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44" r:id="rId2"/>
    <p:sldId id="319" r:id="rId3"/>
    <p:sldId id="322" r:id="rId4"/>
    <p:sldId id="321" r:id="rId5"/>
    <p:sldId id="323" r:id="rId6"/>
    <p:sldId id="330" r:id="rId7"/>
    <p:sldId id="33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5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D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11" autoAdjust="0"/>
  </p:normalViewPr>
  <p:slideViewPr>
    <p:cSldViewPr snapToGrid="0">
      <p:cViewPr varScale="1">
        <p:scale>
          <a:sx n="105" d="100"/>
          <a:sy n="105" d="100"/>
        </p:scale>
        <p:origin x="798" y="258"/>
      </p:cViewPr>
      <p:guideLst>
        <p:guide orient="horz" pos="3158"/>
        <p:guide pos="52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E0313-6A10-4335-92A4-9357E48214CF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D6524-1DE5-4D57-8C61-610DB28F2B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22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D6524-1DE5-4D57-8C61-610DB28F2B2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94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D6524-1DE5-4D57-8C61-610DB28F2B2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39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54321F-4E4E-4627-AC56-2D3A11E7A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12BBDA-5FA2-458F-83BC-803A51504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9F059E-D366-419C-A55E-9EBEC857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F89E-9D68-4328-9061-8B93F7D26563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6EBBC-D26A-4CA1-958C-FE0FEA50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DF5DF-244E-4193-B884-9A373997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99C1-B9A9-450D-B090-DB8961253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08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070994-FC6F-488E-9378-2009BB5D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4F63A4C-28CE-41AF-B7E1-5C67929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F2C2FD-97B0-4CD4-A539-C312402A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F89E-9D68-4328-9061-8B93F7D26563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BE52B6-AC87-4161-98FF-EF8BBBDC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83DF17-753C-4317-A642-AAF6A76B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99C1-B9A9-450D-B090-DB8961253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17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5E65C7B-57A3-43FB-8882-BED894333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C4B3EE-13CB-4C7D-8927-C48B2533A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CBD1A6-D011-4CC6-8E69-E7195A99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F89E-9D68-4328-9061-8B93F7D26563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35E612-AB47-4560-BF90-9005685A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9E338F-3098-447C-A31C-55033868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99C1-B9A9-450D-B090-DB8961253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22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DCD2E-E98A-43E3-9BCF-8ABE3558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B82DC7-EBF8-4AEB-A4B2-9EADC4586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B996B0-C156-418B-AF3F-A723C193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F89E-9D68-4328-9061-8B93F7D26563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8E1F19-C683-4152-87D1-4445C9D3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30A6D1-F71C-464A-B2E7-1BE906FB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99C1-B9A9-450D-B090-DB8961253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91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E0708E-8D3B-4832-AEDA-1ADCEA7A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CE3F07-21F7-4462-9D5B-335F692D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952F01-EA91-4BA3-8E01-62F86ACD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F89E-9D68-4328-9061-8B93F7D26563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1E914-B8AD-4CE5-ADFD-7DBCA5EB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067933-85E9-4C3D-A7A1-442B89F6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99C1-B9A9-450D-B090-DB8961253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1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5CD19A-2DD7-4C8B-963B-9DD45204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29BC63-E703-4856-968B-8E0E70B24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20992C-F42C-45F6-844D-C6FEC6E99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7DFF96-E9A1-4970-B966-6E782B1A1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F89E-9D68-4328-9061-8B93F7D26563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268EB0-416A-4F54-AC1A-1AA4F2DE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23DFC8-DCF1-4566-AAAA-2964E17A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99C1-B9A9-450D-B090-DB8961253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38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2250AE-D356-4F89-93D1-85581BE1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C3CE38-F227-4FB0-9FF1-5C3EDCDE8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2F3E1D-4F1C-4702-B2BE-BDF9FE336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B6D3A4A-D720-4449-AC90-FAC68FBF7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C6B1037-3C30-45BE-810E-DF610DF1C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FE97567-2AF5-4237-B643-65AF1869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F89E-9D68-4328-9061-8B93F7D26563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CB96D6-18D4-4ABA-B683-EFF05C0E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CA13A8-7767-403F-B3DA-13813E66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99C1-B9A9-450D-B090-DB8961253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63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4F4580-A787-443C-A4BA-B3C972D7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C55674-53F6-4FE4-82D6-0D3E2F66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F89E-9D68-4328-9061-8B93F7D26563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45A2A00-6A39-4E53-A82F-D85C2909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3C297ED-9EAE-4FB0-B061-F9300ED3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99C1-B9A9-450D-B090-DB8961253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88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199AFF9-3222-478D-9959-E1C34EAA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F89E-9D68-4328-9061-8B93F7D26563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34E628-D08A-464C-B3FC-431F4D61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A04A8A-D11E-4941-B2B4-A006084F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99C1-B9A9-450D-B090-DB8961253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0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03E299-7A87-4590-8B27-364DDE6C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524836-8BC6-40C4-A2E3-7B5AD43E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EC4756-A843-4277-AC8A-39D054D5A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D648D5-0E4D-4A88-8F0B-CB3B8B0F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F89E-9D68-4328-9061-8B93F7D26563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9AA043-1235-49B6-ACEB-D9EE438B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4F4645-F6C2-48E5-9C21-4692E97F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99C1-B9A9-450D-B090-DB8961253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54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C6FEC-DF9D-48E3-9A8A-033F1BCD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D51079-C02C-469B-AC35-EB0E304AF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0BAF0A-B54A-49AC-A47D-69F8A857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757C62-2BDF-421B-AA69-BC7F7DE9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F89E-9D68-4328-9061-8B93F7D26563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7F8D08-8596-4176-ACC5-065670A6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423191-B216-48F9-ABA0-E447AB0C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999C1-B9A9-450D-B090-DB8961253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38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C9ED7F2-31BF-4CF5-9BB4-3BFA018A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2C4227-5FC6-423C-AB27-F95E6C035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A59DA7-64EF-454A-AF15-D35AB7B16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EF89E-9D68-4328-9061-8B93F7D26563}" type="datetimeFigureOut">
              <a:rPr lang="zh-CN" altLang="en-US" smtClean="0"/>
              <a:pPr/>
              <a:t>2022/2/10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BA6ADA-FE0A-46C1-AAB2-1327A7E74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2A59C5-1A06-4FDA-9AA2-4D521989D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999C1-B9A9-450D-B090-DB89612537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36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1.png"/><Relationship Id="rId15" Type="http://schemas.openxmlformats.org/officeDocument/2006/relationships/image" Target="../media/image5.jpe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6F0FC068-E67E-4C78-A73D-F32BF83BA649}"/>
              </a:ext>
            </a:extLst>
          </p:cNvPr>
          <p:cNvSpPr/>
          <p:nvPr/>
        </p:nvSpPr>
        <p:spPr>
          <a:xfrm>
            <a:off x="13464150" y="894114"/>
            <a:ext cx="30653" cy="631567"/>
          </a:xfrm>
          <a:custGeom>
            <a:avLst/>
            <a:gdLst>
              <a:gd name="connsiteX0" fmla="*/ 0 w 60512"/>
              <a:gd name="connsiteY0" fmla="*/ 0 h 611841"/>
              <a:gd name="connsiteX1" fmla="*/ 0 w 60512"/>
              <a:gd name="connsiteY1" fmla="*/ 611841 h 611841"/>
              <a:gd name="connsiteX2" fmla="*/ 60512 w 60512"/>
              <a:gd name="connsiteY2" fmla="*/ 598394 h 611841"/>
              <a:gd name="connsiteX3" fmla="*/ 53788 w 60512"/>
              <a:gd name="connsiteY3" fmla="*/ 33618 h 611841"/>
              <a:gd name="connsiteX4" fmla="*/ 0 w 60512"/>
              <a:gd name="connsiteY4" fmla="*/ 0 h 611841"/>
              <a:gd name="connsiteX0" fmla="*/ 0 w 60512"/>
              <a:gd name="connsiteY0" fmla="*/ 0 h 611841"/>
              <a:gd name="connsiteX1" fmla="*/ 0 w 60512"/>
              <a:gd name="connsiteY1" fmla="*/ 611841 h 611841"/>
              <a:gd name="connsiteX2" fmla="*/ 60512 w 60512"/>
              <a:gd name="connsiteY2" fmla="*/ 598394 h 611841"/>
              <a:gd name="connsiteX3" fmla="*/ 48178 w 60512"/>
              <a:gd name="connsiteY3" fmla="*/ 5569 h 611841"/>
              <a:gd name="connsiteX4" fmla="*/ 0 w 60512"/>
              <a:gd name="connsiteY4" fmla="*/ 0 h 611841"/>
              <a:gd name="connsiteX0" fmla="*/ 0 w 48377"/>
              <a:gd name="connsiteY0" fmla="*/ 0 h 612419"/>
              <a:gd name="connsiteX1" fmla="*/ 0 w 48377"/>
              <a:gd name="connsiteY1" fmla="*/ 611841 h 612419"/>
              <a:gd name="connsiteX2" fmla="*/ 35268 w 48377"/>
              <a:gd name="connsiteY2" fmla="*/ 612419 h 612419"/>
              <a:gd name="connsiteX3" fmla="*/ 48178 w 48377"/>
              <a:gd name="connsiteY3" fmla="*/ 5569 h 612419"/>
              <a:gd name="connsiteX4" fmla="*/ 0 w 48377"/>
              <a:gd name="connsiteY4" fmla="*/ 0 h 612419"/>
              <a:gd name="connsiteX0" fmla="*/ 0 w 35268"/>
              <a:gd name="connsiteY0" fmla="*/ 41 h 612460"/>
              <a:gd name="connsiteX1" fmla="*/ 0 w 35268"/>
              <a:gd name="connsiteY1" fmla="*/ 611882 h 612460"/>
              <a:gd name="connsiteX2" fmla="*/ 35268 w 35268"/>
              <a:gd name="connsiteY2" fmla="*/ 612460 h 612460"/>
              <a:gd name="connsiteX3" fmla="*/ 31348 w 35268"/>
              <a:gd name="connsiteY3" fmla="*/ 0 h 612460"/>
              <a:gd name="connsiteX4" fmla="*/ 0 w 35268"/>
              <a:gd name="connsiteY4" fmla="*/ 41 h 612460"/>
              <a:gd name="connsiteX0" fmla="*/ 0 w 100456"/>
              <a:gd name="connsiteY0" fmla="*/ 28616 h 641035"/>
              <a:gd name="connsiteX1" fmla="*/ 0 w 100456"/>
              <a:gd name="connsiteY1" fmla="*/ 640457 h 641035"/>
              <a:gd name="connsiteX2" fmla="*/ 35268 w 100456"/>
              <a:gd name="connsiteY2" fmla="*/ 641035 h 641035"/>
              <a:gd name="connsiteX3" fmla="*/ 100404 w 100456"/>
              <a:gd name="connsiteY3" fmla="*/ 0 h 641035"/>
              <a:gd name="connsiteX4" fmla="*/ 0 w 100456"/>
              <a:gd name="connsiteY4" fmla="*/ 28616 h 641035"/>
              <a:gd name="connsiteX0" fmla="*/ 0 w 100457"/>
              <a:gd name="connsiteY0" fmla="*/ 41558 h 653977"/>
              <a:gd name="connsiteX1" fmla="*/ 0 w 100457"/>
              <a:gd name="connsiteY1" fmla="*/ 653399 h 653977"/>
              <a:gd name="connsiteX2" fmla="*/ 35268 w 100457"/>
              <a:gd name="connsiteY2" fmla="*/ 653977 h 653977"/>
              <a:gd name="connsiteX3" fmla="*/ 100404 w 100457"/>
              <a:gd name="connsiteY3" fmla="*/ 12942 h 653977"/>
              <a:gd name="connsiteX4" fmla="*/ 0 w 100457"/>
              <a:gd name="connsiteY4" fmla="*/ 41558 h 653977"/>
              <a:gd name="connsiteX0" fmla="*/ 0 w 36673"/>
              <a:gd name="connsiteY0" fmla="*/ 13291 h 625710"/>
              <a:gd name="connsiteX1" fmla="*/ 0 w 36673"/>
              <a:gd name="connsiteY1" fmla="*/ 625132 h 625710"/>
              <a:gd name="connsiteX2" fmla="*/ 35268 w 36673"/>
              <a:gd name="connsiteY2" fmla="*/ 625710 h 625710"/>
              <a:gd name="connsiteX3" fmla="*/ 36110 w 36673"/>
              <a:gd name="connsiteY3" fmla="*/ 22775 h 625710"/>
              <a:gd name="connsiteX4" fmla="*/ 0 w 36673"/>
              <a:gd name="connsiteY4" fmla="*/ 13291 h 625710"/>
              <a:gd name="connsiteX0" fmla="*/ 90 w 36763"/>
              <a:gd name="connsiteY0" fmla="*/ 19441 h 631860"/>
              <a:gd name="connsiteX1" fmla="*/ 90 w 36763"/>
              <a:gd name="connsiteY1" fmla="*/ 631282 h 631860"/>
              <a:gd name="connsiteX2" fmla="*/ 35358 w 36763"/>
              <a:gd name="connsiteY2" fmla="*/ 631860 h 631860"/>
              <a:gd name="connsiteX3" fmla="*/ 36200 w 36763"/>
              <a:gd name="connsiteY3" fmla="*/ 28925 h 631860"/>
              <a:gd name="connsiteX4" fmla="*/ 90 w 36763"/>
              <a:gd name="connsiteY4" fmla="*/ 19441 h 631860"/>
              <a:gd name="connsiteX0" fmla="*/ 108 w 36781"/>
              <a:gd name="connsiteY0" fmla="*/ 17021 h 629440"/>
              <a:gd name="connsiteX1" fmla="*/ 108 w 36781"/>
              <a:gd name="connsiteY1" fmla="*/ 628862 h 629440"/>
              <a:gd name="connsiteX2" fmla="*/ 35376 w 36781"/>
              <a:gd name="connsiteY2" fmla="*/ 629440 h 629440"/>
              <a:gd name="connsiteX3" fmla="*/ 36218 w 36781"/>
              <a:gd name="connsiteY3" fmla="*/ 26505 h 629440"/>
              <a:gd name="connsiteX4" fmla="*/ 108 w 36781"/>
              <a:gd name="connsiteY4" fmla="*/ 17021 h 629440"/>
              <a:gd name="connsiteX0" fmla="*/ 108 w 44901"/>
              <a:gd name="connsiteY0" fmla="*/ 17021 h 660397"/>
              <a:gd name="connsiteX1" fmla="*/ 108 w 44901"/>
              <a:gd name="connsiteY1" fmla="*/ 628862 h 660397"/>
              <a:gd name="connsiteX2" fmla="*/ 44901 w 44901"/>
              <a:gd name="connsiteY2" fmla="*/ 660397 h 660397"/>
              <a:gd name="connsiteX3" fmla="*/ 36218 w 44901"/>
              <a:gd name="connsiteY3" fmla="*/ 26505 h 660397"/>
              <a:gd name="connsiteX4" fmla="*/ 108 w 44901"/>
              <a:gd name="connsiteY4" fmla="*/ 17021 h 660397"/>
              <a:gd name="connsiteX0" fmla="*/ 108 w 44901"/>
              <a:gd name="connsiteY0" fmla="*/ 17021 h 676623"/>
              <a:gd name="connsiteX1" fmla="*/ 108 w 44901"/>
              <a:gd name="connsiteY1" fmla="*/ 628862 h 676623"/>
              <a:gd name="connsiteX2" fmla="*/ 44901 w 44901"/>
              <a:gd name="connsiteY2" fmla="*/ 660397 h 676623"/>
              <a:gd name="connsiteX3" fmla="*/ 36218 w 44901"/>
              <a:gd name="connsiteY3" fmla="*/ 26505 h 676623"/>
              <a:gd name="connsiteX4" fmla="*/ 108 w 44901"/>
              <a:gd name="connsiteY4" fmla="*/ 17021 h 676623"/>
              <a:gd name="connsiteX0" fmla="*/ 108 w 40138"/>
              <a:gd name="connsiteY0" fmla="*/ 17021 h 647799"/>
              <a:gd name="connsiteX1" fmla="*/ 108 w 40138"/>
              <a:gd name="connsiteY1" fmla="*/ 628862 h 647799"/>
              <a:gd name="connsiteX2" fmla="*/ 40138 w 40138"/>
              <a:gd name="connsiteY2" fmla="*/ 622297 h 647799"/>
              <a:gd name="connsiteX3" fmla="*/ 36218 w 40138"/>
              <a:gd name="connsiteY3" fmla="*/ 26505 h 647799"/>
              <a:gd name="connsiteX4" fmla="*/ 108 w 40138"/>
              <a:gd name="connsiteY4" fmla="*/ 17021 h 647799"/>
              <a:gd name="connsiteX0" fmla="*/ 108 w 40138"/>
              <a:gd name="connsiteY0" fmla="*/ 17021 h 655050"/>
              <a:gd name="connsiteX1" fmla="*/ 108 w 40138"/>
              <a:gd name="connsiteY1" fmla="*/ 628862 h 655050"/>
              <a:gd name="connsiteX2" fmla="*/ 40138 w 40138"/>
              <a:gd name="connsiteY2" fmla="*/ 622297 h 655050"/>
              <a:gd name="connsiteX3" fmla="*/ 36218 w 40138"/>
              <a:gd name="connsiteY3" fmla="*/ 26505 h 655050"/>
              <a:gd name="connsiteX4" fmla="*/ 108 w 40138"/>
              <a:gd name="connsiteY4" fmla="*/ 17021 h 655050"/>
              <a:gd name="connsiteX0" fmla="*/ 108 w 40138"/>
              <a:gd name="connsiteY0" fmla="*/ 17021 h 651638"/>
              <a:gd name="connsiteX1" fmla="*/ 108 w 40138"/>
              <a:gd name="connsiteY1" fmla="*/ 628862 h 651638"/>
              <a:gd name="connsiteX2" fmla="*/ 40138 w 40138"/>
              <a:gd name="connsiteY2" fmla="*/ 622297 h 651638"/>
              <a:gd name="connsiteX3" fmla="*/ 36218 w 40138"/>
              <a:gd name="connsiteY3" fmla="*/ 26505 h 651638"/>
              <a:gd name="connsiteX4" fmla="*/ 108 w 40138"/>
              <a:gd name="connsiteY4" fmla="*/ 17021 h 651638"/>
              <a:gd name="connsiteX0" fmla="*/ 108 w 40138"/>
              <a:gd name="connsiteY0" fmla="*/ 17021 h 649747"/>
              <a:gd name="connsiteX1" fmla="*/ 108 w 40138"/>
              <a:gd name="connsiteY1" fmla="*/ 628862 h 649747"/>
              <a:gd name="connsiteX2" fmla="*/ 40138 w 40138"/>
              <a:gd name="connsiteY2" fmla="*/ 622297 h 649747"/>
              <a:gd name="connsiteX3" fmla="*/ 36218 w 40138"/>
              <a:gd name="connsiteY3" fmla="*/ 26505 h 649747"/>
              <a:gd name="connsiteX4" fmla="*/ 108 w 40138"/>
              <a:gd name="connsiteY4" fmla="*/ 17021 h 649747"/>
              <a:gd name="connsiteX0" fmla="*/ 108 w 40138"/>
              <a:gd name="connsiteY0" fmla="*/ 17021 h 648819"/>
              <a:gd name="connsiteX1" fmla="*/ 108 w 40138"/>
              <a:gd name="connsiteY1" fmla="*/ 628862 h 648819"/>
              <a:gd name="connsiteX2" fmla="*/ 40138 w 40138"/>
              <a:gd name="connsiteY2" fmla="*/ 622297 h 648819"/>
              <a:gd name="connsiteX3" fmla="*/ 36218 w 40138"/>
              <a:gd name="connsiteY3" fmla="*/ 26505 h 648819"/>
              <a:gd name="connsiteX4" fmla="*/ 108 w 40138"/>
              <a:gd name="connsiteY4" fmla="*/ 17021 h 648819"/>
              <a:gd name="connsiteX0" fmla="*/ 108 w 40138"/>
              <a:gd name="connsiteY0" fmla="*/ 14838 h 646636"/>
              <a:gd name="connsiteX1" fmla="*/ 108 w 40138"/>
              <a:gd name="connsiteY1" fmla="*/ 626679 h 646636"/>
              <a:gd name="connsiteX2" fmla="*/ 40138 w 40138"/>
              <a:gd name="connsiteY2" fmla="*/ 620114 h 646636"/>
              <a:gd name="connsiteX3" fmla="*/ 36218 w 40138"/>
              <a:gd name="connsiteY3" fmla="*/ 24322 h 646636"/>
              <a:gd name="connsiteX4" fmla="*/ 108 w 40138"/>
              <a:gd name="connsiteY4" fmla="*/ 14838 h 646636"/>
              <a:gd name="connsiteX0" fmla="*/ 101 w 42512"/>
              <a:gd name="connsiteY0" fmla="*/ 24053 h 636801"/>
              <a:gd name="connsiteX1" fmla="*/ 2482 w 42512"/>
              <a:gd name="connsiteY1" fmla="*/ 616844 h 636801"/>
              <a:gd name="connsiteX2" fmla="*/ 42512 w 42512"/>
              <a:gd name="connsiteY2" fmla="*/ 610279 h 636801"/>
              <a:gd name="connsiteX3" fmla="*/ 38592 w 42512"/>
              <a:gd name="connsiteY3" fmla="*/ 14487 h 636801"/>
              <a:gd name="connsiteX4" fmla="*/ 101 w 42512"/>
              <a:gd name="connsiteY4" fmla="*/ 24053 h 636801"/>
              <a:gd name="connsiteX0" fmla="*/ 101 w 42512"/>
              <a:gd name="connsiteY0" fmla="*/ 23343 h 636091"/>
              <a:gd name="connsiteX1" fmla="*/ 2482 w 42512"/>
              <a:gd name="connsiteY1" fmla="*/ 616134 h 636091"/>
              <a:gd name="connsiteX2" fmla="*/ 42512 w 42512"/>
              <a:gd name="connsiteY2" fmla="*/ 609569 h 636091"/>
              <a:gd name="connsiteX3" fmla="*/ 38592 w 42512"/>
              <a:gd name="connsiteY3" fmla="*/ 13777 h 636091"/>
              <a:gd name="connsiteX4" fmla="*/ 101 w 42512"/>
              <a:gd name="connsiteY4" fmla="*/ 23343 h 636091"/>
              <a:gd name="connsiteX0" fmla="*/ 108 w 42519"/>
              <a:gd name="connsiteY0" fmla="*/ 21851 h 634599"/>
              <a:gd name="connsiteX1" fmla="*/ 2489 w 42519"/>
              <a:gd name="connsiteY1" fmla="*/ 614642 h 634599"/>
              <a:gd name="connsiteX2" fmla="*/ 42519 w 42519"/>
              <a:gd name="connsiteY2" fmla="*/ 608077 h 634599"/>
              <a:gd name="connsiteX3" fmla="*/ 36218 w 42519"/>
              <a:gd name="connsiteY3" fmla="*/ 14667 h 634599"/>
              <a:gd name="connsiteX4" fmla="*/ 108 w 42519"/>
              <a:gd name="connsiteY4" fmla="*/ 21851 h 634599"/>
              <a:gd name="connsiteX0" fmla="*/ 116 w 42527"/>
              <a:gd name="connsiteY0" fmla="*/ 19116 h 631864"/>
              <a:gd name="connsiteX1" fmla="*/ 2497 w 42527"/>
              <a:gd name="connsiteY1" fmla="*/ 611907 h 631864"/>
              <a:gd name="connsiteX2" fmla="*/ 42527 w 42527"/>
              <a:gd name="connsiteY2" fmla="*/ 605342 h 631864"/>
              <a:gd name="connsiteX3" fmla="*/ 33845 w 42527"/>
              <a:gd name="connsiteY3" fmla="*/ 16694 h 631864"/>
              <a:gd name="connsiteX4" fmla="*/ 116 w 42527"/>
              <a:gd name="connsiteY4" fmla="*/ 19116 h 631864"/>
              <a:gd name="connsiteX0" fmla="*/ 116 w 42527"/>
              <a:gd name="connsiteY0" fmla="*/ 19116 h 631864"/>
              <a:gd name="connsiteX1" fmla="*/ 2497 w 42527"/>
              <a:gd name="connsiteY1" fmla="*/ 611907 h 631864"/>
              <a:gd name="connsiteX2" fmla="*/ 42527 w 42527"/>
              <a:gd name="connsiteY2" fmla="*/ 605342 h 631864"/>
              <a:gd name="connsiteX3" fmla="*/ 33845 w 42527"/>
              <a:gd name="connsiteY3" fmla="*/ 16694 h 631864"/>
              <a:gd name="connsiteX4" fmla="*/ 116 w 42527"/>
              <a:gd name="connsiteY4" fmla="*/ 19116 h 631864"/>
              <a:gd name="connsiteX0" fmla="*/ 116 w 34172"/>
              <a:gd name="connsiteY0" fmla="*/ 19116 h 631864"/>
              <a:gd name="connsiteX1" fmla="*/ 2497 w 34172"/>
              <a:gd name="connsiteY1" fmla="*/ 611907 h 631864"/>
              <a:gd name="connsiteX2" fmla="*/ 28240 w 34172"/>
              <a:gd name="connsiteY2" fmla="*/ 605342 h 631864"/>
              <a:gd name="connsiteX3" fmla="*/ 33845 w 34172"/>
              <a:gd name="connsiteY3" fmla="*/ 16694 h 631864"/>
              <a:gd name="connsiteX4" fmla="*/ 116 w 34172"/>
              <a:gd name="connsiteY4" fmla="*/ 19116 h 631864"/>
              <a:gd name="connsiteX0" fmla="*/ 148 w 28272"/>
              <a:gd name="connsiteY0" fmla="*/ 20440 h 633188"/>
              <a:gd name="connsiteX1" fmla="*/ 2529 w 28272"/>
              <a:gd name="connsiteY1" fmla="*/ 613231 h 633188"/>
              <a:gd name="connsiteX2" fmla="*/ 28272 w 28272"/>
              <a:gd name="connsiteY2" fmla="*/ 606666 h 633188"/>
              <a:gd name="connsiteX3" fmla="*/ 26733 w 28272"/>
              <a:gd name="connsiteY3" fmla="*/ 15637 h 633188"/>
              <a:gd name="connsiteX4" fmla="*/ 148 w 28272"/>
              <a:gd name="connsiteY4" fmla="*/ 20440 h 633188"/>
              <a:gd name="connsiteX0" fmla="*/ 148 w 30653"/>
              <a:gd name="connsiteY0" fmla="*/ 20440 h 637221"/>
              <a:gd name="connsiteX1" fmla="*/ 2529 w 30653"/>
              <a:gd name="connsiteY1" fmla="*/ 613231 h 637221"/>
              <a:gd name="connsiteX2" fmla="*/ 30653 w 30653"/>
              <a:gd name="connsiteY2" fmla="*/ 613810 h 637221"/>
              <a:gd name="connsiteX3" fmla="*/ 26733 w 30653"/>
              <a:gd name="connsiteY3" fmla="*/ 15637 h 637221"/>
              <a:gd name="connsiteX4" fmla="*/ 148 w 30653"/>
              <a:gd name="connsiteY4" fmla="*/ 20440 h 637221"/>
              <a:gd name="connsiteX0" fmla="*/ 148 w 30653"/>
              <a:gd name="connsiteY0" fmla="*/ 20440 h 632347"/>
              <a:gd name="connsiteX1" fmla="*/ 2529 w 30653"/>
              <a:gd name="connsiteY1" fmla="*/ 613231 h 632347"/>
              <a:gd name="connsiteX2" fmla="*/ 30653 w 30653"/>
              <a:gd name="connsiteY2" fmla="*/ 613810 h 632347"/>
              <a:gd name="connsiteX3" fmla="*/ 26733 w 30653"/>
              <a:gd name="connsiteY3" fmla="*/ 15637 h 632347"/>
              <a:gd name="connsiteX4" fmla="*/ 148 w 30653"/>
              <a:gd name="connsiteY4" fmla="*/ 20440 h 632347"/>
              <a:gd name="connsiteX0" fmla="*/ 148 w 30653"/>
              <a:gd name="connsiteY0" fmla="*/ 19660 h 631567"/>
              <a:gd name="connsiteX1" fmla="*/ 2529 w 30653"/>
              <a:gd name="connsiteY1" fmla="*/ 612451 h 631567"/>
              <a:gd name="connsiteX2" fmla="*/ 30653 w 30653"/>
              <a:gd name="connsiteY2" fmla="*/ 613030 h 631567"/>
              <a:gd name="connsiteX3" fmla="*/ 26733 w 30653"/>
              <a:gd name="connsiteY3" fmla="*/ 14857 h 631567"/>
              <a:gd name="connsiteX4" fmla="*/ 148 w 30653"/>
              <a:gd name="connsiteY4" fmla="*/ 19660 h 63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53" h="631567">
                <a:moveTo>
                  <a:pt x="148" y="19660"/>
                </a:moveTo>
                <a:cubicBezTo>
                  <a:pt x="942" y="217257"/>
                  <a:pt x="1735" y="414854"/>
                  <a:pt x="2529" y="612451"/>
                </a:cubicBezTo>
                <a:cubicBezTo>
                  <a:pt x="791" y="634869"/>
                  <a:pt x="27628" y="640618"/>
                  <a:pt x="30653" y="613030"/>
                </a:cubicBezTo>
                <a:cubicBezTo>
                  <a:pt x="28412" y="424771"/>
                  <a:pt x="28974" y="203116"/>
                  <a:pt x="26733" y="14857"/>
                </a:cubicBezTo>
                <a:cubicBezTo>
                  <a:pt x="21841" y="-8941"/>
                  <a:pt x="-2102" y="-1785"/>
                  <a:pt x="148" y="19660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386B059-949D-485A-8711-644624E66FFA}"/>
              </a:ext>
            </a:extLst>
          </p:cNvPr>
          <p:cNvGrpSpPr/>
          <p:nvPr/>
        </p:nvGrpSpPr>
        <p:grpSpPr>
          <a:xfrm>
            <a:off x="860383" y="205751"/>
            <a:ext cx="10228860" cy="6535690"/>
            <a:chOff x="860383" y="205751"/>
            <a:chExt cx="10228860" cy="6535690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3A80834-5637-4F8C-BB42-18814266E47C}"/>
                </a:ext>
              </a:extLst>
            </p:cNvPr>
            <p:cNvGrpSpPr/>
            <p:nvPr/>
          </p:nvGrpSpPr>
          <p:grpSpPr>
            <a:xfrm flipH="1">
              <a:off x="8905501" y="4437629"/>
              <a:ext cx="1638740" cy="1410091"/>
              <a:chOff x="10724527" y="3522906"/>
              <a:chExt cx="1638740" cy="1410091"/>
            </a:xfrm>
          </p:grpSpPr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BAA7FE37-5513-475A-AB78-6BC199C3A794}"/>
                  </a:ext>
                </a:extLst>
              </p:cNvPr>
              <p:cNvSpPr/>
              <p:nvPr/>
            </p:nvSpPr>
            <p:spPr>
              <a:xfrm flipH="1" flipV="1">
                <a:off x="10744108" y="3522906"/>
                <a:ext cx="1619159" cy="1410091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286563"/>
                  <a:gd name="connsiteX1" fmla="*/ 1044051 w 1044051"/>
                  <a:gd name="connsiteY1" fmla="*/ 510540 h 1286563"/>
                  <a:gd name="connsiteX2" fmla="*/ 960231 w 1044051"/>
                  <a:gd name="connsiteY2" fmla="*/ 605790 h 1286563"/>
                  <a:gd name="connsiteX3" fmla="*/ 102981 w 1044051"/>
                  <a:gd name="connsiteY3" fmla="*/ 609600 h 1286563"/>
                  <a:gd name="connsiteX4" fmla="*/ 111 w 1044051"/>
                  <a:gd name="connsiteY4" fmla="*/ 704850 h 1286563"/>
                  <a:gd name="connsiteX5" fmla="*/ 111 w 1044051"/>
                  <a:gd name="connsiteY5" fmla="*/ 1286563 h 1286563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3502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6763 w 1046766"/>
                  <a:gd name="connsiteY0" fmla="*/ 0 h 3243496"/>
                  <a:gd name="connsiteX1" fmla="*/ 1044051 w 1046766"/>
                  <a:gd name="connsiteY1" fmla="*/ 2467473 h 3243496"/>
                  <a:gd name="connsiteX2" fmla="*/ 960231 w 1046766"/>
                  <a:gd name="connsiteY2" fmla="*/ 2562723 h 3243496"/>
                  <a:gd name="connsiteX3" fmla="*/ 102981 w 1046766"/>
                  <a:gd name="connsiteY3" fmla="*/ 2566533 h 3243496"/>
                  <a:gd name="connsiteX4" fmla="*/ 111 w 1046766"/>
                  <a:gd name="connsiteY4" fmla="*/ 2661783 h 3243496"/>
                  <a:gd name="connsiteX5" fmla="*/ 111 w 1046766"/>
                  <a:gd name="connsiteY5" fmla="*/ 3243496 h 3243496"/>
                  <a:gd name="connsiteX0" fmla="*/ 1046763 w 1050564"/>
                  <a:gd name="connsiteY0" fmla="*/ 0 h 3243496"/>
                  <a:gd name="connsiteX1" fmla="*/ 1045242 w 1050564"/>
                  <a:gd name="connsiteY1" fmla="*/ 431470 h 3243496"/>
                  <a:gd name="connsiteX2" fmla="*/ 1044051 w 1050564"/>
                  <a:gd name="connsiteY2" fmla="*/ 2467473 h 3243496"/>
                  <a:gd name="connsiteX3" fmla="*/ 960231 w 1050564"/>
                  <a:gd name="connsiteY3" fmla="*/ 2562723 h 3243496"/>
                  <a:gd name="connsiteX4" fmla="*/ 102981 w 1050564"/>
                  <a:gd name="connsiteY4" fmla="*/ 2566533 h 3243496"/>
                  <a:gd name="connsiteX5" fmla="*/ 111 w 1050564"/>
                  <a:gd name="connsiteY5" fmla="*/ 2661783 h 3243496"/>
                  <a:gd name="connsiteX6" fmla="*/ 111 w 1050564"/>
                  <a:gd name="connsiteY6" fmla="*/ 3243496 h 3243496"/>
                  <a:gd name="connsiteX0" fmla="*/ 1046763 w 1050624"/>
                  <a:gd name="connsiteY0" fmla="*/ 0 h 3243496"/>
                  <a:gd name="connsiteX1" fmla="*/ 1045242 w 1050624"/>
                  <a:gd name="connsiteY1" fmla="*/ 347019 h 3243496"/>
                  <a:gd name="connsiteX2" fmla="*/ 1045242 w 1050624"/>
                  <a:gd name="connsiteY2" fmla="*/ 431470 h 3243496"/>
                  <a:gd name="connsiteX3" fmla="*/ 1044051 w 1050624"/>
                  <a:gd name="connsiteY3" fmla="*/ 2467473 h 3243496"/>
                  <a:gd name="connsiteX4" fmla="*/ 960231 w 1050624"/>
                  <a:gd name="connsiteY4" fmla="*/ 2562723 h 3243496"/>
                  <a:gd name="connsiteX5" fmla="*/ 102981 w 1050624"/>
                  <a:gd name="connsiteY5" fmla="*/ 2566533 h 3243496"/>
                  <a:gd name="connsiteX6" fmla="*/ 111 w 1050624"/>
                  <a:gd name="connsiteY6" fmla="*/ 2661783 h 3243496"/>
                  <a:gd name="connsiteX7" fmla="*/ 111 w 1050624"/>
                  <a:gd name="connsiteY7" fmla="*/ 3243496 h 3243496"/>
                  <a:gd name="connsiteX0" fmla="*/ 1568507 w 1568507"/>
                  <a:gd name="connsiteY0" fmla="*/ 0 h 3065858"/>
                  <a:gd name="connsiteX1" fmla="*/ 1045242 w 1568507"/>
                  <a:gd name="connsiteY1" fmla="*/ 169381 h 3065858"/>
                  <a:gd name="connsiteX2" fmla="*/ 1045242 w 1568507"/>
                  <a:gd name="connsiteY2" fmla="*/ 253832 h 3065858"/>
                  <a:gd name="connsiteX3" fmla="*/ 1044051 w 1568507"/>
                  <a:gd name="connsiteY3" fmla="*/ 2289835 h 3065858"/>
                  <a:gd name="connsiteX4" fmla="*/ 960231 w 1568507"/>
                  <a:gd name="connsiteY4" fmla="*/ 2385085 h 3065858"/>
                  <a:gd name="connsiteX5" fmla="*/ 102981 w 1568507"/>
                  <a:gd name="connsiteY5" fmla="*/ 2388895 h 3065858"/>
                  <a:gd name="connsiteX6" fmla="*/ 111 w 1568507"/>
                  <a:gd name="connsiteY6" fmla="*/ 2484145 h 3065858"/>
                  <a:gd name="connsiteX7" fmla="*/ 111 w 1568507"/>
                  <a:gd name="connsiteY7" fmla="*/ 3065858 h 3065858"/>
                  <a:gd name="connsiteX0" fmla="*/ 1568507 w 1568507"/>
                  <a:gd name="connsiteY0" fmla="*/ 79 h 3065937"/>
                  <a:gd name="connsiteX1" fmla="*/ 1045242 w 1568507"/>
                  <a:gd name="connsiteY1" fmla="*/ 169460 h 3065937"/>
                  <a:gd name="connsiteX2" fmla="*/ 1045242 w 1568507"/>
                  <a:gd name="connsiteY2" fmla="*/ 253911 h 3065937"/>
                  <a:gd name="connsiteX3" fmla="*/ 1044051 w 1568507"/>
                  <a:gd name="connsiteY3" fmla="*/ 2289914 h 3065937"/>
                  <a:gd name="connsiteX4" fmla="*/ 960231 w 1568507"/>
                  <a:gd name="connsiteY4" fmla="*/ 2385164 h 3065937"/>
                  <a:gd name="connsiteX5" fmla="*/ 102981 w 1568507"/>
                  <a:gd name="connsiteY5" fmla="*/ 2388974 h 3065937"/>
                  <a:gd name="connsiteX6" fmla="*/ 111 w 1568507"/>
                  <a:gd name="connsiteY6" fmla="*/ 2484224 h 3065937"/>
                  <a:gd name="connsiteX7" fmla="*/ 111 w 1568507"/>
                  <a:gd name="connsiteY7" fmla="*/ 3065937 h 3065937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2535 h 3068393"/>
                  <a:gd name="connsiteX1" fmla="*/ 1152853 w 1568507"/>
                  <a:gd name="connsiteY1" fmla="*/ 5926 h 3068393"/>
                  <a:gd name="connsiteX2" fmla="*/ 1045242 w 1568507"/>
                  <a:gd name="connsiteY2" fmla="*/ 256367 h 3068393"/>
                  <a:gd name="connsiteX3" fmla="*/ 1044051 w 1568507"/>
                  <a:gd name="connsiteY3" fmla="*/ 2292370 h 3068393"/>
                  <a:gd name="connsiteX4" fmla="*/ 960231 w 1568507"/>
                  <a:gd name="connsiteY4" fmla="*/ 2387620 h 3068393"/>
                  <a:gd name="connsiteX5" fmla="*/ 102981 w 1568507"/>
                  <a:gd name="connsiteY5" fmla="*/ 2391430 h 3068393"/>
                  <a:gd name="connsiteX6" fmla="*/ 111 w 1568507"/>
                  <a:gd name="connsiteY6" fmla="*/ 2486680 h 3068393"/>
                  <a:gd name="connsiteX7" fmla="*/ 111 w 1568507"/>
                  <a:gd name="connsiteY7" fmla="*/ 3068393 h 3068393"/>
                  <a:gd name="connsiteX0" fmla="*/ 1568507 w 1568507"/>
                  <a:gd name="connsiteY0" fmla="*/ 10763 h 3076621"/>
                  <a:gd name="connsiteX1" fmla="*/ 1156113 w 1568507"/>
                  <a:gd name="connsiteY1" fmla="*/ 2506 h 3076621"/>
                  <a:gd name="connsiteX2" fmla="*/ 1045242 w 1568507"/>
                  <a:gd name="connsiteY2" fmla="*/ 264595 h 3076621"/>
                  <a:gd name="connsiteX3" fmla="*/ 1044051 w 1568507"/>
                  <a:gd name="connsiteY3" fmla="*/ 2300598 h 3076621"/>
                  <a:gd name="connsiteX4" fmla="*/ 960231 w 1568507"/>
                  <a:gd name="connsiteY4" fmla="*/ 2395848 h 3076621"/>
                  <a:gd name="connsiteX5" fmla="*/ 102981 w 1568507"/>
                  <a:gd name="connsiteY5" fmla="*/ 2399658 h 3076621"/>
                  <a:gd name="connsiteX6" fmla="*/ 111 w 1568507"/>
                  <a:gd name="connsiteY6" fmla="*/ 2494908 h 3076621"/>
                  <a:gd name="connsiteX7" fmla="*/ 111 w 1568507"/>
                  <a:gd name="connsiteY7" fmla="*/ 3076621 h 3076621"/>
                  <a:gd name="connsiteX0" fmla="*/ 1568507 w 1568507"/>
                  <a:gd name="connsiteY0" fmla="*/ 10199 h 3076057"/>
                  <a:gd name="connsiteX1" fmla="*/ 1156113 w 1568507"/>
                  <a:gd name="connsiteY1" fmla="*/ 1942 h 3076057"/>
                  <a:gd name="connsiteX2" fmla="*/ 1045242 w 1568507"/>
                  <a:gd name="connsiteY2" fmla="*/ 264031 h 3076057"/>
                  <a:gd name="connsiteX3" fmla="*/ 1044051 w 1568507"/>
                  <a:gd name="connsiteY3" fmla="*/ 2300034 h 3076057"/>
                  <a:gd name="connsiteX4" fmla="*/ 960231 w 1568507"/>
                  <a:gd name="connsiteY4" fmla="*/ 2395284 h 3076057"/>
                  <a:gd name="connsiteX5" fmla="*/ 102981 w 1568507"/>
                  <a:gd name="connsiteY5" fmla="*/ 2399094 h 3076057"/>
                  <a:gd name="connsiteX6" fmla="*/ 111 w 1568507"/>
                  <a:gd name="connsiteY6" fmla="*/ 2494344 h 3076057"/>
                  <a:gd name="connsiteX7" fmla="*/ 111 w 1568507"/>
                  <a:gd name="connsiteY7" fmla="*/ 3076057 h 3076057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156113 w 1156113"/>
                  <a:gd name="connsiteY0" fmla="*/ 0 h 3074115"/>
                  <a:gd name="connsiteX1" fmla="*/ 1045242 w 1156113"/>
                  <a:gd name="connsiteY1" fmla="*/ 262089 h 3074115"/>
                  <a:gd name="connsiteX2" fmla="*/ 1044051 w 1156113"/>
                  <a:gd name="connsiteY2" fmla="*/ 2298092 h 3074115"/>
                  <a:gd name="connsiteX3" fmla="*/ 960231 w 1156113"/>
                  <a:gd name="connsiteY3" fmla="*/ 2393342 h 3074115"/>
                  <a:gd name="connsiteX4" fmla="*/ 102981 w 1156113"/>
                  <a:gd name="connsiteY4" fmla="*/ 2397152 h 3074115"/>
                  <a:gd name="connsiteX5" fmla="*/ 111 w 1156113"/>
                  <a:gd name="connsiteY5" fmla="*/ 2492402 h 3074115"/>
                  <a:gd name="connsiteX6" fmla="*/ 111 w 1156113"/>
                  <a:gd name="connsiteY6" fmla="*/ 3074115 h 3074115"/>
                  <a:gd name="connsiteX0" fmla="*/ 1045242 w 1050624"/>
                  <a:gd name="connsiteY0" fmla="*/ 0 h 2812026"/>
                  <a:gd name="connsiteX1" fmla="*/ 1044051 w 1050624"/>
                  <a:gd name="connsiteY1" fmla="*/ 2036003 h 2812026"/>
                  <a:gd name="connsiteX2" fmla="*/ 960231 w 1050624"/>
                  <a:gd name="connsiteY2" fmla="*/ 2131253 h 2812026"/>
                  <a:gd name="connsiteX3" fmla="*/ 102981 w 1050624"/>
                  <a:gd name="connsiteY3" fmla="*/ 2135063 h 2812026"/>
                  <a:gd name="connsiteX4" fmla="*/ 111 w 1050624"/>
                  <a:gd name="connsiteY4" fmla="*/ 2230313 h 2812026"/>
                  <a:gd name="connsiteX5" fmla="*/ 111 w 1050624"/>
                  <a:gd name="connsiteY5" fmla="*/ 2812026 h 2812026"/>
                  <a:gd name="connsiteX0" fmla="*/ 1045242 w 1050624"/>
                  <a:gd name="connsiteY0" fmla="*/ 0 h 1626693"/>
                  <a:gd name="connsiteX1" fmla="*/ 1044051 w 1050624"/>
                  <a:gd name="connsiteY1" fmla="*/ 850670 h 1626693"/>
                  <a:gd name="connsiteX2" fmla="*/ 960231 w 1050624"/>
                  <a:gd name="connsiteY2" fmla="*/ 945920 h 1626693"/>
                  <a:gd name="connsiteX3" fmla="*/ 102981 w 1050624"/>
                  <a:gd name="connsiteY3" fmla="*/ 949730 h 1626693"/>
                  <a:gd name="connsiteX4" fmla="*/ 111 w 1050624"/>
                  <a:gd name="connsiteY4" fmla="*/ 1044980 h 1626693"/>
                  <a:gd name="connsiteX5" fmla="*/ 111 w 1050624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50186"/>
                  <a:gd name="connsiteY0" fmla="*/ 0 h 1626693"/>
                  <a:gd name="connsiteX1" fmla="*/ 1044051 w 1050186"/>
                  <a:gd name="connsiteY1" fmla="*/ 850670 h 1626693"/>
                  <a:gd name="connsiteX2" fmla="*/ 991362 w 1050186"/>
                  <a:gd name="connsiteY2" fmla="*/ 954387 h 1626693"/>
                  <a:gd name="connsiteX3" fmla="*/ 102981 w 1050186"/>
                  <a:gd name="connsiteY3" fmla="*/ 949730 h 1626693"/>
                  <a:gd name="connsiteX4" fmla="*/ 111 w 1050186"/>
                  <a:gd name="connsiteY4" fmla="*/ 1044980 h 1626693"/>
                  <a:gd name="connsiteX5" fmla="*/ 111 w 1050186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54387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1263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131 w 1045626"/>
                  <a:gd name="connsiteY0" fmla="*/ 0 h 1626693"/>
                  <a:gd name="connsiteX1" fmla="*/ 1043940 w 1045626"/>
                  <a:gd name="connsiteY1" fmla="*/ 850670 h 1626693"/>
                  <a:gd name="connsiteX2" fmla="*/ 991251 w 1045626"/>
                  <a:gd name="connsiteY2" fmla="*/ 945921 h 1626693"/>
                  <a:gd name="connsiteX3" fmla="*/ 102870 w 1045626"/>
                  <a:gd name="connsiteY3" fmla="*/ 941263 h 1626693"/>
                  <a:gd name="connsiteX4" fmla="*/ 0 w 1045626"/>
                  <a:gd name="connsiteY4" fmla="*/ 1044980 h 1626693"/>
                  <a:gd name="connsiteX5" fmla="*/ 0 w 1045626"/>
                  <a:gd name="connsiteY5" fmla="*/ 1626693 h 1626693"/>
                  <a:gd name="connsiteX0" fmla="*/ 1045131 w 1045626"/>
                  <a:gd name="connsiteY0" fmla="*/ 0 h 1673260"/>
                  <a:gd name="connsiteX1" fmla="*/ 1043940 w 1045626"/>
                  <a:gd name="connsiteY1" fmla="*/ 897237 h 1673260"/>
                  <a:gd name="connsiteX2" fmla="*/ 991251 w 1045626"/>
                  <a:gd name="connsiteY2" fmla="*/ 992488 h 1673260"/>
                  <a:gd name="connsiteX3" fmla="*/ 102870 w 1045626"/>
                  <a:gd name="connsiteY3" fmla="*/ 987830 h 1673260"/>
                  <a:gd name="connsiteX4" fmla="*/ 0 w 1045626"/>
                  <a:gd name="connsiteY4" fmla="*/ 1091547 h 1673260"/>
                  <a:gd name="connsiteX5" fmla="*/ 0 w 1045626"/>
                  <a:gd name="connsiteY5" fmla="*/ 1673260 h 1673260"/>
                  <a:gd name="connsiteX0" fmla="*/ 1042782 w 1045018"/>
                  <a:gd name="connsiteY0" fmla="*/ 0 h 2349052"/>
                  <a:gd name="connsiteX1" fmla="*/ 1043940 w 1045018"/>
                  <a:gd name="connsiteY1" fmla="*/ 1573029 h 2349052"/>
                  <a:gd name="connsiteX2" fmla="*/ 991251 w 1045018"/>
                  <a:gd name="connsiteY2" fmla="*/ 1668280 h 2349052"/>
                  <a:gd name="connsiteX3" fmla="*/ 102870 w 1045018"/>
                  <a:gd name="connsiteY3" fmla="*/ 1663622 h 2349052"/>
                  <a:gd name="connsiteX4" fmla="*/ 0 w 1045018"/>
                  <a:gd name="connsiteY4" fmla="*/ 1767339 h 2349052"/>
                  <a:gd name="connsiteX5" fmla="*/ 0 w 1045018"/>
                  <a:gd name="connsiteY5" fmla="*/ 2349052 h 2349052"/>
                  <a:gd name="connsiteX0" fmla="*/ 1045130 w 1045626"/>
                  <a:gd name="connsiteY0" fmla="*/ 0 h 2363958"/>
                  <a:gd name="connsiteX1" fmla="*/ 1043940 w 1045626"/>
                  <a:gd name="connsiteY1" fmla="*/ 1587935 h 2363958"/>
                  <a:gd name="connsiteX2" fmla="*/ 991251 w 1045626"/>
                  <a:gd name="connsiteY2" fmla="*/ 1683186 h 2363958"/>
                  <a:gd name="connsiteX3" fmla="*/ 102870 w 1045626"/>
                  <a:gd name="connsiteY3" fmla="*/ 1678528 h 2363958"/>
                  <a:gd name="connsiteX4" fmla="*/ 0 w 1045626"/>
                  <a:gd name="connsiteY4" fmla="*/ 1782245 h 2363958"/>
                  <a:gd name="connsiteX5" fmla="*/ 0 w 1045626"/>
                  <a:gd name="connsiteY5" fmla="*/ 2363958 h 236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626" h="2363958">
                    <a:moveTo>
                      <a:pt x="1045130" y="0"/>
                    </a:moveTo>
                    <a:cubicBezTo>
                      <a:pt x="1044932" y="353409"/>
                      <a:pt x="1046989" y="1224259"/>
                      <a:pt x="1043940" y="1587935"/>
                    </a:cubicBezTo>
                    <a:cubicBezTo>
                      <a:pt x="1041083" y="1680645"/>
                      <a:pt x="1035678" y="1678106"/>
                      <a:pt x="991251" y="1683186"/>
                    </a:cubicBezTo>
                    <a:lnTo>
                      <a:pt x="102870" y="1678528"/>
                    </a:lnTo>
                    <a:cubicBezTo>
                      <a:pt x="10169" y="1683608"/>
                      <a:pt x="0" y="1697155"/>
                      <a:pt x="0" y="1782245"/>
                    </a:cubicBezTo>
                    <a:lnTo>
                      <a:pt x="0" y="2363958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D972FAB7-D0CC-4B94-9F84-72747760C276}"/>
                  </a:ext>
                </a:extLst>
              </p:cNvPr>
              <p:cNvSpPr/>
              <p:nvPr/>
            </p:nvSpPr>
            <p:spPr>
              <a:xfrm flipH="1" flipV="1">
                <a:off x="10724527" y="3529957"/>
                <a:ext cx="1619159" cy="1400134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365429"/>
                  <a:gd name="connsiteX1" fmla="*/ 1044051 w 1044051"/>
                  <a:gd name="connsiteY1" fmla="*/ 523419 h 1365429"/>
                  <a:gd name="connsiteX2" fmla="*/ 960231 w 1044051"/>
                  <a:gd name="connsiteY2" fmla="*/ 618669 h 1365429"/>
                  <a:gd name="connsiteX3" fmla="*/ 102981 w 1044051"/>
                  <a:gd name="connsiteY3" fmla="*/ 622479 h 1365429"/>
                  <a:gd name="connsiteX4" fmla="*/ 111 w 1044051"/>
                  <a:gd name="connsiteY4" fmla="*/ 717729 h 1365429"/>
                  <a:gd name="connsiteX5" fmla="*/ 111 w 1044051"/>
                  <a:gd name="connsiteY5" fmla="*/ 1365429 h 1365429"/>
                  <a:gd name="connsiteX0" fmla="*/ 1040241 w 1044051"/>
                  <a:gd name="connsiteY0" fmla="*/ 0 h 1367810"/>
                  <a:gd name="connsiteX1" fmla="*/ 1044051 w 1044051"/>
                  <a:gd name="connsiteY1" fmla="*/ 525800 h 1367810"/>
                  <a:gd name="connsiteX2" fmla="*/ 960231 w 1044051"/>
                  <a:gd name="connsiteY2" fmla="*/ 621050 h 1367810"/>
                  <a:gd name="connsiteX3" fmla="*/ 102981 w 1044051"/>
                  <a:gd name="connsiteY3" fmla="*/ 624860 h 1367810"/>
                  <a:gd name="connsiteX4" fmla="*/ 111 w 1044051"/>
                  <a:gd name="connsiteY4" fmla="*/ 720110 h 1367810"/>
                  <a:gd name="connsiteX5" fmla="*/ 111 w 1044051"/>
                  <a:gd name="connsiteY5" fmla="*/ 1367810 h 1367810"/>
                  <a:gd name="connsiteX0" fmla="*/ 1043086 w 1044051"/>
                  <a:gd name="connsiteY0" fmla="*/ 0 h 1377970"/>
                  <a:gd name="connsiteX1" fmla="*/ 1044051 w 1044051"/>
                  <a:gd name="connsiteY1" fmla="*/ 535960 h 1377970"/>
                  <a:gd name="connsiteX2" fmla="*/ 960231 w 1044051"/>
                  <a:gd name="connsiteY2" fmla="*/ 631210 h 1377970"/>
                  <a:gd name="connsiteX3" fmla="*/ 102981 w 1044051"/>
                  <a:gd name="connsiteY3" fmla="*/ 635020 h 1377970"/>
                  <a:gd name="connsiteX4" fmla="*/ 111 w 1044051"/>
                  <a:gd name="connsiteY4" fmla="*/ 730270 h 1377970"/>
                  <a:gd name="connsiteX5" fmla="*/ 111 w 1044051"/>
                  <a:gd name="connsiteY5" fmla="*/ 1377970 h 1377970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7149 w 1044051"/>
                  <a:gd name="connsiteY5" fmla="*/ 1274276 h 1274276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112 w 1044051"/>
                  <a:gd name="connsiteY5" fmla="*/ 1274276 h 1274276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102870 w 1045223"/>
                  <a:gd name="connsiteY3" fmla="*/ 1037186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572 w 1045609"/>
                  <a:gd name="connsiteY0" fmla="*/ 0 h 1676442"/>
                  <a:gd name="connsiteX1" fmla="*/ 1044326 w 1045609"/>
                  <a:gd name="connsiteY1" fmla="*/ 938126 h 1676442"/>
                  <a:gd name="connsiteX2" fmla="*/ 960506 w 1045609"/>
                  <a:gd name="connsiteY2" fmla="*/ 1033376 h 1676442"/>
                  <a:gd name="connsiteX3" fmla="*/ 70089 w 1045609"/>
                  <a:gd name="connsiteY3" fmla="*/ 1032953 h 1676442"/>
                  <a:gd name="connsiteX4" fmla="*/ 386 w 1045609"/>
                  <a:gd name="connsiteY4" fmla="*/ 1132436 h 1676442"/>
                  <a:gd name="connsiteX5" fmla="*/ 387 w 1045609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186 w 1045223"/>
                  <a:gd name="connsiteY0" fmla="*/ 0 h 2347266"/>
                  <a:gd name="connsiteX1" fmla="*/ 1043940 w 1045223"/>
                  <a:gd name="connsiteY1" fmla="*/ 1608950 h 2347266"/>
                  <a:gd name="connsiteX2" fmla="*/ 960120 w 1045223"/>
                  <a:gd name="connsiteY2" fmla="*/ 1704200 h 2347266"/>
                  <a:gd name="connsiteX3" fmla="*/ 69703 w 1045223"/>
                  <a:gd name="connsiteY3" fmla="*/ 1703777 h 2347266"/>
                  <a:gd name="connsiteX4" fmla="*/ 0 w 1045223"/>
                  <a:gd name="connsiteY4" fmla="*/ 1803260 h 2347266"/>
                  <a:gd name="connsiteX5" fmla="*/ 1 w 1045223"/>
                  <a:gd name="connsiteY5" fmla="*/ 2347266 h 234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223" h="2347266">
                    <a:moveTo>
                      <a:pt x="1045186" y="0"/>
                    </a:moveTo>
                    <a:cubicBezTo>
                      <a:pt x="1045508" y="178653"/>
                      <a:pt x="1043618" y="1430297"/>
                      <a:pt x="1043940" y="1608950"/>
                    </a:cubicBezTo>
                    <a:cubicBezTo>
                      <a:pt x="1038860" y="1701660"/>
                      <a:pt x="1049020" y="1699120"/>
                      <a:pt x="960120" y="1704200"/>
                    </a:cubicBezTo>
                    <a:lnTo>
                      <a:pt x="69703" y="1703777"/>
                    </a:lnTo>
                    <a:cubicBezTo>
                      <a:pt x="5647" y="1704623"/>
                      <a:pt x="0" y="1718170"/>
                      <a:pt x="0" y="1803260"/>
                    </a:cubicBezTo>
                    <a:cubicBezTo>
                      <a:pt x="0" y="1984595"/>
                      <a:pt x="1" y="2165931"/>
                      <a:pt x="1" y="2347266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6" name="任意多边形: 形状 395">
              <a:extLst>
                <a:ext uri="{FF2B5EF4-FFF2-40B4-BE49-F238E27FC236}">
                  <a16:creationId xmlns:a16="http://schemas.microsoft.com/office/drawing/2014/main" id="{A39059C4-D513-4B8C-8FAE-543D477D1956}"/>
                </a:ext>
              </a:extLst>
            </p:cNvPr>
            <p:cNvSpPr/>
            <p:nvPr/>
          </p:nvSpPr>
          <p:spPr>
            <a:xfrm flipH="1" flipV="1">
              <a:off x="5210380" y="4348222"/>
              <a:ext cx="1295870" cy="1410091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286563"/>
                <a:gd name="connsiteX1" fmla="*/ 1044051 w 1044051"/>
                <a:gd name="connsiteY1" fmla="*/ 510540 h 1286563"/>
                <a:gd name="connsiteX2" fmla="*/ 960231 w 1044051"/>
                <a:gd name="connsiteY2" fmla="*/ 605790 h 1286563"/>
                <a:gd name="connsiteX3" fmla="*/ 102981 w 1044051"/>
                <a:gd name="connsiteY3" fmla="*/ 609600 h 1286563"/>
                <a:gd name="connsiteX4" fmla="*/ 111 w 1044051"/>
                <a:gd name="connsiteY4" fmla="*/ 704850 h 1286563"/>
                <a:gd name="connsiteX5" fmla="*/ 111 w 1044051"/>
                <a:gd name="connsiteY5" fmla="*/ 1286563 h 1286563"/>
                <a:gd name="connsiteX0" fmla="*/ 1033720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33720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43502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46763 w 1046766"/>
                <a:gd name="connsiteY0" fmla="*/ 0 h 3243496"/>
                <a:gd name="connsiteX1" fmla="*/ 1044051 w 1046766"/>
                <a:gd name="connsiteY1" fmla="*/ 2467473 h 3243496"/>
                <a:gd name="connsiteX2" fmla="*/ 960231 w 1046766"/>
                <a:gd name="connsiteY2" fmla="*/ 2562723 h 3243496"/>
                <a:gd name="connsiteX3" fmla="*/ 102981 w 1046766"/>
                <a:gd name="connsiteY3" fmla="*/ 2566533 h 3243496"/>
                <a:gd name="connsiteX4" fmla="*/ 111 w 1046766"/>
                <a:gd name="connsiteY4" fmla="*/ 2661783 h 3243496"/>
                <a:gd name="connsiteX5" fmla="*/ 111 w 1046766"/>
                <a:gd name="connsiteY5" fmla="*/ 3243496 h 3243496"/>
                <a:gd name="connsiteX0" fmla="*/ 1046763 w 1050564"/>
                <a:gd name="connsiteY0" fmla="*/ 0 h 3243496"/>
                <a:gd name="connsiteX1" fmla="*/ 1045242 w 1050564"/>
                <a:gd name="connsiteY1" fmla="*/ 431470 h 3243496"/>
                <a:gd name="connsiteX2" fmla="*/ 1044051 w 1050564"/>
                <a:gd name="connsiteY2" fmla="*/ 2467473 h 3243496"/>
                <a:gd name="connsiteX3" fmla="*/ 960231 w 1050564"/>
                <a:gd name="connsiteY3" fmla="*/ 2562723 h 3243496"/>
                <a:gd name="connsiteX4" fmla="*/ 102981 w 1050564"/>
                <a:gd name="connsiteY4" fmla="*/ 2566533 h 3243496"/>
                <a:gd name="connsiteX5" fmla="*/ 111 w 1050564"/>
                <a:gd name="connsiteY5" fmla="*/ 2661783 h 3243496"/>
                <a:gd name="connsiteX6" fmla="*/ 111 w 1050564"/>
                <a:gd name="connsiteY6" fmla="*/ 3243496 h 3243496"/>
                <a:gd name="connsiteX0" fmla="*/ 1046763 w 1050624"/>
                <a:gd name="connsiteY0" fmla="*/ 0 h 3243496"/>
                <a:gd name="connsiteX1" fmla="*/ 1045242 w 1050624"/>
                <a:gd name="connsiteY1" fmla="*/ 347019 h 3243496"/>
                <a:gd name="connsiteX2" fmla="*/ 1045242 w 1050624"/>
                <a:gd name="connsiteY2" fmla="*/ 431470 h 3243496"/>
                <a:gd name="connsiteX3" fmla="*/ 1044051 w 1050624"/>
                <a:gd name="connsiteY3" fmla="*/ 2467473 h 3243496"/>
                <a:gd name="connsiteX4" fmla="*/ 960231 w 1050624"/>
                <a:gd name="connsiteY4" fmla="*/ 2562723 h 3243496"/>
                <a:gd name="connsiteX5" fmla="*/ 102981 w 1050624"/>
                <a:gd name="connsiteY5" fmla="*/ 2566533 h 3243496"/>
                <a:gd name="connsiteX6" fmla="*/ 111 w 1050624"/>
                <a:gd name="connsiteY6" fmla="*/ 2661783 h 3243496"/>
                <a:gd name="connsiteX7" fmla="*/ 111 w 1050624"/>
                <a:gd name="connsiteY7" fmla="*/ 3243496 h 3243496"/>
                <a:gd name="connsiteX0" fmla="*/ 1568507 w 1568507"/>
                <a:gd name="connsiteY0" fmla="*/ 0 h 3065858"/>
                <a:gd name="connsiteX1" fmla="*/ 1045242 w 1568507"/>
                <a:gd name="connsiteY1" fmla="*/ 169381 h 3065858"/>
                <a:gd name="connsiteX2" fmla="*/ 1045242 w 1568507"/>
                <a:gd name="connsiteY2" fmla="*/ 253832 h 3065858"/>
                <a:gd name="connsiteX3" fmla="*/ 1044051 w 1568507"/>
                <a:gd name="connsiteY3" fmla="*/ 2289835 h 3065858"/>
                <a:gd name="connsiteX4" fmla="*/ 960231 w 1568507"/>
                <a:gd name="connsiteY4" fmla="*/ 2385085 h 3065858"/>
                <a:gd name="connsiteX5" fmla="*/ 102981 w 1568507"/>
                <a:gd name="connsiteY5" fmla="*/ 2388895 h 3065858"/>
                <a:gd name="connsiteX6" fmla="*/ 111 w 1568507"/>
                <a:gd name="connsiteY6" fmla="*/ 2484145 h 3065858"/>
                <a:gd name="connsiteX7" fmla="*/ 111 w 1568507"/>
                <a:gd name="connsiteY7" fmla="*/ 3065858 h 3065858"/>
                <a:gd name="connsiteX0" fmla="*/ 1568507 w 1568507"/>
                <a:gd name="connsiteY0" fmla="*/ 79 h 3065937"/>
                <a:gd name="connsiteX1" fmla="*/ 1045242 w 1568507"/>
                <a:gd name="connsiteY1" fmla="*/ 169460 h 3065937"/>
                <a:gd name="connsiteX2" fmla="*/ 1045242 w 1568507"/>
                <a:gd name="connsiteY2" fmla="*/ 253911 h 3065937"/>
                <a:gd name="connsiteX3" fmla="*/ 1044051 w 1568507"/>
                <a:gd name="connsiteY3" fmla="*/ 2289914 h 3065937"/>
                <a:gd name="connsiteX4" fmla="*/ 960231 w 1568507"/>
                <a:gd name="connsiteY4" fmla="*/ 2385164 h 3065937"/>
                <a:gd name="connsiteX5" fmla="*/ 102981 w 1568507"/>
                <a:gd name="connsiteY5" fmla="*/ 2388974 h 3065937"/>
                <a:gd name="connsiteX6" fmla="*/ 111 w 1568507"/>
                <a:gd name="connsiteY6" fmla="*/ 2484224 h 3065937"/>
                <a:gd name="connsiteX7" fmla="*/ 111 w 1568507"/>
                <a:gd name="connsiteY7" fmla="*/ 3065937 h 3065937"/>
                <a:gd name="connsiteX0" fmla="*/ 1568507 w 1568507"/>
                <a:gd name="connsiteY0" fmla="*/ 30260 h 3096118"/>
                <a:gd name="connsiteX1" fmla="*/ 1152853 w 1568507"/>
                <a:gd name="connsiteY1" fmla="*/ 33651 h 3096118"/>
                <a:gd name="connsiteX2" fmla="*/ 1045242 w 1568507"/>
                <a:gd name="connsiteY2" fmla="*/ 284092 h 3096118"/>
                <a:gd name="connsiteX3" fmla="*/ 1044051 w 1568507"/>
                <a:gd name="connsiteY3" fmla="*/ 2320095 h 3096118"/>
                <a:gd name="connsiteX4" fmla="*/ 960231 w 1568507"/>
                <a:gd name="connsiteY4" fmla="*/ 2415345 h 3096118"/>
                <a:gd name="connsiteX5" fmla="*/ 102981 w 1568507"/>
                <a:gd name="connsiteY5" fmla="*/ 2419155 h 3096118"/>
                <a:gd name="connsiteX6" fmla="*/ 111 w 1568507"/>
                <a:gd name="connsiteY6" fmla="*/ 2514405 h 3096118"/>
                <a:gd name="connsiteX7" fmla="*/ 111 w 1568507"/>
                <a:gd name="connsiteY7" fmla="*/ 3096118 h 3096118"/>
                <a:gd name="connsiteX0" fmla="*/ 1568507 w 1568507"/>
                <a:gd name="connsiteY0" fmla="*/ 30260 h 3096118"/>
                <a:gd name="connsiteX1" fmla="*/ 1152853 w 1568507"/>
                <a:gd name="connsiteY1" fmla="*/ 33651 h 3096118"/>
                <a:gd name="connsiteX2" fmla="*/ 1045242 w 1568507"/>
                <a:gd name="connsiteY2" fmla="*/ 284092 h 3096118"/>
                <a:gd name="connsiteX3" fmla="*/ 1044051 w 1568507"/>
                <a:gd name="connsiteY3" fmla="*/ 2320095 h 3096118"/>
                <a:gd name="connsiteX4" fmla="*/ 960231 w 1568507"/>
                <a:gd name="connsiteY4" fmla="*/ 2415345 h 3096118"/>
                <a:gd name="connsiteX5" fmla="*/ 102981 w 1568507"/>
                <a:gd name="connsiteY5" fmla="*/ 2419155 h 3096118"/>
                <a:gd name="connsiteX6" fmla="*/ 111 w 1568507"/>
                <a:gd name="connsiteY6" fmla="*/ 2514405 h 3096118"/>
                <a:gd name="connsiteX7" fmla="*/ 111 w 1568507"/>
                <a:gd name="connsiteY7" fmla="*/ 3096118 h 3096118"/>
                <a:gd name="connsiteX0" fmla="*/ 1568507 w 1568507"/>
                <a:gd name="connsiteY0" fmla="*/ 2535 h 3068393"/>
                <a:gd name="connsiteX1" fmla="*/ 1152853 w 1568507"/>
                <a:gd name="connsiteY1" fmla="*/ 5926 h 3068393"/>
                <a:gd name="connsiteX2" fmla="*/ 1045242 w 1568507"/>
                <a:gd name="connsiteY2" fmla="*/ 256367 h 3068393"/>
                <a:gd name="connsiteX3" fmla="*/ 1044051 w 1568507"/>
                <a:gd name="connsiteY3" fmla="*/ 2292370 h 3068393"/>
                <a:gd name="connsiteX4" fmla="*/ 960231 w 1568507"/>
                <a:gd name="connsiteY4" fmla="*/ 2387620 h 3068393"/>
                <a:gd name="connsiteX5" fmla="*/ 102981 w 1568507"/>
                <a:gd name="connsiteY5" fmla="*/ 2391430 h 3068393"/>
                <a:gd name="connsiteX6" fmla="*/ 111 w 1568507"/>
                <a:gd name="connsiteY6" fmla="*/ 2486680 h 3068393"/>
                <a:gd name="connsiteX7" fmla="*/ 111 w 1568507"/>
                <a:gd name="connsiteY7" fmla="*/ 3068393 h 3068393"/>
                <a:gd name="connsiteX0" fmla="*/ 1568507 w 1568507"/>
                <a:gd name="connsiteY0" fmla="*/ 10763 h 3076621"/>
                <a:gd name="connsiteX1" fmla="*/ 1156113 w 1568507"/>
                <a:gd name="connsiteY1" fmla="*/ 2506 h 3076621"/>
                <a:gd name="connsiteX2" fmla="*/ 1045242 w 1568507"/>
                <a:gd name="connsiteY2" fmla="*/ 264595 h 3076621"/>
                <a:gd name="connsiteX3" fmla="*/ 1044051 w 1568507"/>
                <a:gd name="connsiteY3" fmla="*/ 2300598 h 3076621"/>
                <a:gd name="connsiteX4" fmla="*/ 960231 w 1568507"/>
                <a:gd name="connsiteY4" fmla="*/ 2395848 h 3076621"/>
                <a:gd name="connsiteX5" fmla="*/ 102981 w 1568507"/>
                <a:gd name="connsiteY5" fmla="*/ 2399658 h 3076621"/>
                <a:gd name="connsiteX6" fmla="*/ 111 w 1568507"/>
                <a:gd name="connsiteY6" fmla="*/ 2494908 h 3076621"/>
                <a:gd name="connsiteX7" fmla="*/ 111 w 1568507"/>
                <a:gd name="connsiteY7" fmla="*/ 3076621 h 3076621"/>
                <a:gd name="connsiteX0" fmla="*/ 1568507 w 1568507"/>
                <a:gd name="connsiteY0" fmla="*/ 10199 h 3076057"/>
                <a:gd name="connsiteX1" fmla="*/ 1156113 w 1568507"/>
                <a:gd name="connsiteY1" fmla="*/ 1942 h 3076057"/>
                <a:gd name="connsiteX2" fmla="*/ 1045242 w 1568507"/>
                <a:gd name="connsiteY2" fmla="*/ 264031 h 3076057"/>
                <a:gd name="connsiteX3" fmla="*/ 1044051 w 1568507"/>
                <a:gd name="connsiteY3" fmla="*/ 2300034 h 3076057"/>
                <a:gd name="connsiteX4" fmla="*/ 960231 w 1568507"/>
                <a:gd name="connsiteY4" fmla="*/ 2395284 h 3076057"/>
                <a:gd name="connsiteX5" fmla="*/ 102981 w 1568507"/>
                <a:gd name="connsiteY5" fmla="*/ 2399094 h 3076057"/>
                <a:gd name="connsiteX6" fmla="*/ 111 w 1568507"/>
                <a:gd name="connsiteY6" fmla="*/ 2494344 h 3076057"/>
                <a:gd name="connsiteX7" fmla="*/ 111 w 1568507"/>
                <a:gd name="connsiteY7" fmla="*/ 3076057 h 3076057"/>
                <a:gd name="connsiteX0" fmla="*/ 1568507 w 1568507"/>
                <a:gd name="connsiteY0" fmla="*/ 16666 h 3082524"/>
                <a:gd name="connsiteX1" fmla="*/ 1156113 w 1568507"/>
                <a:gd name="connsiteY1" fmla="*/ 8409 h 3082524"/>
                <a:gd name="connsiteX2" fmla="*/ 1045242 w 1568507"/>
                <a:gd name="connsiteY2" fmla="*/ 270498 h 3082524"/>
                <a:gd name="connsiteX3" fmla="*/ 1044051 w 1568507"/>
                <a:gd name="connsiteY3" fmla="*/ 2306501 h 3082524"/>
                <a:gd name="connsiteX4" fmla="*/ 960231 w 1568507"/>
                <a:gd name="connsiteY4" fmla="*/ 2401751 h 3082524"/>
                <a:gd name="connsiteX5" fmla="*/ 102981 w 1568507"/>
                <a:gd name="connsiteY5" fmla="*/ 2405561 h 3082524"/>
                <a:gd name="connsiteX6" fmla="*/ 111 w 1568507"/>
                <a:gd name="connsiteY6" fmla="*/ 2500811 h 3082524"/>
                <a:gd name="connsiteX7" fmla="*/ 111 w 1568507"/>
                <a:gd name="connsiteY7" fmla="*/ 3082524 h 3082524"/>
                <a:gd name="connsiteX0" fmla="*/ 1568507 w 1568507"/>
                <a:gd name="connsiteY0" fmla="*/ 16666 h 3082524"/>
                <a:gd name="connsiteX1" fmla="*/ 1156113 w 1568507"/>
                <a:gd name="connsiteY1" fmla="*/ 8409 h 3082524"/>
                <a:gd name="connsiteX2" fmla="*/ 1045242 w 1568507"/>
                <a:gd name="connsiteY2" fmla="*/ 270498 h 3082524"/>
                <a:gd name="connsiteX3" fmla="*/ 1044051 w 1568507"/>
                <a:gd name="connsiteY3" fmla="*/ 2306501 h 3082524"/>
                <a:gd name="connsiteX4" fmla="*/ 960231 w 1568507"/>
                <a:gd name="connsiteY4" fmla="*/ 2401751 h 3082524"/>
                <a:gd name="connsiteX5" fmla="*/ 102981 w 1568507"/>
                <a:gd name="connsiteY5" fmla="*/ 2405561 h 3082524"/>
                <a:gd name="connsiteX6" fmla="*/ 111 w 1568507"/>
                <a:gd name="connsiteY6" fmla="*/ 2500811 h 3082524"/>
                <a:gd name="connsiteX7" fmla="*/ 111 w 1568507"/>
                <a:gd name="connsiteY7" fmla="*/ 3082524 h 3082524"/>
                <a:gd name="connsiteX0" fmla="*/ 1568507 w 1568507"/>
                <a:gd name="connsiteY0" fmla="*/ 8257 h 3074115"/>
                <a:gd name="connsiteX1" fmla="*/ 1156113 w 1568507"/>
                <a:gd name="connsiteY1" fmla="*/ 0 h 3074115"/>
                <a:gd name="connsiteX2" fmla="*/ 1045242 w 1568507"/>
                <a:gd name="connsiteY2" fmla="*/ 262089 h 3074115"/>
                <a:gd name="connsiteX3" fmla="*/ 1044051 w 1568507"/>
                <a:gd name="connsiteY3" fmla="*/ 2298092 h 3074115"/>
                <a:gd name="connsiteX4" fmla="*/ 960231 w 1568507"/>
                <a:gd name="connsiteY4" fmla="*/ 2393342 h 3074115"/>
                <a:gd name="connsiteX5" fmla="*/ 102981 w 1568507"/>
                <a:gd name="connsiteY5" fmla="*/ 2397152 h 3074115"/>
                <a:gd name="connsiteX6" fmla="*/ 111 w 1568507"/>
                <a:gd name="connsiteY6" fmla="*/ 2492402 h 3074115"/>
                <a:gd name="connsiteX7" fmla="*/ 111 w 1568507"/>
                <a:gd name="connsiteY7" fmla="*/ 3074115 h 3074115"/>
                <a:gd name="connsiteX0" fmla="*/ 1568507 w 1568507"/>
                <a:gd name="connsiteY0" fmla="*/ 8257 h 3074115"/>
                <a:gd name="connsiteX1" fmla="*/ 1156113 w 1568507"/>
                <a:gd name="connsiteY1" fmla="*/ 0 h 3074115"/>
                <a:gd name="connsiteX2" fmla="*/ 1045242 w 1568507"/>
                <a:gd name="connsiteY2" fmla="*/ 262089 h 3074115"/>
                <a:gd name="connsiteX3" fmla="*/ 1044051 w 1568507"/>
                <a:gd name="connsiteY3" fmla="*/ 2298092 h 3074115"/>
                <a:gd name="connsiteX4" fmla="*/ 960231 w 1568507"/>
                <a:gd name="connsiteY4" fmla="*/ 2393342 h 3074115"/>
                <a:gd name="connsiteX5" fmla="*/ 102981 w 1568507"/>
                <a:gd name="connsiteY5" fmla="*/ 2397152 h 3074115"/>
                <a:gd name="connsiteX6" fmla="*/ 111 w 1568507"/>
                <a:gd name="connsiteY6" fmla="*/ 2492402 h 3074115"/>
                <a:gd name="connsiteX7" fmla="*/ 111 w 1568507"/>
                <a:gd name="connsiteY7" fmla="*/ 3074115 h 3074115"/>
                <a:gd name="connsiteX0" fmla="*/ 1156113 w 1156113"/>
                <a:gd name="connsiteY0" fmla="*/ 0 h 3074115"/>
                <a:gd name="connsiteX1" fmla="*/ 1045242 w 1156113"/>
                <a:gd name="connsiteY1" fmla="*/ 262089 h 3074115"/>
                <a:gd name="connsiteX2" fmla="*/ 1044051 w 1156113"/>
                <a:gd name="connsiteY2" fmla="*/ 2298092 h 3074115"/>
                <a:gd name="connsiteX3" fmla="*/ 960231 w 1156113"/>
                <a:gd name="connsiteY3" fmla="*/ 2393342 h 3074115"/>
                <a:gd name="connsiteX4" fmla="*/ 102981 w 1156113"/>
                <a:gd name="connsiteY4" fmla="*/ 2397152 h 3074115"/>
                <a:gd name="connsiteX5" fmla="*/ 111 w 1156113"/>
                <a:gd name="connsiteY5" fmla="*/ 2492402 h 3074115"/>
                <a:gd name="connsiteX6" fmla="*/ 111 w 1156113"/>
                <a:gd name="connsiteY6" fmla="*/ 3074115 h 3074115"/>
                <a:gd name="connsiteX0" fmla="*/ 1045242 w 1050624"/>
                <a:gd name="connsiteY0" fmla="*/ 0 h 2812026"/>
                <a:gd name="connsiteX1" fmla="*/ 1044051 w 1050624"/>
                <a:gd name="connsiteY1" fmla="*/ 2036003 h 2812026"/>
                <a:gd name="connsiteX2" fmla="*/ 960231 w 1050624"/>
                <a:gd name="connsiteY2" fmla="*/ 2131253 h 2812026"/>
                <a:gd name="connsiteX3" fmla="*/ 102981 w 1050624"/>
                <a:gd name="connsiteY3" fmla="*/ 2135063 h 2812026"/>
                <a:gd name="connsiteX4" fmla="*/ 111 w 1050624"/>
                <a:gd name="connsiteY4" fmla="*/ 2230313 h 2812026"/>
                <a:gd name="connsiteX5" fmla="*/ 111 w 1050624"/>
                <a:gd name="connsiteY5" fmla="*/ 2812026 h 2812026"/>
                <a:gd name="connsiteX0" fmla="*/ 1045242 w 1050624"/>
                <a:gd name="connsiteY0" fmla="*/ 0 h 1626693"/>
                <a:gd name="connsiteX1" fmla="*/ 1044051 w 1050624"/>
                <a:gd name="connsiteY1" fmla="*/ 850670 h 1626693"/>
                <a:gd name="connsiteX2" fmla="*/ 960231 w 1050624"/>
                <a:gd name="connsiteY2" fmla="*/ 945920 h 1626693"/>
                <a:gd name="connsiteX3" fmla="*/ 102981 w 1050624"/>
                <a:gd name="connsiteY3" fmla="*/ 949730 h 1626693"/>
                <a:gd name="connsiteX4" fmla="*/ 111 w 1050624"/>
                <a:gd name="connsiteY4" fmla="*/ 1044980 h 1626693"/>
                <a:gd name="connsiteX5" fmla="*/ 111 w 1050624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60231 w 1045737"/>
                <a:gd name="connsiteY2" fmla="*/ 945920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60231 w 1045737"/>
                <a:gd name="connsiteY2" fmla="*/ 945920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50186"/>
                <a:gd name="connsiteY0" fmla="*/ 0 h 1626693"/>
                <a:gd name="connsiteX1" fmla="*/ 1044051 w 1050186"/>
                <a:gd name="connsiteY1" fmla="*/ 850670 h 1626693"/>
                <a:gd name="connsiteX2" fmla="*/ 991362 w 1050186"/>
                <a:gd name="connsiteY2" fmla="*/ 954387 h 1626693"/>
                <a:gd name="connsiteX3" fmla="*/ 102981 w 1050186"/>
                <a:gd name="connsiteY3" fmla="*/ 949730 h 1626693"/>
                <a:gd name="connsiteX4" fmla="*/ 111 w 1050186"/>
                <a:gd name="connsiteY4" fmla="*/ 1044980 h 1626693"/>
                <a:gd name="connsiteX5" fmla="*/ 111 w 1050186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54387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45921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45921 h 1626693"/>
                <a:gd name="connsiteX3" fmla="*/ 102981 w 1045737"/>
                <a:gd name="connsiteY3" fmla="*/ 941263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131 w 1045626"/>
                <a:gd name="connsiteY0" fmla="*/ 0 h 1626693"/>
                <a:gd name="connsiteX1" fmla="*/ 1043940 w 1045626"/>
                <a:gd name="connsiteY1" fmla="*/ 850670 h 1626693"/>
                <a:gd name="connsiteX2" fmla="*/ 991251 w 1045626"/>
                <a:gd name="connsiteY2" fmla="*/ 945921 h 1626693"/>
                <a:gd name="connsiteX3" fmla="*/ 102870 w 1045626"/>
                <a:gd name="connsiteY3" fmla="*/ 941263 h 1626693"/>
                <a:gd name="connsiteX4" fmla="*/ 0 w 1045626"/>
                <a:gd name="connsiteY4" fmla="*/ 1044980 h 1626693"/>
                <a:gd name="connsiteX5" fmla="*/ 0 w 1045626"/>
                <a:gd name="connsiteY5" fmla="*/ 1626693 h 1626693"/>
                <a:gd name="connsiteX0" fmla="*/ 1045131 w 1045626"/>
                <a:gd name="connsiteY0" fmla="*/ 0 h 1673260"/>
                <a:gd name="connsiteX1" fmla="*/ 1043940 w 1045626"/>
                <a:gd name="connsiteY1" fmla="*/ 897237 h 1673260"/>
                <a:gd name="connsiteX2" fmla="*/ 991251 w 1045626"/>
                <a:gd name="connsiteY2" fmla="*/ 992488 h 1673260"/>
                <a:gd name="connsiteX3" fmla="*/ 102870 w 1045626"/>
                <a:gd name="connsiteY3" fmla="*/ 987830 h 1673260"/>
                <a:gd name="connsiteX4" fmla="*/ 0 w 1045626"/>
                <a:gd name="connsiteY4" fmla="*/ 1091547 h 1673260"/>
                <a:gd name="connsiteX5" fmla="*/ 0 w 1045626"/>
                <a:gd name="connsiteY5" fmla="*/ 1673260 h 1673260"/>
                <a:gd name="connsiteX0" fmla="*/ 1042782 w 1045018"/>
                <a:gd name="connsiteY0" fmla="*/ 0 h 2349052"/>
                <a:gd name="connsiteX1" fmla="*/ 1043940 w 1045018"/>
                <a:gd name="connsiteY1" fmla="*/ 1573029 h 2349052"/>
                <a:gd name="connsiteX2" fmla="*/ 991251 w 1045018"/>
                <a:gd name="connsiteY2" fmla="*/ 1668280 h 2349052"/>
                <a:gd name="connsiteX3" fmla="*/ 102870 w 1045018"/>
                <a:gd name="connsiteY3" fmla="*/ 1663622 h 2349052"/>
                <a:gd name="connsiteX4" fmla="*/ 0 w 1045018"/>
                <a:gd name="connsiteY4" fmla="*/ 1767339 h 2349052"/>
                <a:gd name="connsiteX5" fmla="*/ 0 w 1045018"/>
                <a:gd name="connsiteY5" fmla="*/ 2349052 h 2349052"/>
                <a:gd name="connsiteX0" fmla="*/ 1045130 w 1045626"/>
                <a:gd name="connsiteY0" fmla="*/ 0 h 2363958"/>
                <a:gd name="connsiteX1" fmla="*/ 1043940 w 1045626"/>
                <a:gd name="connsiteY1" fmla="*/ 1587935 h 2363958"/>
                <a:gd name="connsiteX2" fmla="*/ 991251 w 1045626"/>
                <a:gd name="connsiteY2" fmla="*/ 1683186 h 2363958"/>
                <a:gd name="connsiteX3" fmla="*/ 102870 w 1045626"/>
                <a:gd name="connsiteY3" fmla="*/ 1678528 h 2363958"/>
                <a:gd name="connsiteX4" fmla="*/ 0 w 1045626"/>
                <a:gd name="connsiteY4" fmla="*/ 1782245 h 2363958"/>
                <a:gd name="connsiteX5" fmla="*/ 0 w 1045626"/>
                <a:gd name="connsiteY5" fmla="*/ 2363958 h 236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626" h="2363958">
                  <a:moveTo>
                    <a:pt x="1045130" y="0"/>
                  </a:moveTo>
                  <a:cubicBezTo>
                    <a:pt x="1044932" y="353409"/>
                    <a:pt x="1046989" y="1224259"/>
                    <a:pt x="1043940" y="1587935"/>
                  </a:cubicBezTo>
                  <a:cubicBezTo>
                    <a:pt x="1041083" y="1680645"/>
                    <a:pt x="1035678" y="1678106"/>
                    <a:pt x="991251" y="1683186"/>
                  </a:cubicBezTo>
                  <a:lnTo>
                    <a:pt x="102870" y="1678528"/>
                  </a:lnTo>
                  <a:cubicBezTo>
                    <a:pt x="10169" y="1683608"/>
                    <a:pt x="0" y="1697155"/>
                    <a:pt x="0" y="1782245"/>
                  </a:cubicBezTo>
                  <a:lnTo>
                    <a:pt x="0" y="2363958"/>
                  </a:ln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8" name="任意多边形: 形状 397">
              <a:extLst>
                <a:ext uri="{FF2B5EF4-FFF2-40B4-BE49-F238E27FC236}">
                  <a16:creationId xmlns:a16="http://schemas.microsoft.com/office/drawing/2014/main" id="{50904075-72D8-4DD3-85E7-769D8215E7FD}"/>
                </a:ext>
              </a:extLst>
            </p:cNvPr>
            <p:cNvSpPr/>
            <p:nvPr/>
          </p:nvSpPr>
          <p:spPr>
            <a:xfrm flipH="1" flipV="1">
              <a:off x="5191548" y="4358098"/>
              <a:ext cx="1295870" cy="1400134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365429"/>
                <a:gd name="connsiteX1" fmla="*/ 1044051 w 1044051"/>
                <a:gd name="connsiteY1" fmla="*/ 523419 h 1365429"/>
                <a:gd name="connsiteX2" fmla="*/ 960231 w 1044051"/>
                <a:gd name="connsiteY2" fmla="*/ 618669 h 1365429"/>
                <a:gd name="connsiteX3" fmla="*/ 102981 w 1044051"/>
                <a:gd name="connsiteY3" fmla="*/ 622479 h 1365429"/>
                <a:gd name="connsiteX4" fmla="*/ 111 w 1044051"/>
                <a:gd name="connsiteY4" fmla="*/ 717729 h 1365429"/>
                <a:gd name="connsiteX5" fmla="*/ 111 w 1044051"/>
                <a:gd name="connsiteY5" fmla="*/ 1365429 h 1365429"/>
                <a:gd name="connsiteX0" fmla="*/ 1040241 w 1044051"/>
                <a:gd name="connsiteY0" fmla="*/ 0 h 1367810"/>
                <a:gd name="connsiteX1" fmla="*/ 1044051 w 1044051"/>
                <a:gd name="connsiteY1" fmla="*/ 525800 h 1367810"/>
                <a:gd name="connsiteX2" fmla="*/ 960231 w 1044051"/>
                <a:gd name="connsiteY2" fmla="*/ 621050 h 1367810"/>
                <a:gd name="connsiteX3" fmla="*/ 102981 w 1044051"/>
                <a:gd name="connsiteY3" fmla="*/ 624860 h 1367810"/>
                <a:gd name="connsiteX4" fmla="*/ 111 w 1044051"/>
                <a:gd name="connsiteY4" fmla="*/ 720110 h 1367810"/>
                <a:gd name="connsiteX5" fmla="*/ 111 w 1044051"/>
                <a:gd name="connsiteY5" fmla="*/ 1367810 h 1367810"/>
                <a:gd name="connsiteX0" fmla="*/ 1043086 w 1044051"/>
                <a:gd name="connsiteY0" fmla="*/ 0 h 1377970"/>
                <a:gd name="connsiteX1" fmla="*/ 1044051 w 1044051"/>
                <a:gd name="connsiteY1" fmla="*/ 535960 h 1377970"/>
                <a:gd name="connsiteX2" fmla="*/ 960231 w 1044051"/>
                <a:gd name="connsiteY2" fmla="*/ 631210 h 1377970"/>
                <a:gd name="connsiteX3" fmla="*/ 102981 w 1044051"/>
                <a:gd name="connsiteY3" fmla="*/ 635020 h 1377970"/>
                <a:gd name="connsiteX4" fmla="*/ 111 w 1044051"/>
                <a:gd name="connsiteY4" fmla="*/ 730270 h 1377970"/>
                <a:gd name="connsiteX5" fmla="*/ 111 w 1044051"/>
                <a:gd name="connsiteY5" fmla="*/ 1377970 h 1377970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7149 w 1044051"/>
                <a:gd name="connsiteY5" fmla="*/ 1274276 h 1274276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112 w 1044051"/>
                <a:gd name="connsiteY5" fmla="*/ 1274276 h 1274276"/>
                <a:gd name="connsiteX0" fmla="*/ 1045297 w 1045334"/>
                <a:gd name="connsiteY0" fmla="*/ 0 h 1676442"/>
                <a:gd name="connsiteX1" fmla="*/ 1044051 w 1045334"/>
                <a:gd name="connsiteY1" fmla="*/ 938126 h 1676442"/>
                <a:gd name="connsiteX2" fmla="*/ 960231 w 1045334"/>
                <a:gd name="connsiteY2" fmla="*/ 1033376 h 1676442"/>
                <a:gd name="connsiteX3" fmla="*/ 102981 w 1045334"/>
                <a:gd name="connsiteY3" fmla="*/ 1037186 h 1676442"/>
                <a:gd name="connsiteX4" fmla="*/ 111 w 1045334"/>
                <a:gd name="connsiteY4" fmla="*/ 1132436 h 1676442"/>
                <a:gd name="connsiteX5" fmla="*/ 112 w 1045334"/>
                <a:gd name="connsiteY5" fmla="*/ 1676442 h 1676442"/>
                <a:gd name="connsiteX0" fmla="*/ 1045297 w 1045334"/>
                <a:gd name="connsiteY0" fmla="*/ 0 h 1676442"/>
                <a:gd name="connsiteX1" fmla="*/ 1044051 w 1045334"/>
                <a:gd name="connsiteY1" fmla="*/ 938126 h 1676442"/>
                <a:gd name="connsiteX2" fmla="*/ 960231 w 1045334"/>
                <a:gd name="connsiteY2" fmla="*/ 1033376 h 1676442"/>
                <a:gd name="connsiteX3" fmla="*/ 102981 w 1045334"/>
                <a:gd name="connsiteY3" fmla="*/ 1037186 h 1676442"/>
                <a:gd name="connsiteX4" fmla="*/ 111 w 1045334"/>
                <a:gd name="connsiteY4" fmla="*/ 1132436 h 1676442"/>
                <a:gd name="connsiteX5" fmla="*/ 112 w 1045334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102870 w 1045223"/>
                <a:gd name="connsiteY3" fmla="*/ 1037186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572 w 1045609"/>
                <a:gd name="connsiteY0" fmla="*/ 0 h 1676442"/>
                <a:gd name="connsiteX1" fmla="*/ 1044326 w 1045609"/>
                <a:gd name="connsiteY1" fmla="*/ 938126 h 1676442"/>
                <a:gd name="connsiteX2" fmla="*/ 960506 w 1045609"/>
                <a:gd name="connsiteY2" fmla="*/ 1033376 h 1676442"/>
                <a:gd name="connsiteX3" fmla="*/ 70089 w 1045609"/>
                <a:gd name="connsiteY3" fmla="*/ 1032953 h 1676442"/>
                <a:gd name="connsiteX4" fmla="*/ 386 w 1045609"/>
                <a:gd name="connsiteY4" fmla="*/ 1132436 h 1676442"/>
                <a:gd name="connsiteX5" fmla="*/ 387 w 1045609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69703 w 1045223"/>
                <a:gd name="connsiteY3" fmla="*/ 1032953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69703 w 1045223"/>
                <a:gd name="connsiteY3" fmla="*/ 1032953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186 w 1045223"/>
                <a:gd name="connsiteY0" fmla="*/ 0 h 2347266"/>
                <a:gd name="connsiteX1" fmla="*/ 1043940 w 1045223"/>
                <a:gd name="connsiteY1" fmla="*/ 1608950 h 2347266"/>
                <a:gd name="connsiteX2" fmla="*/ 960120 w 1045223"/>
                <a:gd name="connsiteY2" fmla="*/ 1704200 h 2347266"/>
                <a:gd name="connsiteX3" fmla="*/ 69703 w 1045223"/>
                <a:gd name="connsiteY3" fmla="*/ 1703777 h 2347266"/>
                <a:gd name="connsiteX4" fmla="*/ 0 w 1045223"/>
                <a:gd name="connsiteY4" fmla="*/ 1803260 h 2347266"/>
                <a:gd name="connsiteX5" fmla="*/ 1 w 1045223"/>
                <a:gd name="connsiteY5" fmla="*/ 2347266 h 234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223" h="2347266">
                  <a:moveTo>
                    <a:pt x="1045186" y="0"/>
                  </a:moveTo>
                  <a:cubicBezTo>
                    <a:pt x="1045508" y="178653"/>
                    <a:pt x="1043618" y="1430297"/>
                    <a:pt x="1043940" y="1608950"/>
                  </a:cubicBezTo>
                  <a:cubicBezTo>
                    <a:pt x="1038860" y="1701660"/>
                    <a:pt x="1049020" y="1699120"/>
                    <a:pt x="960120" y="1704200"/>
                  </a:cubicBezTo>
                  <a:lnTo>
                    <a:pt x="69703" y="1703777"/>
                  </a:lnTo>
                  <a:cubicBezTo>
                    <a:pt x="5647" y="1704623"/>
                    <a:pt x="0" y="1718170"/>
                    <a:pt x="0" y="1803260"/>
                  </a:cubicBezTo>
                  <a:cubicBezTo>
                    <a:pt x="0" y="1984595"/>
                    <a:pt x="1" y="2165931"/>
                    <a:pt x="1" y="234726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4" name="任意多边形: 形状 393">
              <a:extLst>
                <a:ext uri="{FF2B5EF4-FFF2-40B4-BE49-F238E27FC236}">
                  <a16:creationId xmlns:a16="http://schemas.microsoft.com/office/drawing/2014/main" id="{72F1F9FA-7FAF-496C-9475-B93F929644D4}"/>
                </a:ext>
              </a:extLst>
            </p:cNvPr>
            <p:cNvSpPr/>
            <p:nvPr/>
          </p:nvSpPr>
          <p:spPr>
            <a:xfrm flipH="1" flipV="1">
              <a:off x="3276668" y="4375959"/>
              <a:ext cx="1619159" cy="1410091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286563"/>
                <a:gd name="connsiteX1" fmla="*/ 1044051 w 1044051"/>
                <a:gd name="connsiteY1" fmla="*/ 510540 h 1286563"/>
                <a:gd name="connsiteX2" fmla="*/ 960231 w 1044051"/>
                <a:gd name="connsiteY2" fmla="*/ 605790 h 1286563"/>
                <a:gd name="connsiteX3" fmla="*/ 102981 w 1044051"/>
                <a:gd name="connsiteY3" fmla="*/ 609600 h 1286563"/>
                <a:gd name="connsiteX4" fmla="*/ 111 w 1044051"/>
                <a:gd name="connsiteY4" fmla="*/ 704850 h 1286563"/>
                <a:gd name="connsiteX5" fmla="*/ 111 w 1044051"/>
                <a:gd name="connsiteY5" fmla="*/ 1286563 h 1286563"/>
                <a:gd name="connsiteX0" fmla="*/ 1033720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33720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43502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46763 w 1046766"/>
                <a:gd name="connsiteY0" fmla="*/ 0 h 3243496"/>
                <a:gd name="connsiteX1" fmla="*/ 1044051 w 1046766"/>
                <a:gd name="connsiteY1" fmla="*/ 2467473 h 3243496"/>
                <a:gd name="connsiteX2" fmla="*/ 960231 w 1046766"/>
                <a:gd name="connsiteY2" fmla="*/ 2562723 h 3243496"/>
                <a:gd name="connsiteX3" fmla="*/ 102981 w 1046766"/>
                <a:gd name="connsiteY3" fmla="*/ 2566533 h 3243496"/>
                <a:gd name="connsiteX4" fmla="*/ 111 w 1046766"/>
                <a:gd name="connsiteY4" fmla="*/ 2661783 h 3243496"/>
                <a:gd name="connsiteX5" fmla="*/ 111 w 1046766"/>
                <a:gd name="connsiteY5" fmla="*/ 3243496 h 3243496"/>
                <a:gd name="connsiteX0" fmla="*/ 1046763 w 1050564"/>
                <a:gd name="connsiteY0" fmla="*/ 0 h 3243496"/>
                <a:gd name="connsiteX1" fmla="*/ 1045242 w 1050564"/>
                <a:gd name="connsiteY1" fmla="*/ 431470 h 3243496"/>
                <a:gd name="connsiteX2" fmla="*/ 1044051 w 1050564"/>
                <a:gd name="connsiteY2" fmla="*/ 2467473 h 3243496"/>
                <a:gd name="connsiteX3" fmla="*/ 960231 w 1050564"/>
                <a:gd name="connsiteY3" fmla="*/ 2562723 h 3243496"/>
                <a:gd name="connsiteX4" fmla="*/ 102981 w 1050564"/>
                <a:gd name="connsiteY4" fmla="*/ 2566533 h 3243496"/>
                <a:gd name="connsiteX5" fmla="*/ 111 w 1050564"/>
                <a:gd name="connsiteY5" fmla="*/ 2661783 h 3243496"/>
                <a:gd name="connsiteX6" fmla="*/ 111 w 1050564"/>
                <a:gd name="connsiteY6" fmla="*/ 3243496 h 3243496"/>
                <a:gd name="connsiteX0" fmla="*/ 1046763 w 1050624"/>
                <a:gd name="connsiteY0" fmla="*/ 0 h 3243496"/>
                <a:gd name="connsiteX1" fmla="*/ 1045242 w 1050624"/>
                <a:gd name="connsiteY1" fmla="*/ 347019 h 3243496"/>
                <a:gd name="connsiteX2" fmla="*/ 1045242 w 1050624"/>
                <a:gd name="connsiteY2" fmla="*/ 431470 h 3243496"/>
                <a:gd name="connsiteX3" fmla="*/ 1044051 w 1050624"/>
                <a:gd name="connsiteY3" fmla="*/ 2467473 h 3243496"/>
                <a:gd name="connsiteX4" fmla="*/ 960231 w 1050624"/>
                <a:gd name="connsiteY4" fmla="*/ 2562723 h 3243496"/>
                <a:gd name="connsiteX5" fmla="*/ 102981 w 1050624"/>
                <a:gd name="connsiteY5" fmla="*/ 2566533 h 3243496"/>
                <a:gd name="connsiteX6" fmla="*/ 111 w 1050624"/>
                <a:gd name="connsiteY6" fmla="*/ 2661783 h 3243496"/>
                <a:gd name="connsiteX7" fmla="*/ 111 w 1050624"/>
                <a:gd name="connsiteY7" fmla="*/ 3243496 h 3243496"/>
                <a:gd name="connsiteX0" fmla="*/ 1568507 w 1568507"/>
                <a:gd name="connsiteY0" fmla="*/ 0 h 3065858"/>
                <a:gd name="connsiteX1" fmla="*/ 1045242 w 1568507"/>
                <a:gd name="connsiteY1" fmla="*/ 169381 h 3065858"/>
                <a:gd name="connsiteX2" fmla="*/ 1045242 w 1568507"/>
                <a:gd name="connsiteY2" fmla="*/ 253832 h 3065858"/>
                <a:gd name="connsiteX3" fmla="*/ 1044051 w 1568507"/>
                <a:gd name="connsiteY3" fmla="*/ 2289835 h 3065858"/>
                <a:gd name="connsiteX4" fmla="*/ 960231 w 1568507"/>
                <a:gd name="connsiteY4" fmla="*/ 2385085 h 3065858"/>
                <a:gd name="connsiteX5" fmla="*/ 102981 w 1568507"/>
                <a:gd name="connsiteY5" fmla="*/ 2388895 h 3065858"/>
                <a:gd name="connsiteX6" fmla="*/ 111 w 1568507"/>
                <a:gd name="connsiteY6" fmla="*/ 2484145 h 3065858"/>
                <a:gd name="connsiteX7" fmla="*/ 111 w 1568507"/>
                <a:gd name="connsiteY7" fmla="*/ 3065858 h 3065858"/>
                <a:gd name="connsiteX0" fmla="*/ 1568507 w 1568507"/>
                <a:gd name="connsiteY0" fmla="*/ 79 h 3065937"/>
                <a:gd name="connsiteX1" fmla="*/ 1045242 w 1568507"/>
                <a:gd name="connsiteY1" fmla="*/ 169460 h 3065937"/>
                <a:gd name="connsiteX2" fmla="*/ 1045242 w 1568507"/>
                <a:gd name="connsiteY2" fmla="*/ 253911 h 3065937"/>
                <a:gd name="connsiteX3" fmla="*/ 1044051 w 1568507"/>
                <a:gd name="connsiteY3" fmla="*/ 2289914 h 3065937"/>
                <a:gd name="connsiteX4" fmla="*/ 960231 w 1568507"/>
                <a:gd name="connsiteY4" fmla="*/ 2385164 h 3065937"/>
                <a:gd name="connsiteX5" fmla="*/ 102981 w 1568507"/>
                <a:gd name="connsiteY5" fmla="*/ 2388974 h 3065937"/>
                <a:gd name="connsiteX6" fmla="*/ 111 w 1568507"/>
                <a:gd name="connsiteY6" fmla="*/ 2484224 h 3065937"/>
                <a:gd name="connsiteX7" fmla="*/ 111 w 1568507"/>
                <a:gd name="connsiteY7" fmla="*/ 3065937 h 3065937"/>
                <a:gd name="connsiteX0" fmla="*/ 1568507 w 1568507"/>
                <a:gd name="connsiteY0" fmla="*/ 30260 h 3096118"/>
                <a:gd name="connsiteX1" fmla="*/ 1152853 w 1568507"/>
                <a:gd name="connsiteY1" fmla="*/ 33651 h 3096118"/>
                <a:gd name="connsiteX2" fmla="*/ 1045242 w 1568507"/>
                <a:gd name="connsiteY2" fmla="*/ 284092 h 3096118"/>
                <a:gd name="connsiteX3" fmla="*/ 1044051 w 1568507"/>
                <a:gd name="connsiteY3" fmla="*/ 2320095 h 3096118"/>
                <a:gd name="connsiteX4" fmla="*/ 960231 w 1568507"/>
                <a:gd name="connsiteY4" fmla="*/ 2415345 h 3096118"/>
                <a:gd name="connsiteX5" fmla="*/ 102981 w 1568507"/>
                <a:gd name="connsiteY5" fmla="*/ 2419155 h 3096118"/>
                <a:gd name="connsiteX6" fmla="*/ 111 w 1568507"/>
                <a:gd name="connsiteY6" fmla="*/ 2514405 h 3096118"/>
                <a:gd name="connsiteX7" fmla="*/ 111 w 1568507"/>
                <a:gd name="connsiteY7" fmla="*/ 3096118 h 3096118"/>
                <a:gd name="connsiteX0" fmla="*/ 1568507 w 1568507"/>
                <a:gd name="connsiteY0" fmla="*/ 30260 h 3096118"/>
                <a:gd name="connsiteX1" fmla="*/ 1152853 w 1568507"/>
                <a:gd name="connsiteY1" fmla="*/ 33651 h 3096118"/>
                <a:gd name="connsiteX2" fmla="*/ 1045242 w 1568507"/>
                <a:gd name="connsiteY2" fmla="*/ 284092 h 3096118"/>
                <a:gd name="connsiteX3" fmla="*/ 1044051 w 1568507"/>
                <a:gd name="connsiteY3" fmla="*/ 2320095 h 3096118"/>
                <a:gd name="connsiteX4" fmla="*/ 960231 w 1568507"/>
                <a:gd name="connsiteY4" fmla="*/ 2415345 h 3096118"/>
                <a:gd name="connsiteX5" fmla="*/ 102981 w 1568507"/>
                <a:gd name="connsiteY5" fmla="*/ 2419155 h 3096118"/>
                <a:gd name="connsiteX6" fmla="*/ 111 w 1568507"/>
                <a:gd name="connsiteY6" fmla="*/ 2514405 h 3096118"/>
                <a:gd name="connsiteX7" fmla="*/ 111 w 1568507"/>
                <a:gd name="connsiteY7" fmla="*/ 3096118 h 3096118"/>
                <a:gd name="connsiteX0" fmla="*/ 1568507 w 1568507"/>
                <a:gd name="connsiteY0" fmla="*/ 2535 h 3068393"/>
                <a:gd name="connsiteX1" fmla="*/ 1152853 w 1568507"/>
                <a:gd name="connsiteY1" fmla="*/ 5926 h 3068393"/>
                <a:gd name="connsiteX2" fmla="*/ 1045242 w 1568507"/>
                <a:gd name="connsiteY2" fmla="*/ 256367 h 3068393"/>
                <a:gd name="connsiteX3" fmla="*/ 1044051 w 1568507"/>
                <a:gd name="connsiteY3" fmla="*/ 2292370 h 3068393"/>
                <a:gd name="connsiteX4" fmla="*/ 960231 w 1568507"/>
                <a:gd name="connsiteY4" fmla="*/ 2387620 h 3068393"/>
                <a:gd name="connsiteX5" fmla="*/ 102981 w 1568507"/>
                <a:gd name="connsiteY5" fmla="*/ 2391430 h 3068393"/>
                <a:gd name="connsiteX6" fmla="*/ 111 w 1568507"/>
                <a:gd name="connsiteY6" fmla="*/ 2486680 h 3068393"/>
                <a:gd name="connsiteX7" fmla="*/ 111 w 1568507"/>
                <a:gd name="connsiteY7" fmla="*/ 3068393 h 3068393"/>
                <a:gd name="connsiteX0" fmla="*/ 1568507 w 1568507"/>
                <a:gd name="connsiteY0" fmla="*/ 10763 h 3076621"/>
                <a:gd name="connsiteX1" fmla="*/ 1156113 w 1568507"/>
                <a:gd name="connsiteY1" fmla="*/ 2506 h 3076621"/>
                <a:gd name="connsiteX2" fmla="*/ 1045242 w 1568507"/>
                <a:gd name="connsiteY2" fmla="*/ 264595 h 3076621"/>
                <a:gd name="connsiteX3" fmla="*/ 1044051 w 1568507"/>
                <a:gd name="connsiteY3" fmla="*/ 2300598 h 3076621"/>
                <a:gd name="connsiteX4" fmla="*/ 960231 w 1568507"/>
                <a:gd name="connsiteY4" fmla="*/ 2395848 h 3076621"/>
                <a:gd name="connsiteX5" fmla="*/ 102981 w 1568507"/>
                <a:gd name="connsiteY5" fmla="*/ 2399658 h 3076621"/>
                <a:gd name="connsiteX6" fmla="*/ 111 w 1568507"/>
                <a:gd name="connsiteY6" fmla="*/ 2494908 h 3076621"/>
                <a:gd name="connsiteX7" fmla="*/ 111 w 1568507"/>
                <a:gd name="connsiteY7" fmla="*/ 3076621 h 3076621"/>
                <a:gd name="connsiteX0" fmla="*/ 1568507 w 1568507"/>
                <a:gd name="connsiteY0" fmla="*/ 10199 h 3076057"/>
                <a:gd name="connsiteX1" fmla="*/ 1156113 w 1568507"/>
                <a:gd name="connsiteY1" fmla="*/ 1942 h 3076057"/>
                <a:gd name="connsiteX2" fmla="*/ 1045242 w 1568507"/>
                <a:gd name="connsiteY2" fmla="*/ 264031 h 3076057"/>
                <a:gd name="connsiteX3" fmla="*/ 1044051 w 1568507"/>
                <a:gd name="connsiteY3" fmla="*/ 2300034 h 3076057"/>
                <a:gd name="connsiteX4" fmla="*/ 960231 w 1568507"/>
                <a:gd name="connsiteY4" fmla="*/ 2395284 h 3076057"/>
                <a:gd name="connsiteX5" fmla="*/ 102981 w 1568507"/>
                <a:gd name="connsiteY5" fmla="*/ 2399094 h 3076057"/>
                <a:gd name="connsiteX6" fmla="*/ 111 w 1568507"/>
                <a:gd name="connsiteY6" fmla="*/ 2494344 h 3076057"/>
                <a:gd name="connsiteX7" fmla="*/ 111 w 1568507"/>
                <a:gd name="connsiteY7" fmla="*/ 3076057 h 3076057"/>
                <a:gd name="connsiteX0" fmla="*/ 1568507 w 1568507"/>
                <a:gd name="connsiteY0" fmla="*/ 16666 h 3082524"/>
                <a:gd name="connsiteX1" fmla="*/ 1156113 w 1568507"/>
                <a:gd name="connsiteY1" fmla="*/ 8409 h 3082524"/>
                <a:gd name="connsiteX2" fmla="*/ 1045242 w 1568507"/>
                <a:gd name="connsiteY2" fmla="*/ 270498 h 3082524"/>
                <a:gd name="connsiteX3" fmla="*/ 1044051 w 1568507"/>
                <a:gd name="connsiteY3" fmla="*/ 2306501 h 3082524"/>
                <a:gd name="connsiteX4" fmla="*/ 960231 w 1568507"/>
                <a:gd name="connsiteY4" fmla="*/ 2401751 h 3082524"/>
                <a:gd name="connsiteX5" fmla="*/ 102981 w 1568507"/>
                <a:gd name="connsiteY5" fmla="*/ 2405561 h 3082524"/>
                <a:gd name="connsiteX6" fmla="*/ 111 w 1568507"/>
                <a:gd name="connsiteY6" fmla="*/ 2500811 h 3082524"/>
                <a:gd name="connsiteX7" fmla="*/ 111 w 1568507"/>
                <a:gd name="connsiteY7" fmla="*/ 3082524 h 3082524"/>
                <a:gd name="connsiteX0" fmla="*/ 1568507 w 1568507"/>
                <a:gd name="connsiteY0" fmla="*/ 16666 h 3082524"/>
                <a:gd name="connsiteX1" fmla="*/ 1156113 w 1568507"/>
                <a:gd name="connsiteY1" fmla="*/ 8409 h 3082524"/>
                <a:gd name="connsiteX2" fmla="*/ 1045242 w 1568507"/>
                <a:gd name="connsiteY2" fmla="*/ 270498 h 3082524"/>
                <a:gd name="connsiteX3" fmla="*/ 1044051 w 1568507"/>
                <a:gd name="connsiteY3" fmla="*/ 2306501 h 3082524"/>
                <a:gd name="connsiteX4" fmla="*/ 960231 w 1568507"/>
                <a:gd name="connsiteY4" fmla="*/ 2401751 h 3082524"/>
                <a:gd name="connsiteX5" fmla="*/ 102981 w 1568507"/>
                <a:gd name="connsiteY5" fmla="*/ 2405561 h 3082524"/>
                <a:gd name="connsiteX6" fmla="*/ 111 w 1568507"/>
                <a:gd name="connsiteY6" fmla="*/ 2500811 h 3082524"/>
                <a:gd name="connsiteX7" fmla="*/ 111 w 1568507"/>
                <a:gd name="connsiteY7" fmla="*/ 3082524 h 3082524"/>
                <a:gd name="connsiteX0" fmla="*/ 1568507 w 1568507"/>
                <a:gd name="connsiteY0" fmla="*/ 8257 h 3074115"/>
                <a:gd name="connsiteX1" fmla="*/ 1156113 w 1568507"/>
                <a:gd name="connsiteY1" fmla="*/ 0 h 3074115"/>
                <a:gd name="connsiteX2" fmla="*/ 1045242 w 1568507"/>
                <a:gd name="connsiteY2" fmla="*/ 262089 h 3074115"/>
                <a:gd name="connsiteX3" fmla="*/ 1044051 w 1568507"/>
                <a:gd name="connsiteY3" fmla="*/ 2298092 h 3074115"/>
                <a:gd name="connsiteX4" fmla="*/ 960231 w 1568507"/>
                <a:gd name="connsiteY4" fmla="*/ 2393342 h 3074115"/>
                <a:gd name="connsiteX5" fmla="*/ 102981 w 1568507"/>
                <a:gd name="connsiteY5" fmla="*/ 2397152 h 3074115"/>
                <a:gd name="connsiteX6" fmla="*/ 111 w 1568507"/>
                <a:gd name="connsiteY6" fmla="*/ 2492402 h 3074115"/>
                <a:gd name="connsiteX7" fmla="*/ 111 w 1568507"/>
                <a:gd name="connsiteY7" fmla="*/ 3074115 h 3074115"/>
                <a:gd name="connsiteX0" fmla="*/ 1568507 w 1568507"/>
                <a:gd name="connsiteY0" fmla="*/ 8257 h 3074115"/>
                <a:gd name="connsiteX1" fmla="*/ 1156113 w 1568507"/>
                <a:gd name="connsiteY1" fmla="*/ 0 h 3074115"/>
                <a:gd name="connsiteX2" fmla="*/ 1045242 w 1568507"/>
                <a:gd name="connsiteY2" fmla="*/ 262089 h 3074115"/>
                <a:gd name="connsiteX3" fmla="*/ 1044051 w 1568507"/>
                <a:gd name="connsiteY3" fmla="*/ 2298092 h 3074115"/>
                <a:gd name="connsiteX4" fmla="*/ 960231 w 1568507"/>
                <a:gd name="connsiteY4" fmla="*/ 2393342 h 3074115"/>
                <a:gd name="connsiteX5" fmla="*/ 102981 w 1568507"/>
                <a:gd name="connsiteY5" fmla="*/ 2397152 h 3074115"/>
                <a:gd name="connsiteX6" fmla="*/ 111 w 1568507"/>
                <a:gd name="connsiteY6" fmla="*/ 2492402 h 3074115"/>
                <a:gd name="connsiteX7" fmla="*/ 111 w 1568507"/>
                <a:gd name="connsiteY7" fmla="*/ 3074115 h 3074115"/>
                <a:gd name="connsiteX0" fmla="*/ 1156113 w 1156113"/>
                <a:gd name="connsiteY0" fmla="*/ 0 h 3074115"/>
                <a:gd name="connsiteX1" fmla="*/ 1045242 w 1156113"/>
                <a:gd name="connsiteY1" fmla="*/ 262089 h 3074115"/>
                <a:gd name="connsiteX2" fmla="*/ 1044051 w 1156113"/>
                <a:gd name="connsiteY2" fmla="*/ 2298092 h 3074115"/>
                <a:gd name="connsiteX3" fmla="*/ 960231 w 1156113"/>
                <a:gd name="connsiteY3" fmla="*/ 2393342 h 3074115"/>
                <a:gd name="connsiteX4" fmla="*/ 102981 w 1156113"/>
                <a:gd name="connsiteY4" fmla="*/ 2397152 h 3074115"/>
                <a:gd name="connsiteX5" fmla="*/ 111 w 1156113"/>
                <a:gd name="connsiteY5" fmla="*/ 2492402 h 3074115"/>
                <a:gd name="connsiteX6" fmla="*/ 111 w 1156113"/>
                <a:gd name="connsiteY6" fmla="*/ 3074115 h 3074115"/>
                <a:gd name="connsiteX0" fmla="*/ 1045242 w 1050624"/>
                <a:gd name="connsiteY0" fmla="*/ 0 h 2812026"/>
                <a:gd name="connsiteX1" fmla="*/ 1044051 w 1050624"/>
                <a:gd name="connsiteY1" fmla="*/ 2036003 h 2812026"/>
                <a:gd name="connsiteX2" fmla="*/ 960231 w 1050624"/>
                <a:gd name="connsiteY2" fmla="*/ 2131253 h 2812026"/>
                <a:gd name="connsiteX3" fmla="*/ 102981 w 1050624"/>
                <a:gd name="connsiteY3" fmla="*/ 2135063 h 2812026"/>
                <a:gd name="connsiteX4" fmla="*/ 111 w 1050624"/>
                <a:gd name="connsiteY4" fmla="*/ 2230313 h 2812026"/>
                <a:gd name="connsiteX5" fmla="*/ 111 w 1050624"/>
                <a:gd name="connsiteY5" fmla="*/ 2812026 h 2812026"/>
                <a:gd name="connsiteX0" fmla="*/ 1045242 w 1050624"/>
                <a:gd name="connsiteY0" fmla="*/ 0 h 1626693"/>
                <a:gd name="connsiteX1" fmla="*/ 1044051 w 1050624"/>
                <a:gd name="connsiteY1" fmla="*/ 850670 h 1626693"/>
                <a:gd name="connsiteX2" fmla="*/ 960231 w 1050624"/>
                <a:gd name="connsiteY2" fmla="*/ 945920 h 1626693"/>
                <a:gd name="connsiteX3" fmla="*/ 102981 w 1050624"/>
                <a:gd name="connsiteY3" fmla="*/ 949730 h 1626693"/>
                <a:gd name="connsiteX4" fmla="*/ 111 w 1050624"/>
                <a:gd name="connsiteY4" fmla="*/ 1044980 h 1626693"/>
                <a:gd name="connsiteX5" fmla="*/ 111 w 1050624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60231 w 1045737"/>
                <a:gd name="connsiteY2" fmla="*/ 945920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60231 w 1045737"/>
                <a:gd name="connsiteY2" fmla="*/ 945920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50186"/>
                <a:gd name="connsiteY0" fmla="*/ 0 h 1626693"/>
                <a:gd name="connsiteX1" fmla="*/ 1044051 w 1050186"/>
                <a:gd name="connsiteY1" fmla="*/ 850670 h 1626693"/>
                <a:gd name="connsiteX2" fmla="*/ 991362 w 1050186"/>
                <a:gd name="connsiteY2" fmla="*/ 954387 h 1626693"/>
                <a:gd name="connsiteX3" fmla="*/ 102981 w 1050186"/>
                <a:gd name="connsiteY3" fmla="*/ 949730 h 1626693"/>
                <a:gd name="connsiteX4" fmla="*/ 111 w 1050186"/>
                <a:gd name="connsiteY4" fmla="*/ 1044980 h 1626693"/>
                <a:gd name="connsiteX5" fmla="*/ 111 w 1050186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54387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45921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45921 h 1626693"/>
                <a:gd name="connsiteX3" fmla="*/ 102981 w 1045737"/>
                <a:gd name="connsiteY3" fmla="*/ 941263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131 w 1045626"/>
                <a:gd name="connsiteY0" fmla="*/ 0 h 1626693"/>
                <a:gd name="connsiteX1" fmla="*/ 1043940 w 1045626"/>
                <a:gd name="connsiteY1" fmla="*/ 850670 h 1626693"/>
                <a:gd name="connsiteX2" fmla="*/ 991251 w 1045626"/>
                <a:gd name="connsiteY2" fmla="*/ 945921 h 1626693"/>
                <a:gd name="connsiteX3" fmla="*/ 102870 w 1045626"/>
                <a:gd name="connsiteY3" fmla="*/ 941263 h 1626693"/>
                <a:gd name="connsiteX4" fmla="*/ 0 w 1045626"/>
                <a:gd name="connsiteY4" fmla="*/ 1044980 h 1626693"/>
                <a:gd name="connsiteX5" fmla="*/ 0 w 1045626"/>
                <a:gd name="connsiteY5" fmla="*/ 1626693 h 1626693"/>
                <a:gd name="connsiteX0" fmla="*/ 1045131 w 1045626"/>
                <a:gd name="connsiteY0" fmla="*/ 0 h 1673260"/>
                <a:gd name="connsiteX1" fmla="*/ 1043940 w 1045626"/>
                <a:gd name="connsiteY1" fmla="*/ 897237 h 1673260"/>
                <a:gd name="connsiteX2" fmla="*/ 991251 w 1045626"/>
                <a:gd name="connsiteY2" fmla="*/ 992488 h 1673260"/>
                <a:gd name="connsiteX3" fmla="*/ 102870 w 1045626"/>
                <a:gd name="connsiteY3" fmla="*/ 987830 h 1673260"/>
                <a:gd name="connsiteX4" fmla="*/ 0 w 1045626"/>
                <a:gd name="connsiteY4" fmla="*/ 1091547 h 1673260"/>
                <a:gd name="connsiteX5" fmla="*/ 0 w 1045626"/>
                <a:gd name="connsiteY5" fmla="*/ 1673260 h 1673260"/>
                <a:gd name="connsiteX0" fmla="*/ 1042782 w 1045018"/>
                <a:gd name="connsiteY0" fmla="*/ 0 h 2349052"/>
                <a:gd name="connsiteX1" fmla="*/ 1043940 w 1045018"/>
                <a:gd name="connsiteY1" fmla="*/ 1573029 h 2349052"/>
                <a:gd name="connsiteX2" fmla="*/ 991251 w 1045018"/>
                <a:gd name="connsiteY2" fmla="*/ 1668280 h 2349052"/>
                <a:gd name="connsiteX3" fmla="*/ 102870 w 1045018"/>
                <a:gd name="connsiteY3" fmla="*/ 1663622 h 2349052"/>
                <a:gd name="connsiteX4" fmla="*/ 0 w 1045018"/>
                <a:gd name="connsiteY4" fmla="*/ 1767339 h 2349052"/>
                <a:gd name="connsiteX5" fmla="*/ 0 w 1045018"/>
                <a:gd name="connsiteY5" fmla="*/ 2349052 h 2349052"/>
                <a:gd name="connsiteX0" fmla="*/ 1045130 w 1045626"/>
                <a:gd name="connsiteY0" fmla="*/ 0 h 2363958"/>
                <a:gd name="connsiteX1" fmla="*/ 1043940 w 1045626"/>
                <a:gd name="connsiteY1" fmla="*/ 1587935 h 2363958"/>
                <a:gd name="connsiteX2" fmla="*/ 991251 w 1045626"/>
                <a:gd name="connsiteY2" fmla="*/ 1683186 h 2363958"/>
                <a:gd name="connsiteX3" fmla="*/ 102870 w 1045626"/>
                <a:gd name="connsiteY3" fmla="*/ 1678528 h 2363958"/>
                <a:gd name="connsiteX4" fmla="*/ 0 w 1045626"/>
                <a:gd name="connsiteY4" fmla="*/ 1782245 h 2363958"/>
                <a:gd name="connsiteX5" fmla="*/ 0 w 1045626"/>
                <a:gd name="connsiteY5" fmla="*/ 2363958 h 236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626" h="2363958">
                  <a:moveTo>
                    <a:pt x="1045130" y="0"/>
                  </a:moveTo>
                  <a:cubicBezTo>
                    <a:pt x="1044932" y="353409"/>
                    <a:pt x="1046989" y="1224259"/>
                    <a:pt x="1043940" y="1587935"/>
                  </a:cubicBezTo>
                  <a:cubicBezTo>
                    <a:pt x="1041083" y="1680645"/>
                    <a:pt x="1035678" y="1678106"/>
                    <a:pt x="991251" y="1683186"/>
                  </a:cubicBezTo>
                  <a:lnTo>
                    <a:pt x="102870" y="1678528"/>
                  </a:lnTo>
                  <a:cubicBezTo>
                    <a:pt x="10169" y="1683608"/>
                    <a:pt x="0" y="1697155"/>
                    <a:pt x="0" y="1782245"/>
                  </a:cubicBezTo>
                  <a:lnTo>
                    <a:pt x="0" y="2363958"/>
                  </a:ln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5" name="任意多边形: 形状 394">
              <a:extLst>
                <a:ext uri="{FF2B5EF4-FFF2-40B4-BE49-F238E27FC236}">
                  <a16:creationId xmlns:a16="http://schemas.microsoft.com/office/drawing/2014/main" id="{58CB06E6-AB77-4B91-9DC3-B968CF881B66}"/>
                </a:ext>
              </a:extLst>
            </p:cNvPr>
            <p:cNvSpPr/>
            <p:nvPr/>
          </p:nvSpPr>
          <p:spPr>
            <a:xfrm flipH="1" flipV="1">
              <a:off x="3257087" y="4383010"/>
              <a:ext cx="1619159" cy="1400134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365429"/>
                <a:gd name="connsiteX1" fmla="*/ 1044051 w 1044051"/>
                <a:gd name="connsiteY1" fmla="*/ 523419 h 1365429"/>
                <a:gd name="connsiteX2" fmla="*/ 960231 w 1044051"/>
                <a:gd name="connsiteY2" fmla="*/ 618669 h 1365429"/>
                <a:gd name="connsiteX3" fmla="*/ 102981 w 1044051"/>
                <a:gd name="connsiteY3" fmla="*/ 622479 h 1365429"/>
                <a:gd name="connsiteX4" fmla="*/ 111 w 1044051"/>
                <a:gd name="connsiteY4" fmla="*/ 717729 h 1365429"/>
                <a:gd name="connsiteX5" fmla="*/ 111 w 1044051"/>
                <a:gd name="connsiteY5" fmla="*/ 1365429 h 1365429"/>
                <a:gd name="connsiteX0" fmla="*/ 1040241 w 1044051"/>
                <a:gd name="connsiteY0" fmla="*/ 0 h 1367810"/>
                <a:gd name="connsiteX1" fmla="*/ 1044051 w 1044051"/>
                <a:gd name="connsiteY1" fmla="*/ 525800 h 1367810"/>
                <a:gd name="connsiteX2" fmla="*/ 960231 w 1044051"/>
                <a:gd name="connsiteY2" fmla="*/ 621050 h 1367810"/>
                <a:gd name="connsiteX3" fmla="*/ 102981 w 1044051"/>
                <a:gd name="connsiteY3" fmla="*/ 624860 h 1367810"/>
                <a:gd name="connsiteX4" fmla="*/ 111 w 1044051"/>
                <a:gd name="connsiteY4" fmla="*/ 720110 h 1367810"/>
                <a:gd name="connsiteX5" fmla="*/ 111 w 1044051"/>
                <a:gd name="connsiteY5" fmla="*/ 1367810 h 1367810"/>
                <a:gd name="connsiteX0" fmla="*/ 1043086 w 1044051"/>
                <a:gd name="connsiteY0" fmla="*/ 0 h 1377970"/>
                <a:gd name="connsiteX1" fmla="*/ 1044051 w 1044051"/>
                <a:gd name="connsiteY1" fmla="*/ 535960 h 1377970"/>
                <a:gd name="connsiteX2" fmla="*/ 960231 w 1044051"/>
                <a:gd name="connsiteY2" fmla="*/ 631210 h 1377970"/>
                <a:gd name="connsiteX3" fmla="*/ 102981 w 1044051"/>
                <a:gd name="connsiteY3" fmla="*/ 635020 h 1377970"/>
                <a:gd name="connsiteX4" fmla="*/ 111 w 1044051"/>
                <a:gd name="connsiteY4" fmla="*/ 730270 h 1377970"/>
                <a:gd name="connsiteX5" fmla="*/ 111 w 1044051"/>
                <a:gd name="connsiteY5" fmla="*/ 1377970 h 1377970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7149 w 1044051"/>
                <a:gd name="connsiteY5" fmla="*/ 1274276 h 1274276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112 w 1044051"/>
                <a:gd name="connsiteY5" fmla="*/ 1274276 h 1274276"/>
                <a:gd name="connsiteX0" fmla="*/ 1045297 w 1045334"/>
                <a:gd name="connsiteY0" fmla="*/ 0 h 1676442"/>
                <a:gd name="connsiteX1" fmla="*/ 1044051 w 1045334"/>
                <a:gd name="connsiteY1" fmla="*/ 938126 h 1676442"/>
                <a:gd name="connsiteX2" fmla="*/ 960231 w 1045334"/>
                <a:gd name="connsiteY2" fmla="*/ 1033376 h 1676442"/>
                <a:gd name="connsiteX3" fmla="*/ 102981 w 1045334"/>
                <a:gd name="connsiteY3" fmla="*/ 1037186 h 1676442"/>
                <a:gd name="connsiteX4" fmla="*/ 111 w 1045334"/>
                <a:gd name="connsiteY4" fmla="*/ 1132436 h 1676442"/>
                <a:gd name="connsiteX5" fmla="*/ 112 w 1045334"/>
                <a:gd name="connsiteY5" fmla="*/ 1676442 h 1676442"/>
                <a:gd name="connsiteX0" fmla="*/ 1045297 w 1045334"/>
                <a:gd name="connsiteY0" fmla="*/ 0 h 1676442"/>
                <a:gd name="connsiteX1" fmla="*/ 1044051 w 1045334"/>
                <a:gd name="connsiteY1" fmla="*/ 938126 h 1676442"/>
                <a:gd name="connsiteX2" fmla="*/ 960231 w 1045334"/>
                <a:gd name="connsiteY2" fmla="*/ 1033376 h 1676442"/>
                <a:gd name="connsiteX3" fmla="*/ 102981 w 1045334"/>
                <a:gd name="connsiteY3" fmla="*/ 1037186 h 1676442"/>
                <a:gd name="connsiteX4" fmla="*/ 111 w 1045334"/>
                <a:gd name="connsiteY4" fmla="*/ 1132436 h 1676442"/>
                <a:gd name="connsiteX5" fmla="*/ 112 w 1045334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102870 w 1045223"/>
                <a:gd name="connsiteY3" fmla="*/ 1037186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572 w 1045609"/>
                <a:gd name="connsiteY0" fmla="*/ 0 h 1676442"/>
                <a:gd name="connsiteX1" fmla="*/ 1044326 w 1045609"/>
                <a:gd name="connsiteY1" fmla="*/ 938126 h 1676442"/>
                <a:gd name="connsiteX2" fmla="*/ 960506 w 1045609"/>
                <a:gd name="connsiteY2" fmla="*/ 1033376 h 1676442"/>
                <a:gd name="connsiteX3" fmla="*/ 70089 w 1045609"/>
                <a:gd name="connsiteY3" fmla="*/ 1032953 h 1676442"/>
                <a:gd name="connsiteX4" fmla="*/ 386 w 1045609"/>
                <a:gd name="connsiteY4" fmla="*/ 1132436 h 1676442"/>
                <a:gd name="connsiteX5" fmla="*/ 387 w 1045609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69703 w 1045223"/>
                <a:gd name="connsiteY3" fmla="*/ 1032953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69703 w 1045223"/>
                <a:gd name="connsiteY3" fmla="*/ 1032953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186 w 1045223"/>
                <a:gd name="connsiteY0" fmla="*/ 0 h 2347266"/>
                <a:gd name="connsiteX1" fmla="*/ 1043940 w 1045223"/>
                <a:gd name="connsiteY1" fmla="*/ 1608950 h 2347266"/>
                <a:gd name="connsiteX2" fmla="*/ 960120 w 1045223"/>
                <a:gd name="connsiteY2" fmla="*/ 1704200 h 2347266"/>
                <a:gd name="connsiteX3" fmla="*/ 69703 w 1045223"/>
                <a:gd name="connsiteY3" fmla="*/ 1703777 h 2347266"/>
                <a:gd name="connsiteX4" fmla="*/ 0 w 1045223"/>
                <a:gd name="connsiteY4" fmla="*/ 1803260 h 2347266"/>
                <a:gd name="connsiteX5" fmla="*/ 1 w 1045223"/>
                <a:gd name="connsiteY5" fmla="*/ 2347266 h 234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223" h="2347266">
                  <a:moveTo>
                    <a:pt x="1045186" y="0"/>
                  </a:moveTo>
                  <a:cubicBezTo>
                    <a:pt x="1045508" y="178653"/>
                    <a:pt x="1043618" y="1430297"/>
                    <a:pt x="1043940" y="1608950"/>
                  </a:cubicBezTo>
                  <a:cubicBezTo>
                    <a:pt x="1038860" y="1701660"/>
                    <a:pt x="1049020" y="1699120"/>
                    <a:pt x="960120" y="1704200"/>
                  </a:cubicBezTo>
                  <a:lnTo>
                    <a:pt x="69703" y="1703777"/>
                  </a:lnTo>
                  <a:cubicBezTo>
                    <a:pt x="5647" y="1704623"/>
                    <a:pt x="0" y="1718170"/>
                    <a:pt x="0" y="1803260"/>
                  </a:cubicBezTo>
                  <a:cubicBezTo>
                    <a:pt x="0" y="1984595"/>
                    <a:pt x="1" y="2165931"/>
                    <a:pt x="1" y="234726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3" name="任意多边形: 形状 852">
              <a:extLst>
                <a:ext uri="{FF2B5EF4-FFF2-40B4-BE49-F238E27FC236}">
                  <a16:creationId xmlns:a16="http://schemas.microsoft.com/office/drawing/2014/main" id="{331118D3-05B4-43E6-A355-A491F2A96439}"/>
                </a:ext>
              </a:extLst>
            </p:cNvPr>
            <p:cNvSpPr/>
            <p:nvPr/>
          </p:nvSpPr>
          <p:spPr>
            <a:xfrm flipH="1" flipV="1">
              <a:off x="1746678" y="4337877"/>
              <a:ext cx="1158851" cy="1410091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286563"/>
                <a:gd name="connsiteX1" fmla="*/ 1044051 w 1044051"/>
                <a:gd name="connsiteY1" fmla="*/ 510540 h 1286563"/>
                <a:gd name="connsiteX2" fmla="*/ 960231 w 1044051"/>
                <a:gd name="connsiteY2" fmla="*/ 605790 h 1286563"/>
                <a:gd name="connsiteX3" fmla="*/ 102981 w 1044051"/>
                <a:gd name="connsiteY3" fmla="*/ 609600 h 1286563"/>
                <a:gd name="connsiteX4" fmla="*/ 111 w 1044051"/>
                <a:gd name="connsiteY4" fmla="*/ 704850 h 1286563"/>
                <a:gd name="connsiteX5" fmla="*/ 111 w 1044051"/>
                <a:gd name="connsiteY5" fmla="*/ 1286563 h 1286563"/>
                <a:gd name="connsiteX0" fmla="*/ 1033720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33720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43502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46763 w 1046766"/>
                <a:gd name="connsiteY0" fmla="*/ 0 h 3243496"/>
                <a:gd name="connsiteX1" fmla="*/ 1044051 w 1046766"/>
                <a:gd name="connsiteY1" fmla="*/ 2467473 h 3243496"/>
                <a:gd name="connsiteX2" fmla="*/ 960231 w 1046766"/>
                <a:gd name="connsiteY2" fmla="*/ 2562723 h 3243496"/>
                <a:gd name="connsiteX3" fmla="*/ 102981 w 1046766"/>
                <a:gd name="connsiteY3" fmla="*/ 2566533 h 3243496"/>
                <a:gd name="connsiteX4" fmla="*/ 111 w 1046766"/>
                <a:gd name="connsiteY4" fmla="*/ 2661783 h 3243496"/>
                <a:gd name="connsiteX5" fmla="*/ 111 w 1046766"/>
                <a:gd name="connsiteY5" fmla="*/ 3243496 h 3243496"/>
                <a:gd name="connsiteX0" fmla="*/ 1046763 w 1050564"/>
                <a:gd name="connsiteY0" fmla="*/ 0 h 3243496"/>
                <a:gd name="connsiteX1" fmla="*/ 1045242 w 1050564"/>
                <a:gd name="connsiteY1" fmla="*/ 431470 h 3243496"/>
                <a:gd name="connsiteX2" fmla="*/ 1044051 w 1050564"/>
                <a:gd name="connsiteY2" fmla="*/ 2467473 h 3243496"/>
                <a:gd name="connsiteX3" fmla="*/ 960231 w 1050564"/>
                <a:gd name="connsiteY3" fmla="*/ 2562723 h 3243496"/>
                <a:gd name="connsiteX4" fmla="*/ 102981 w 1050564"/>
                <a:gd name="connsiteY4" fmla="*/ 2566533 h 3243496"/>
                <a:gd name="connsiteX5" fmla="*/ 111 w 1050564"/>
                <a:gd name="connsiteY5" fmla="*/ 2661783 h 3243496"/>
                <a:gd name="connsiteX6" fmla="*/ 111 w 1050564"/>
                <a:gd name="connsiteY6" fmla="*/ 3243496 h 3243496"/>
                <a:gd name="connsiteX0" fmla="*/ 1046763 w 1050624"/>
                <a:gd name="connsiteY0" fmla="*/ 0 h 3243496"/>
                <a:gd name="connsiteX1" fmla="*/ 1045242 w 1050624"/>
                <a:gd name="connsiteY1" fmla="*/ 347019 h 3243496"/>
                <a:gd name="connsiteX2" fmla="*/ 1045242 w 1050624"/>
                <a:gd name="connsiteY2" fmla="*/ 431470 h 3243496"/>
                <a:gd name="connsiteX3" fmla="*/ 1044051 w 1050624"/>
                <a:gd name="connsiteY3" fmla="*/ 2467473 h 3243496"/>
                <a:gd name="connsiteX4" fmla="*/ 960231 w 1050624"/>
                <a:gd name="connsiteY4" fmla="*/ 2562723 h 3243496"/>
                <a:gd name="connsiteX5" fmla="*/ 102981 w 1050624"/>
                <a:gd name="connsiteY5" fmla="*/ 2566533 h 3243496"/>
                <a:gd name="connsiteX6" fmla="*/ 111 w 1050624"/>
                <a:gd name="connsiteY6" fmla="*/ 2661783 h 3243496"/>
                <a:gd name="connsiteX7" fmla="*/ 111 w 1050624"/>
                <a:gd name="connsiteY7" fmla="*/ 3243496 h 3243496"/>
                <a:gd name="connsiteX0" fmla="*/ 1568507 w 1568507"/>
                <a:gd name="connsiteY0" fmla="*/ 0 h 3065858"/>
                <a:gd name="connsiteX1" fmla="*/ 1045242 w 1568507"/>
                <a:gd name="connsiteY1" fmla="*/ 169381 h 3065858"/>
                <a:gd name="connsiteX2" fmla="*/ 1045242 w 1568507"/>
                <a:gd name="connsiteY2" fmla="*/ 253832 h 3065858"/>
                <a:gd name="connsiteX3" fmla="*/ 1044051 w 1568507"/>
                <a:gd name="connsiteY3" fmla="*/ 2289835 h 3065858"/>
                <a:gd name="connsiteX4" fmla="*/ 960231 w 1568507"/>
                <a:gd name="connsiteY4" fmla="*/ 2385085 h 3065858"/>
                <a:gd name="connsiteX5" fmla="*/ 102981 w 1568507"/>
                <a:gd name="connsiteY5" fmla="*/ 2388895 h 3065858"/>
                <a:gd name="connsiteX6" fmla="*/ 111 w 1568507"/>
                <a:gd name="connsiteY6" fmla="*/ 2484145 h 3065858"/>
                <a:gd name="connsiteX7" fmla="*/ 111 w 1568507"/>
                <a:gd name="connsiteY7" fmla="*/ 3065858 h 3065858"/>
                <a:gd name="connsiteX0" fmla="*/ 1568507 w 1568507"/>
                <a:gd name="connsiteY0" fmla="*/ 79 h 3065937"/>
                <a:gd name="connsiteX1" fmla="*/ 1045242 w 1568507"/>
                <a:gd name="connsiteY1" fmla="*/ 169460 h 3065937"/>
                <a:gd name="connsiteX2" fmla="*/ 1045242 w 1568507"/>
                <a:gd name="connsiteY2" fmla="*/ 253911 h 3065937"/>
                <a:gd name="connsiteX3" fmla="*/ 1044051 w 1568507"/>
                <a:gd name="connsiteY3" fmla="*/ 2289914 h 3065937"/>
                <a:gd name="connsiteX4" fmla="*/ 960231 w 1568507"/>
                <a:gd name="connsiteY4" fmla="*/ 2385164 h 3065937"/>
                <a:gd name="connsiteX5" fmla="*/ 102981 w 1568507"/>
                <a:gd name="connsiteY5" fmla="*/ 2388974 h 3065937"/>
                <a:gd name="connsiteX6" fmla="*/ 111 w 1568507"/>
                <a:gd name="connsiteY6" fmla="*/ 2484224 h 3065937"/>
                <a:gd name="connsiteX7" fmla="*/ 111 w 1568507"/>
                <a:gd name="connsiteY7" fmla="*/ 3065937 h 3065937"/>
                <a:gd name="connsiteX0" fmla="*/ 1568507 w 1568507"/>
                <a:gd name="connsiteY0" fmla="*/ 30260 h 3096118"/>
                <a:gd name="connsiteX1" fmla="*/ 1152853 w 1568507"/>
                <a:gd name="connsiteY1" fmla="*/ 33651 h 3096118"/>
                <a:gd name="connsiteX2" fmla="*/ 1045242 w 1568507"/>
                <a:gd name="connsiteY2" fmla="*/ 284092 h 3096118"/>
                <a:gd name="connsiteX3" fmla="*/ 1044051 w 1568507"/>
                <a:gd name="connsiteY3" fmla="*/ 2320095 h 3096118"/>
                <a:gd name="connsiteX4" fmla="*/ 960231 w 1568507"/>
                <a:gd name="connsiteY4" fmla="*/ 2415345 h 3096118"/>
                <a:gd name="connsiteX5" fmla="*/ 102981 w 1568507"/>
                <a:gd name="connsiteY5" fmla="*/ 2419155 h 3096118"/>
                <a:gd name="connsiteX6" fmla="*/ 111 w 1568507"/>
                <a:gd name="connsiteY6" fmla="*/ 2514405 h 3096118"/>
                <a:gd name="connsiteX7" fmla="*/ 111 w 1568507"/>
                <a:gd name="connsiteY7" fmla="*/ 3096118 h 3096118"/>
                <a:gd name="connsiteX0" fmla="*/ 1568507 w 1568507"/>
                <a:gd name="connsiteY0" fmla="*/ 30260 h 3096118"/>
                <a:gd name="connsiteX1" fmla="*/ 1152853 w 1568507"/>
                <a:gd name="connsiteY1" fmla="*/ 33651 h 3096118"/>
                <a:gd name="connsiteX2" fmla="*/ 1045242 w 1568507"/>
                <a:gd name="connsiteY2" fmla="*/ 284092 h 3096118"/>
                <a:gd name="connsiteX3" fmla="*/ 1044051 w 1568507"/>
                <a:gd name="connsiteY3" fmla="*/ 2320095 h 3096118"/>
                <a:gd name="connsiteX4" fmla="*/ 960231 w 1568507"/>
                <a:gd name="connsiteY4" fmla="*/ 2415345 h 3096118"/>
                <a:gd name="connsiteX5" fmla="*/ 102981 w 1568507"/>
                <a:gd name="connsiteY5" fmla="*/ 2419155 h 3096118"/>
                <a:gd name="connsiteX6" fmla="*/ 111 w 1568507"/>
                <a:gd name="connsiteY6" fmla="*/ 2514405 h 3096118"/>
                <a:gd name="connsiteX7" fmla="*/ 111 w 1568507"/>
                <a:gd name="connsiteY7" fmla="*/ 3096118 h 3096118"/>
                <a:gd name="connsiteX0" fmla="*/ 1568507 w 1568507"/>
                <a:gd name="connsiteY0" fmla="*/ 2535 h 3068393"/>
                <a:gd name="connsiteX1" fmla="*/ 1152853 w 1568507"/>
                <a:gd name="connsiteY1" fmla="*/ 5926 h 3068393"/>
                <a:gd name="connsiteX2" fmla="*/ 1045242 w 1568507"/>
                <a:gd name="connsiteY2" fmla="*/ 256367 h 3068393"/>
                <a:gd name="connsiteX3" fmla="*/ 1044051 w 1568507"/>
                <a:gd name="connsiteY3" fmla="*/ 2292370 h 3068393"/>
                <a:gd name="connsiteX4" fmla="*/ 960231 w 1568507"/>
                <a:gd name="connsiteY4" fmla="*/ 2387620 h 3068393"/>
                <a:gd name="connsiteX5" fmla="*/ 102981 w 1568507"/>
                <a:gd name="connsiteY5" fmla="*/ 2391430 h 3068393"/>
                <a:gd name="connsiteX6" fmla="*/ 111 w 1568507"/>
                <a:gd name="connsiteY6" fmla="*/ 2486680 h 3068393"/>
                <a:gd name="connsiteX7" fmla="*/ 111 w 1568507"/>
                <a:gd name="connsiteY7" fmla="*/ 3068393 h 3068393"/>
                <a:gd name="connsiteX0" fmla="*/ 1568507 w 1568507"/>
                <a:gd name="connsiteY0" fmla="*/ 10763 h 3076621"/>
                <a:gd name="connsiteX1" fmla="*/ 1156113 w 1568507"/>
                <a:gd name="connsiteY1" fmla="*/ 2506 h 3076621"/>
                <a:gd name="connsiteX2" fmla="*/ 1045242 w 1568507"/>
                <a:gd name="connsiteY2" fmla="*/ 264595 h 3076621"/>
                <a:gd name="connsiteX3" fmla="*/ 1044051 w 1568507"/>
                <a:gd name="connsiteY3" fmla="*/ 2300598 h 3076621"/>
                <a:gd name="connsiteX4" fmla="*/ 960231 w 1568507"/>
                <a:gd name="connsiteY4" fmla="*/ 2395848 h 3076621"/>
                <a:gd name="connsiteX5" fmla="*/ 102981 w 1568507"/>
                <a:gd name="connsiteY5" fmla="*/ 2399658 h 3076621"/>
                <a:gd name="connsiteX6" fmla="*/ 111 w 1568507"/>
                <a:gd name="connsiteY6" fmla="*/ 2494908 h 3076621"/>
                <a:gd name="connsiteX7" fmla="*/ 111 w 1568507"/>
                <a:gd name="connsiteY7" fmla="*/ 3076621 h 3076621"/>
                <a:gd name="connsiteX0" fmla="*/ 1568507 w 1568507"/>
                <a:gd name="connsiteY0" fmla="*/ 10199 h 3076057"/>
                <a:gd name="connsiteX1" fmla="*/ 1156113 w 1568507"/>
                <a:gd name="connsiteY1" fmla="*/ 1942 h 3076057"/>
                <a:gd name="connsiteX2" fmla="*/ 1045242 w 1568507"/>
                <a:gd name="connsiteY2" fmla="*/ 264031 h 3076057"/>
                <a:gd name="connsiteX3" fmla="*/ 1044051 w 1568507"/>
                <a:gd name="connsiteY3" fmla="*/ 2300034 h 3076057"/>
                <a:gd name="connsiteX4" fmla="*/ 960231 w 1568507"/>
                <a:gd name="connsiteY4" fmla="*/ 2395284 h 3076057"/>
                <a:gd name="connsiteX5" fmla="*/ 102981 w 1568507"/>
                <a:gd name="connsiteY5" fmla="*/ 2399094 h 3076057"/>
                <a:gd name="connsiteX6" fmla="*/ 111 w 1568507"/>
                <a:gd name="connsiteY6" fmla="*/ 2494344 h 3076057"/>
                <a:gd name="connsiteX7" fmla="*/ 111 w 1568507"/>
                <a:gd name="connsiteY7" fmla="*/ 3076057 h 3076057"/>
                <a:gd name="connsiteX0" fmla="*/ 1568507 w 1568507"/>
                <a:gd name="connsiteY0" fmla="*/ 16666 h 3082524"/>
                <a:gd name="connsiteX1" fmla="*/ 1156113 w 1568507"/>
                <a:gd name="connsiteY1" fmla="*/ 8409 h 3082524"/>
                <a:gd name="connsiteX2" fmla="*/ 1045242 w 1568507"/>
                <a:gd name="connsiteY2" fmla="*/ 270498 h 3082524"/>
                <a:gd name="connsiteX3" fmla="*/ 1044051 w 1568507"/>
                <a:gd name="connsiteY3" fmla="*/ 2306501 h 3082524"/>
                <a:gd name="connsiteX4" fmla="*/ 960231 w 1568507"/>
                <a:gd name="connsiteY4" fmla="*/ 2401751 h 3082524"/>
                <a:gd name="connsiteX5" fmla="*/ 102981 w 1568507"/>
                <a:gd name="connsiteY5" fmla="*/ 2405561 h 3082524"/>
                <a:gd name="connsiteX6" fmla="*/ 111 w 1568507"/>
                <a:gd name="connsiteY6" fmla="*/ 2500811 h 3082524"/>
                <a:gd name="connsiteX7" fmla="*/ 111 w 1568507"/>
                <a:gd name="connsiteY7" fmla="*/ 3082524 h 3082524"/>
                <a:gd name="connsiteX0" fmla="*/ 1568507 w 1568507"/>
                <a:gd name="connsiteY0" fmla="*/ 16666 h 3082524"/>
                <a:gd name="connsiteX1" fmla="*/ 1156113 w 1568507"/>
                <a:gd name="connsiteY1" fmla="*/ 8409 h 3082524"/>
                <a:gd name="connsiteX2" fmla="*/ 1045242 w 1568507"/>
                <a:gd name="connsiteY2" fmla="*/ 270498 h 3082524"/>
                <a:gd name="connsiteX3" fmla="*/ 1044051 w 1568507"/>
                <a:gd name="connsiteY3" fmla="*/ 2306501 h 3082524"/>
                <a:gd name="connsiteX4" fmla="*/ 960231 w 1568507"/>
                <a:gd name="connsiteY4" fmla="*/ 2401751 h 3082524"/>
                <a:gd name="connsiteX5" fmla="*/ 102981 w 1568507"/>
                <a:gd name="connsiteY5" fmla="*/ 2405561 h 3082524"/>
                <a:gd name="connsiteX6" fmla="*/ 111 w 1568507"/>
                <a:gd name="connsiteY6" fmla="*/ 2500811 h 3082524"/>
                <a:gd name="connsiteX7" fmla="*/ 111 w 1568507"/>
                <a:gd name="connsiteY7" fmla="*/ 3082524 h 3082524"/>
                <a:gd name="connsiteX0" fmla="*/ 1568507 w 1568507"/>
                <a:gd name="connsiteY0" fmla="*/ 8257 h 3074115"/>
                <a:gd name="connsiteX1" fmla="*/ 1156113 w 1568507"/>
                <a:gd name="connsiteY1" fmla="*/ 0 h 3074115"/>
                <a:gd name="connsiteX2" fmla="*/ 1045242 w 1568507"/>
                <a:gd name="connsiteY2" fmla="*/ 262089 h 3074115"/>
                <a:gd name="connsiteX3" fmla="*/ 1044051 w 1568507"/>
                <a:gd name="connsiteY3" fmla="*/ 2298092 h 3074115"/>
                <a:gd name="connsiteX4" fmla="*/ 960231 w 1568507"/>
                <a:gd name="connsiteY4" fmla="*/ 2393342 h 3074115"/>
                <a:gd name="connsiteX5" fmla="*/ 102981 w 1568507"/>
                <a:gd name="connsiteY5" fmla="*/ 2397152 h 3074115"/>
                <a:gd name="connsiteX6" fmla="*/ 111 w 1568507"/>
                <a:gd name="connsiteY6" fmla="*/ 2492402 h 3074115"/>
                <a:gd name="connsiteX7" fmla="*/ 111 w 1568507"/>
                <a:gd name="connsiteY7" fmla="*/ 3074115 h 3074115"/>
                <a:gd name="connsiteX0" fmla="*/ 1568507 w 1568507"/>
                <a:gd name="connsiteY0" fmla="*/ 8257 h 3074115"/>
                <a:gd name="connsiteX1" fmla="*/ 1156113 w 1568507"/>
                <a:gd name="connsiteY1" fmla="*/ 0 h 3074115"/>
                <a:gd name="connsiteX2" fmla="*/ 1045242 w 1568507"/>
                <a:gd name="connsiteY2" fmla="*/ 262089 h 3074115"/>
                <a:gd name="connsiteX3" fmla="*/ 1044051 w 1568507"/>
                <a:gd name="connsiteY3" fmla="*/ 2298092 h 3074115"/>
                <a:gd name="connsiteX4" fmla="*/ 960231 w 1568507"/>
                <a:gd name="connsiteY4" fmla="*/ 2393342 h 3074115"/>
                <a:gd name="connsiteX5" fmla="*/ 102981 w 1568507"/>
                <a:gd name="connsiteY5" fmla="*/ 2397152 h 3074115"/>
                <a:gd name="connsiteX6" fmla="*/ 111 w 1568507"/>
                <a:gd name="connsiteY6" fmla="*/ 2492402 h 3074115"/>
                <a:gd name="connsiteX7" fmla="*/ 111 w 1568507"/>
                <a:gd name="connsiteY7" fmla="*/ 3074115 h 3074115"/>
                <a:gd name="connsiteX0" fmla="*/ 1156113 w 1156113"/>
                <a:gd name="connsiteY0" fmla="*/ 0 h 3074115"/>
                <a:gd name="connsiteX1" fmla="*/ 1045242 w 1156113"/>
                <a:gd name="connsiteY1" fmla="*/ 262089 h 3074115"/>
                <a:gd name="connsiteX2" fmla="*/ 1044051 w 1156113"/>
                <a:gd name="connsiteY2" fmla="*/ 2298092 h 3074115"/>
                <a:gd name="connsiteX3" fmla="*/ 960231 w 1156113"/>
                <a:gd name="connsiteY3" fmla="*/ 2393342 h 3074115"/>
                <a:gd name="connsiteX4" fmla="*/ 102981 w 1156113"/>
                <a:gd name="connsiteY4" fmla="*/ 2397152 h 3074115"/>
                <a:gd name="connsiteX5" fmla="*/ 111 w 1156113"/>
                <a:gd name="connsiteY5" fmla="*/ 2492402 h 3074115"/>
                <a:gd name="connsiteX6" fmla="*/ 111 w 1156113"/>
                <a:gd name="connsiteY6" fmla="*/ 3074115 h 3074115"/>
                <a:gd name="connsiteX0" fmla="*/ 1045242 w 1050624"/>
                <a:gd name="connsiteY0" fmla="*/ 0 h 2812026"/>
                <a:gd name="connsiteX1" fmla="*/ 1044051 w 1050624"/>
                <a:gd name="connsiteY1" fmla="*/ 2036003 h 2812026"/>
                <a:gd name="connsiteX2" fmla="*/ 960231 w 1050624"/>
                <a:gd name="connsiteY2" fmla="*/ 2131253 h 2812026"/>
                <a:gd name="connsiteX3" fmla="*/ 102981 w 1050624"/>
                <a:gd name="connsiteY3" fmla="*/ 2135063 h 2812026"/>
                <a:gd name="connsiteX4" fmla="*/ 111 w 1050624"/>
                <a:gd name="connsiteY4" fmla="*/ 2230313 h 2812026"/>
                <a:gd name="connsiteX5" fmla="*/ 111 w 1050624"/>
                <a:gd name="connsiteY5" fmla="*/ 2812026 h 2812026"/>
                <a:gd name="connsiteX0" fmla="*/ 1045242 w 1050624"/>
                <a:gd name="connsiteY0" fmla="*/ 0 h 1626693"/>
                <a:gd name="connsiteX1" fmla="*/ 1044051 w 1050624"/>
                <a:gd name="connsiteY1" fmla="*/ 850670 h 1626693"/>
                <a:gd name="connsiteX2" fmla="*/ 960231 w 1050624"/>
                <a:gd name="connsiteY2" fmla="*/ 945920 h 1626693"/>
                <a:gd name="connsiteX3" fmla="*/ 102981 w 1050624"/>
                <a:gd name="connsiteY3" fmla="*/ 949730 h 1626693"/>
                <a:gd name="connsiteX4" fmla="*/ 111 w 1050624"/>
                <a:gd name="connsiteY4" fmla="*/ 1044980 h 1626693"/>
                <a:gd name="connsiteX5" fmla="*/ 111 w 1050624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60231 w 1045737"/>
                <a:gd name="connsiteY2" fmla="*/ 945920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60231 w 1045737"/>
                <a:gd name="connsiteY2" fmla="*/ 945920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50186"/>
                <a:gd name="connsiteY0" fmla="*/ 0 h 1626693"/>
                <a:gd name="connsiteX1" fmla="*/ 1044051 w 1050186"/>
                <a:gd name="connsiteY1" fmla="*/ 850670 h 1626693"/>
                <a:gd name="connsiteX2" fmla="*/ 991362 w 1050186"/>
                <a:gd name="connsiteY2" fmla="*/ 954387 h 1626693"/>
                <a:gd name="connsiteX3" fmla="*/ 102981 w 1050186"/>
                <a:gd name="connsiteY3" fmla="*/ 949730 h 1626693"/>
                <a:gd name="connsiteX4" fmla="*/ 111 w 1050186"/>
                <a:gd name="connsiteY4" fmla="*/ 1044980 h 1626693"/>
                <a:gd name="connsiteX5" fmla="*/ 111 w 1050186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54387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45921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45921 h 1626693"/>
                <a:gd name="connsiteX3" fmla="*/ 102981 w 1045737"/>
                <a:gd name="connsiteY3" fmla="*/ 941263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131 w 1045626"/>
                <a:gd name="connsiteY0" fmla="*/ 0 h 1626693"/>
                <a:gd name="connsiteX1" fmla="*/ 1043940 w 1045626"/>
                <a:gd name="connsiteY1" fmla="*/ 850670 h 1626693"/>
                <a:gd name="connsiteX2" fmla="*/ 991251 w 1045626"/>
                <a:gd name="connsiteY2" fmla="*/ 945921 h 1626693"/>
                <a:gd name="connsiteX3" fmla="*/ 102870 w 1045626"/>
                <a:gd name="connsiteY3" fmla="*/ 941263 h 1626693"/>
                <a:gd name="connsiteX4" fmla="*/ 0 w 1045626"/>
                <a:gd name="connsiteY4" fmla="*/ 1044980 h 1626693"/>
                <a:gd name="connsiteX5" fmla="*/ 0 w 1045626"/>
                <a:gd name="connsiteY5" fmla="*/ 1626693 h 1626693"/>
                <a:gd name="connsiteX0" fmla="*/ 1045131 w 1045626"/>
                <a:gd name="connsiteY0" fmla="*/ 0 h 1673260"/>
                <a:gd name="connsiteX1" fmla="*/ 1043940 w 1045626"/>
                <a:gd name="connsiteY1" fmla="*/ 897237 h 1673260"/>
                <a:gd name="connsiteX2" fmla="*/ 991251 w 1045626"/>
                <a:gd name="connsiteY2" fmla="*/ 992488 h 1673260"/>
                <a:gd name="connsiteX3" fmla="*/ 102870 w 1045626"/>
                <a:gd name="connsiteY3" fmla="*/ 987830 h 1673260"/>
                <a:gd name="connsiteX4" fmla="*/ 0 w 1045626"/>
                <a:gd name="connsiteY4" fmla="*/ 1091547 h 1673260"/>
                <a:gd name="connsiteX5" fmla="*/ 0 w 1045626"/>
                <a:gd name="connsiteY5" fmla="*/ 1673260 h 1673260"/>
                <a:gd name="connsiteX0" fmla="*/ 1042782 w 1045018"/>
                <a:gd name="connsiteY0" fmla="*/ 0 h 2349052"/>
                <a:gd name="connsiteX1" fmla="*/ 1043940 w 1045018"/>
                <a:gd name="connsiteY1" fmla="*/ 1573029 h 2349052"/>
                <a:gd name="connsiteX2" fmla="*/ 991251 w 1045018"/>
                <a:gd name="connsiteY2" fmla="*/ 1668280 h 2349052"/>
                <a:gd name="connsiteX3" fmla="*/ 102870 w 1045018"/>
                <a:gd name="connsiteY3" fmla="*/ 1663622 h 2349052"/>
                <a:gd name="connsiteX4" fmla="*/ 0 w 1045018"/>
                <a:gd name="connsiteY4" fmla="*/ 1767339 h 2349052"/>
                <a:gd name="connsiteX5" fmla="*/ 0 w 1045018"/>
                <a:gd name="connsiteY5" fmla="*/ 2349052 h 2349052"/>
                <a:gd name="connsiteX0" fmla="*/ 1045130 w 1045626"/>
                <a:gd name="connsiteY0" fmla="*/ 0 h 2363958"/>
                <a:gd name="connsiteX1" fmla="*/ 1043940 w 1045626"/>
                <a:gd name="connsiteY1" fmla="*/ 1587935 h 2363958"/>
                <a:gd name="connsiteX2" fmla="*/ 991251 w 1045626"/>
                <a:gd name="connsiteY2" fmla="*/ 1683186 h 2363958"/>
                <a:gd name="connsiteX3" fmla="*/ 102870 w 1045626"/>
                <a:gd name="connsiteY3" fmla="*/ 1678528 h 2363958"/>
                <a:gd name="connsiteX4" fmla="*/ 0 w 1045626"/>
                <a:gd name="connsiteY4" fmla="*/ 1782245 h 2363958"/>
                <a:gd name="connsiteX5" fmla="*/ 0 w 1045626"/>
                <a:gd name="connsiteY5" fmla="*/ 2363958 h 236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626" h="2363958">
                  <a:moveTo>
                    <a:pt x="1045130" y="0"/>
                  </a:moveTo>
                  <a:cubicBezTo>
                    <a:pt x="1044932" y="353409"/>
                    <a:pt x="1046989" y="1224259"/>
                    <a:pt x="1043940" y="1587935"/>
                  </a:cubicBezTo>
                  <a:cubicBezTo>
                    <a:pt x="1041083" y="1680645"/>
                    <a:pt x="1035678" y="1678106"/>
                    <a:pt x="991251" y="1683186"/>
                  </a:cubicBezTo>
                  <a:lnTo>
                    <a:pt x="102870" y="1678528"/>
                  </a:lnTo>
                  <a:cubicBezTo>
                    <a:pt x="10169" y="1683608"/>
                    <a:pt x="0" y="1697155"/>
                    <a:pt x="0" y="1782245"/>
                  </a:cubicBezTo>
                  <a:lnTo>
                    <a:pt x="0" y="2363958"/>
                  </a:ln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4" name="任意多边形: 形状 853">
              <a:extLst>
                <a:ext uri="{FF2B5EF4-FFF2-40B4-BE49-F238E27FC236}">
                  <a16:creationId xmlns:a16="http://schemas.microsoft.com/office/drawing/2014/main" id="{FC572F46-FA90-4162-AF9A-6A218BF7B93D}"/>
                </a:ext>
              </a:extLst>
            </p:cNvPr>
            <p:cNvSpPr/>
            <p:nvPr/>
          </p:nvSpPr>
          <p:spPr>
            <a:xfrm flipH="1" flipV="1">
              <a:off x="1727846" y="4347752"/>
              <a:ext cx="1158851" cy="1400134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365429"/>
                <a:gd name="connsiteX1" fmla="*/ 1044051 w 1044051"/>
                <a:gd name="connsiteY1" fmla="*/ 523419 h 1365429"/>
                <a:gd name="connsiteX2" fmla="*/ 960231 w 1044051"/>
                <a:gd name="connsiteY2" fmla="*/ 618669 h 1365429"/>
                <a:gd name="connsiteX3" fmla="*/ 102981 w 1044051"/>
                <a:gd name="connsiteY3" fmla="*/ 622479 h 1365429"/>
                <a:gd name="connsiteX4" fmla="*/ 111 w 1044051"/>
                <a:gd name="connsiteY4" fmla="*/ 717729 h 1365429"/>
                <a:gd name="connsiteX5" fmla="*/ 111 w 1044051"/>
                <a:gd name="connsiteY5" fmla="*/ 1365429 h 1365429"/>
                <a:gd name="connsiteX0" fmla="*/ 1040241 w 1044051"/>
                <a:gd name="connsiteY0" fmla="*/ 0 h 1367810"/>
                <a:gd name="connsiteX1" fmla="*/ 1044051 w 1044051"/>
                <a:gd name="connsiteY1" fmla="*/ 525800 h 1367810"/>
                <a:gd name="connsiteX2" fmla="*/ 960231 w 1044051"/>
                <a:gd name="connsiteY2" fmla="*/ 621050 h 1367810"/>
                <a:gd name="connsiteX3" fmla="*/ 102981 w 1044051"/>
                <a:gd name="connsiteY3" fmla="*/ 624860 h 1367810"/>
                <a:gd name="connsiteX4" fmla="*/ 111 w 1044051"/>
                <a:gd name="connsiteY4" fmla="*/ 720110 h 1367810"/>
                <a:gd name="connsiteX5" fmla="*/ 111 w 1044051"/>
                <a:gd name="connsiteY5" fmla="*/ 1367810 h 1367810"/>
                <a:gd name="connsiteX0" fmla="*/ 1043086 w 1044051"/>
                <a:gd name="connsiteY0" fmla="*/ 0 h 1377970"/>
                <a:gd name="connsiteX1" fmla="*/ 1044051 w 1044051"/>
                <a:gd name="connsiteY1" fmla="*/ 535960 h 1377970"/>
                <a:gd name="connsiteX2" fmla="*/ 960231 w 1044051"/>
                <a:gd name="connsiteY2" fmla="*/ 631210 h 1377970"/>
                <a:gd name="connsiteX3" fmla="*/ 102981 w 1044051"/>
                <a:gd name="connsiteY3" fmla="*/ 635020 h 1377970"/>
                <a:gd name="connsiteX4" fmla="*/ 111 w 1044051"/>
                <a:gd name="connsiteY4" fmla="*/ 730270 h 1377970"/>
                <a:gd name="connsiteX5" fmla="*/ 111 w 1044051"/>
                <a:gd name="connsiteY5" fmla="*/ 1377970 h 1377970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7149 w 1044051"/>
                <a:gd name="connsiteY5" fmla="*/ 1274276 h 1274276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112 w 1044051"/>
                <a:gd name="connsiteY5" fmla="*/ 1274276 h 1274276"/>
                <a:gd name="connsiteX0" fmla="*/ 1045297 w 1045334"/>
                <a:gd name="connsiteY0" fmla="*/ 0 h 1676442"/>
                <a:gd name="connsiteX1" fmla="*/ 1044051 w 1045334"/>
                <a:gd name="connsiteY1" fmla="*/ 938126 h 1676442"/>
                <a:gd name="connsiteX2" fmla="*/ 960231 w 1045334"/>
                <a:gd name="connsiteY2" fmla="*/ 1033376 h 1676442"/>
                <a:gd name="connsiteX3" fmla="*/ 102981 w 1045334"/>
                <a:gd name="connsiteY3" fmla="*/ 1037186 h 1676442"/>
                <a:gd name="connsiteX4" fmla="*/ 111 w 1045334"/>
                <a:gd name="connsiteY4" fmla="*/ 1132436 h 1676442"/>
                <a:gd name="connsiteX5" fmla="*/ 112 w 1045334"/>
                <a:gd name="connsiteY5" fmla="*/ 1676442 h 1676442"/>
                <a:gd name="connsiteX0" fmla="*/ 1045297 w 1045334"/>
                <a:gd name="connsiteY0" fmla="*/ 0 h 1676442"/>
                <a:gd name="connsiteX1" fmla="*/ 1044051 w 1045334"/>
                <a:gd name="connsiteY1" fmla="*/ 938126 h 1676442"/>
                <a:gd name="connsiteX2" fmla="*/ 960231 w 1045334"/>
                <a:gd name="connsiteY2" fmla="*/ 1033376 h 1676442"/>
                <a:gd name="connsiteX3" fmla="*/ 102981 w 1045334"/>
                <a:gd name="connsiteY3" fmla="*/ 1037186 h 1676442"/>
                <a:gd name="connsiteX4" fmla="*/ 111 w 1045334"/>
                <a:gd name="connsiteY4" fmla="*/ 1132436 h 1676442"/>
                <a:gd name="connsiteX5" fmla="*/ 112 w 1045334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102870 w 1045223"/>
                <a:gd name="connsiteY3" fmla="*/ 1037186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572 w 1045609"/>
                <a:gd name="connsiteY0" fmla="*/ 0 h 1676442"/>
                <a:gd name="connsiteX1" fmla="*/ 1044326 w 1045609"/>
                <a:gd name="connsiteY1" fmla="*/ 938126 h 1676442"/>
                <a:gd name="connsiteX2" fmla="*/ 960506 w 1045609"/>
                <a:gd name="connsiteY2" fmla="*/ 1033376 h 1676442"/>
                <a:gd name="connsiteX3" fmla="*/ 70089 w 1045609"/>
                <a:gd name="connsiteY3" fmla="*/ 1032953 h 1676442"/>
                <a:gd name="connsiteX4" fmla="*/ 386 w 1045609"/>
                <a:gd name="connsiteY4" fmla="*/ 1132436 h 1676442"/>
                <a:gd name="connsiteX5" fmla="*/ 387 w 1045609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69703 w 1045223"/>
                <a:gd name="connsiteY3" fmla="*/ 1032953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69703 w 1045223"/>
                <a:gd name="connsiteY3" fmla="*/ 1032953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186 w 1045223"/>
                <a:gd name="connsiteY0" fmla="*/ 0 h 2347266"/>
                <a:gd name="connsiteX1" fmla="*/ 1043940 w 1045223"/>
                <a:gd name="connsiteY1" fmla="*/ 1608950 h 2347266"/>
                <a:gd name="connsiteX2" fmla="*/ 960120 w 1045223"/>
                <a:gd name="connsiteY2" fmla="*/ 1704200 h 2347266"/>
                <a:gd name="connsiteX3" fmla="*/ 69703 w 1045223"/>
                <a:gd name="connsiteY3" fmla="*/ 1703777 h 2347266"/>
                <a:gd name="connsiteX4" fmla="*/ 0 w 1045223"/>
                <a:gd name="connsiteY4" fmla="*/ 1803260 h 2347266"/>
                <a:gd name="connsiteX5" fmla="*/ 1 w 1045223"/>
                <a:gd name="connsiteY5" fmla="*/ 2347266 h 234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223" h="2347266">
                  <a:moveTo>
                    <a:pt x="1045186" y="0"/>
                  </a:moveTo>
                  <a:cubicBezTo>
                    <a:pt x="1045508" y="178653"/>
                    <a:pt x="1043618" y="1430297"/>
                    <a:pt x="1043940" y="1608950"/>
                  </a:cubicBezTo>
                  <a:cubicBezTo>
                    <a:pt x="1038860" y="1701660"/>
                    <a:pt x="1049020" y="1699120"/>
                    <a:pt x="960120" y="1704200"/>
                  </a:cubicBezTo>
                  <a:lnTo>
                    <a:pt x="69703" y="1703777"/>
                  </a:lnTo>
                  <a:cubicBezTo>
                    <a:pt x="5647" y="1704623"/>
                    <a:pt x="0" y="1718170"/>
                    <a:pt x="0" y="1803260"/>
                  </a:cubicBezTo>
                  <a:cubicBezTo>
                    <a:pt x="0" y="1984595"/>
                    <a:pt x="1" y="2165931"/>
                    <a:pt x="1" y="234726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65AB4FF-3319-4B76-8F04-D505558B7E21}"/>
                </a:ext>
              </a:extLst>
            </p:cNvPr>
            <p:cNvGrpSpPr/>
            <p:nvPr/>
          </p:nvGrpSpPr>
          <p:grpSpPr>
            <a:xfrm>
              <a:off x="4278401" y="1543236"/>
              <a:ext cx="2516375" cy="1061846"/>
              <a:chOff x="3647845" y="1543236"/>
              <a:chExt cx="3376420" cy="1061846"/>
            </a:xfrm>
          </p:grpSpPr>
          <p:sp>
            <p:nvSpPr>
              <p:cNvPr id="795" name="任意多边形: 形状 794">
                <a:extLst>
                  <a:ext uri="{FF2B5EF4-FFF2-40B4-BE49-F238E27FC236}">
                    <a16:creationId xmlns:a16="http://schemas.microsoft.com/office/drawing/2014/main" id="{43F9F195-C9A8-4CC2-84DB-5978605495A8}"/>
                  </a:ext>
                </a:extLst>
              </p:cNvPr>
              <p:cNvSpPr/>
              <p:nvPr/>
            </p:nvSpPr>
            <p:spPr>
              <a:xfrm flipH="1" flipV="1">
                <a:off x="3678825" y="1543236"/>
                <a:ext cx="3345440" cy="1052913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286563"/>
                  <a:gd name="connsiteX1" fmla="*/ 1044051 w 1044051"/>
                  <a:gd name="connsiteY1" fmla="*/ 510540 h 1286563"/>
                  <a:gd name="connsiteX2" fmla="*/ 960231 w 1044051"/>
                  <a:gd name="connsiteY2" fmla="*/ 605790 h 1286563"/>
                  <a:gd name="connsiteX3" fmla="*/ 102981 w 1044051"/>
                  <a:gd name="connsiteY3" fmla="*/ 609600 h 1286563"/>
                  <a:gd name="connsiteX4" fmla="*/ 111 w 1044051"/>
                  <a:gd name="connsiteY4" fmla="*/ 704850 h 1286563"/>
                  <a:gd name="connsiteX5" fmla="*/ 111 w 1044051"/>
                  <a:gd name="connsiteY5" fmla="*/ 1286563 h 1286563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3502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6763 w 1046766"/>
                  <a:gd name="connsiteY0" fmla="*/ 0 h 3243496"/>
                  <a:gd name="connsiteX1" fmla="*/ 1044051 w 1046766"/>
                  <a:gd name="connsiteY1" fmla="*/ 2467473 h 3243496"/>
                  <a:gd name="connsiteX2" fmla="*/ 960231 w 1046766"/>
                  <a:gd name="connsiteY2" fmla="*/ 2562723 h 3243496"/>
                  <a:gd name="connsiteX3" fmla="*/ 102981 w 1046766"/>
                  <a:gd name="connsiteY3" fmla="*/ 2566533 h 3243496"/>
                  <a:gd name="connsiteX4" fmla="*/ 111 w 1046766"/>
                  <a:gd name="connsiteY4" fmla="*/ 2661783 h 3243496"/>
                  <a:gd name="connsiteX5" fmla="*/ 111 w 1046766"/>
                  <a:gd name="connsiteY5" fmla="*/ 3243496 h 3243496"/>
                  <a:gd name="connsiteX0" fmla="*/ 1046763 w 1050564"/>
                  <a:gd name="connsiteY0" fmla="*/ 0 h 3243496"/>
                  <a:gd name="connsiteX1" fmla="*/ 1045242 w 1050564"/>
                  <a:gd name="connsiteY1" fmla="*/ 431470 h 3243496"/>
                  <a:gd name="connsiteX2" fmla="*/ 1044051 w 1050564"/>
                  <a:gd name="connsiteY2" fmla="*/ 2467473 h 3243496"/>
                  <a:gd name="connsiteX3" fmla="*/ 960231 w 1050564"/>
                  <a:gd name="connsiteY3" fmla="*/ 2562723 h 3243496"/>
                  <a:gd name="connsiteX4" fmla="*/ 102981 w 1050564"/>
                  <a:gd name="connsiteY4" fmla="*/ 2566533 h 3243496"/>
                  <a:gd name="connsiteX5" fmla="*/ 111 w 1050564"/>
                  <a:gd name="connsiteY5" fmla="*/ 2661783 h 3243496"/>
                  <a:gd name="connsiteX6" fmla="*/ 111 w 1050564"/>
                  <a:gd name="connsiteY6" fmla="*/ 3243496 h 3243496"/>
                  <a:gd name="connsiteX0" fmla="*/ 1046763 w 1050624"/>
                  <a:gd name="connsiteY0" fmla="*/ 0 h 3243496"/>
                  <a:gd name="connsiteX1" fmla="*/ 1045242 w 1050624"/>
                  <a:gd name="connsiteY1" fmla="*/ 347019 h 3243496"/>
                  <a:gd name="connsiteX2" fmla="*/ 1045242 w 1050624"/>
                  <a:gd name="connsiteY2" fmla="*/ 431470 h 3243496"/>
                  <a:gd name="connsiteX3" fmla="*/ 1044051 w 1050624"/>
                  <a:gd name="connsiteY3" fmla="*/ 2467473 h 3243496"/>
                  <a:gd name="connsiteX4" fmla="*/ 960231 w 1050624"/>
                  <a:gd name="connsiteY4" fmla="*/ 2562723 h 3243496"/>
                  <a:gd name="connsiteX5" fmla="*/ 102981 w 1050624"/>
                  <a:gd name="connsiteY5" fmla="*/ 2566533 h 3243496"/>
                  <a:gd name="connsiteX6" fmla="*/ 111 w 1050624"/>
                  <a:gd name="connsiteY6" fmla="*/ 2661783 h 3243496"/>
                  <a:gd name="connsiteX7" fmla="*/ 111 w 1050624"/>
                  <a:gd name="connsiteY7" fmla="*/ 3243496 h 3243496"/>
                  <a:gd name="connsiteX0" fmla="*/ 1568507 w 1568507"/>
                  <a:gd name="connsiteY0" fmla="*/ 0 h 3065858"/>
                  <a:gd name="connsiteX1" fmla="*/ 1045242 w 1568507"/>
                  <a:gd name="connsiteY1" fmla="*/ 169381 h 3065858"/>
                  <a:gd name="connsiteX2" fmla="*/ 1045242 w 1568507"/>
                  <a:gd name="connsiteY2" fmla="*/ 253832 h 3065858"/>
                  <a:gd name="connsiteX3" fmla="*/ 1044051 w 1568507"/>
                  <a:gd name="connsiteY3" fmla="*/ 2289835 h 3065858"/>
                  <a:gd name="connsiteX4" fmla="*/ 960231 w 1568507"/>
                  <a:gd name="connsiteY4" fmla="*/ 2385085 h 3065858"/>
                  <a:gd name="connsiteX5" fmla="*/ 102981 w 1568507"/>
                  <a:gd name="connsiteY5" fmla="*/ 2388895 h 3065858"/>
                  <a:gd name="connsiteX6" fmla="*/ 111 w 1568507"/>
                  <a:gd name="connsiteY6" fmla="*/ 2484145 h 3065858"/>
                  <a:gd name="connsiteX7" fmla="*/ 111 w 1568507"/>
                  <a:gd name="connsiteY7" fmla="*/ 3065858 h 3065858"/>
                  <a:gd name="connsiteX0" fmla="*/ 1568507 w 1568507"/>
                  <a:gd name="connsiteY0" fmla="*/ 79 h 3065937"/>
                  <a:gd name="connsiteX1" fmla="*/ 1045242 w 1568507"/>
                  <a:gd name="connsiteY1" fmla="*/ 169460 h 3065937"/>
                  <a:gd name="connsiteX2" fmla="*/ 1045242 w 1568507"/>
                  <a:gd name="connsiteY2" fmla="*/ 253911 h 3065937"/>
                  <a:gd name="connsiteX3" fmla="*/ 1044051 w 1568507"/>
                  <a:gd name="connsiteY3" fmla="*/ 2289914 h 3065937"/>
                  <a:gd name="connsiteX4" fmla="*/ 960231 w 1568507"/>
                  <a:gd name="connsiteY4" fmla="*/ 2385164 h 3065937"/>
                  <a:gd name="connsiteX5" fmla="*/ 102981 w 1568507"/>
                  <a:gd name="connsiteY5" fmla="*/ 2388974 h 3065937"/>
                  <a:gd name="connsiteX6" fmla="*/ 111 w 1568507"/>
                  <a:gd name="connsiteY6" fmla="*/ 2484224 h 3065937"/>
                  <a:gd name="connsiteX7" fmla="*/ 111 w 1568507"/>
                  <a:gd name="connsiteY7" fmla="*/ 3065937 h 3065937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2535 h 3068393"/>
                  <a:gd name="connsiteX1" fmla="*/ 1152853 w 1568507"/>
                  <a:gd name="connsiteY1" fmla="*/ 5926 h 3068393"/>
                  <a:gd name="connsiteX2" fmla="*/ 1045242 w 1568507"/>
                  <a:gd name="connsiteY2" fmla="*/ 256367 h 3068393"/>
                  <a:gd name="connsiteX3" fmla="*/ 1044051 w 1568507"/>
                  <a:gd name="connsiteY3" fmla="*/ 2292370 h 3068393"/>
                  <a:gd name="connsiteX4" fmla="*/ 960231 w 1568507"/>
                  <a:gd name="connsiteY4" fmla="*/ 2387620 h 3068393"/>
                  <a:gd name="connsiteX5" fmla="*/ 102981 w 1568507"/>
                  <a:gd name="connsiteY5" fmla="*/ 2391430 h 3068393"/>
                  <a:gd name="connsiteX6" fmla="*/ 111 w 1568507"/>
                  <a:gd name="connsiteY6" fmla="*/ 2486680 h 3068393"/>
                  <a:gd name="connsiteX7" fmla="*/ 111 w 1568507"/>
                  <a:gd name="connsiteY7" fmla="*/ 3068393 h 3068393"/>
                  <a:gd name="connsiteX0" fmla="*/ 1568507 w 1568507"/>
                  <a:gd name="connsiteY0" fmla="*/ 10763 h 3076621"/>
                  <a:gd name="connsiteX1" fmla="*/ 1156113 w 1568507"/>
                  <a:gd name="connsiteY1" fmla="*/ 2506 h 3076621"/>
                  <a:gd name="connsiteX2" fmla="*/ 1045242 w 1568507"/>
                  <a:gd name="connsiteY2" fmla="*/ 264595 h 3076621"/>
                  <a:gd name="connsiteX3" fmla="*/ 1044051 w 1568507"/>
                  <a:gd name="connsiteY3" fmla="*/ 2300598 h 3076621"/>
                  <a:gd name="connsiteX4" fmla="*/ 960231 w 1568507"/>
                  <a:gd name="connsiteY4" fmla="*/ 2395848 h 3076621"/>
                  <a:gd name="connsiteX5" fmla="*/ 102981 w 1568507"/>
                  <a:gd name="connsiteY5" fmla="*/ 2399658 h 3076621"/>
                  <a:gd name="connsiteX6" fmla="*/ 111 w 1568507"/>
                  <a:gd name="connsiteY6" fmla="*/ 2494908 h 3076621"/>
                  <a:gd name="connsiteX7" fmla="*/ 111 w 1568507"/>
                  <a:gd name="connsiteY7" fmla="*/ 3076621 h 3076621"/>
                  <a:gd name="connsiteX0" fmla="*/ 1568507 w 1568507"/>
                  <a:gd name="connsiteY0" fmla="*/ 10199 h 3076057"/>
                  <a:gd name="connsiteX1" fmla="*/ 1156113 w 1568507"/>
                  <a:gd name="connsiteY1" fmla="*/ 1942 h 3076057"/>
                  <a:gd name="connsiteX2" fmla="*/ 1045242 w 1568507"/>
                  <a:gd name="connsiteY2" fmla="*/ 264031 h 3076057"/>
                  <a:gd name="connsiteX3" fmla="*/ 1044051 w 1568507"/>
                  <a:gd name="connsiteY3" fmla="*/ 2300034 h 3076057"/>
                  <a:gd name="connsiteX4" fmla="*/ 960231 w 1568507"/>
                  <a:gd name="connsiteY4" fmla="*/ 2395284 h 3076057"/>
                  <a:gd name="connsiteX5" fmla="*/ 102981 w 1568507"/>
                  <a:gd name="connsiteY5" fmla="*/ 2399094 h 3076057"/>
                  <a:gd name="connsiteX6" fmla="*/ 111 w 1568507"/>
                  <a:gd name="connsiteY6" fmla="*/ 2494344 h 3076057"/>
                  <a:gd name="connsiteX7" fmla="*/ 111 w 1568507"/>
                  <a:gd name="connsiteY7" fmla="*/ 3076057 h 3076057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156113 w 1156113"/>
                  <a:gd name="connsiteY0" fmla="*/ 0 h 3074115"/>
                  <a:gd name="connsiteX1" fmla="*/ 1045242 w 1156113"/>
                  <a:gd name="connsiteY1" fmla="*/ 262089 h 3074115"/>
                  <a:gd name="connsiteX2" fmla="*/ 1044051 w 1156113"/>
                  <a:gd name="connsiteY2" fmla="*/ 2298092 h 3074115"/>
                  <a:gd name="connsiteX3" fmla="*/ 960231 w 1156113"/>
                  <a:gd name="connsiteY3" fmla="*/ 2393342 h 3074115"/>
                  <a:gd name="connsiteX4" fmla="*/ 102981 w 1156113"/>
                  <a:gd name="connsiteY4" fmla="*/ 2397152 h 3074115"/>
                  <a:gd name="connsiteX5" fmla="*/ 111 w 1156113"/>
                  <a:gd name="connsiteY5" fmla="*/ 2492402 h 3074115"/>
                  <a:gd name="connsiteX6" fmla="*/ 111 w 1156113"/>
                  <a:gd name="connsiteY6" fmla="*/ 3074115 h 3074115"/>
                  <a:gd name="connsiteX0" fmla="*/ 1045242 w 1050624"/>
                  <a:gd name="connsiteY0" fmla="*/ 0 h 2812026"/>
                  <a:gd name="connsiteX1" fmla="*/ 1044051 w 1050624"/>
                  <a:gd name="connsiteY1" fmla="*/ 2036003 h 2812026"/>
                  <a:gd name="connsiteX2" fmla="*/ 960231 w 1050624"/>
                  <a:gd name="connsiteY2" fmla="*/ 2131253 h 2812026"/>
                  <a:gd name="connsiteX3" fmla="*/ 102981 w 1050624"/>
                  <a:gd name="connsiteY3" fmla="*/ 2135063 h 2812026"/>
                  <a:gd name="connsiteX4" fmla="*/ 111 w 1050624"/>
                  <a:gd name="connsiteY4" fmla="*/ 2230313 h 2812026"/>
                  <a:gd name="connsiteX5" fmla="*/ 111 w 1050624"/>
                  <a:gd name="connsiteY5" fmla="*/ 2812026 h 2812026"/>
                  <a:gd name="connsiteX0" fmla="*/ 1045242 w 1050624"/>
                  <a:gd name="connsiteY0" fmla="*/ 0 h 1626693"/>
                  <a:gd name="connsiteX1" fmla="*/ 1044051 w 1050624"/>
                  <a:gd name="connsiteY1" fmla="*/ 850670 h 1626693"/>
                  <a:gd name="connsiteX2" fmla="*/ 960231 w 1050624"/>
                  <a:gd name="connsiteY2" fmla="*/ 945920 h 1626693"/>
                  <a:gd name="connsiteX3" fmla="*/ 102981 w 1050624"/>
                  <a:gd name="connsiteY3" fmla="*/ 949730 h 1626693"/>
                  <a:gd name="connsiteX4" fmla="*/ 111 w 1050624"/>
                  <a:gd name="connsiteY4" fmla="*/ 1044980 h 1626693"/>
                  <a:gd name="connsiteX5" fmla="*/ 111 w 1050624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50186"/>
                  <a:gd name="connsiteY0" fmla="*/ 0 h 1626693"/>
                  <a:gd name="connsiteX1" fmla="*/ 1044051 w 1050186"/>
                  <a:gd name="connsiteY1" fmla="*/ 850670 h 1626693"/>
                  <a:gd name="connsiteX2" fmla="*/ 991362 w 1050186"/>
                  <a:gd name="connsiteY2" fmla="*/ 954387 h 1626693"/>
                  <a:gd name="connsiteX3" fmla="*/ 102981 w 1050186"/>
                  <a:gd name="connsiteY3" fmla="*/ 949730 h 1626693"/>
                  <a:gd name="connsiteX4" fmla="*/ 111 w 1050186"/>
                  <a:gd name="connsiteY4" fmla="*/ 1044980 h 1626693"/>
                  <a:gd name="connsiteX5" fmla="*/ 111 w 1050186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54387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1263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131 w 1045626"/>
                  <a:gd name="connsiteY0" fmla="*/ 0 h 1626693"/>
                  <a:gd name="connsiteX1" fmla="*/ 1043940 w 1045626"/>
                  <a:gd name="connsiteY1" fmla="*/ 850670 h 1626693"/>
                  <a:gd name="connsiteX2" fmla="*/ 991251 w 1045626"/>
                  <a:gd name="connsiteY2" fmla="*/ 945921 h 1626693"/>
                  <a:gd name="connsiteX3" fmla="*/ 102870 w 1045626"/>
                  <a:gd name="connsiteY3" fmla="*/ 941263 h 1626693"/>
                  <a:gd name="connsiteX4" fmla="*/ 0 w 1045626"/>
                  <a:gd name="connsiteY4" fmla="*/ 1044980 h 1626693"/>
                  <a:gd name="connsiteX5" fmla="*/ 0 w 1045626"/>
                  <a:gd name="connsiteY5" fmla="*/ 1626693 h 1626693"/>
                  <a:gd name="connsiteX0" fmla="*/ 1045131 w 1045626"/>
                  <a:gd name="connsiteY0" fmla="*/ 0 h 1673260"/>
                  <a:gd name="connsiteX1" fmla="*/ 1043940 w 1045626"/>
                  <a:gd name="connsiteY1" fmla="*/ 897237 h 1673260"/>
                  <a:gd name="connsiteX2" fmla="*/ 991251 w 1045626"/>
                  <a:gd name="connsiteY2" fmla="*/ 992488 h 1673260"/>
                  <a:gd name="connsiteX3" fmla="*/ 102870 w 1045626"/>
                  <a:gd name="connsiteY3" fmla="*/ 987830 h 1673260"/>
                  <a:gd name="connsiteX4" fmla="*/ 0 w 1045626"/>
                  <a:gd name="connsiteY4" fmla="*/ 1091547 h 1673260"/>
                  <a:gd name="connsiteX5" fmla="*/ 0 w 1045626"/>
                  <a:gd name="connsiteY5" fmla="*/ 1673260 h 1673260"/>
                  <a:gd name="connsiteX0" fmla="*/ 1045131 w 1049917"/>
                  <a:gd name="connsiteY0" fmla="*/ 0 h 1673260"/>
                  <a:gd name="connsiteX1" fmla="*/ 1048845 w 1049917"/>
                  <a:gd name="connsiteY1" fmla="*/ 332998 h 1673260"/>
                  <a:gd name="connsiteX2" fmla="*/ 1043940 w 1049917"/>
                  <a:gd name="connsiteY2" fmla="*/ 897237 h 1673260"/>
                  <a:gd name="connsiteX3" fmla="*/ 991251 w 1049917"/>
                  <a:gd name="connsiteY3" fmla="*/ 992488 h 1673260"/>
                  <a:gd name="connsiteX4" fmla="*/ 102870 w 1049917"/>
                  <a:gd name="connsiteY4" fmla="*/ 987830 h 1673260"/>
                  <a:gd name="connsiteX5" fmla="*/ 0 w 1049917"/>
                  <a:gd name="connsiteY5" fmla="*/ 1091547 h 1673260"/>
                  <a:gd name="connsiteX6" fmla="*/ 0 w 1049917"/>
                  <a:gd name="connsiteY6" fmla="*/ 1673260 h 1673260"/>
                  <a:gd name="connsiteX0" fmla="*/ 713287 w 1049917"/>
                  <a:gd name="connsiteY0" fmla="*/ 0 h 1682497"/>
                  <a:gd name="connsiteX1" fmla="*/ 1048845 w 1049917"/>
                  <a:gd name="connsiteY1" fmla="*/ 342235 h 1682497"/>
                  <a:gd name="connsiteX2" fmla="*/ 1043940 w 1049917"/>
                  <a:gd name="connsiteY2" fmla="*/ 906474 h 1682497"/>
                  <a:gd name="connsiteX3" fmla="*/ 991251 w 1049917"/>
                  <a:gd name="connsiteY3" fmla="*/ 1001725 h 1682497"/>
                  <a:gd name="connsiteX4" fmla="*/ 102870 w 1049917"/>
                  <a:gd name="connsiteY4" fmla="*/ 997067 h 1682497"/>
                  <a:gd name="connsiteX5" fmla="*/ 0 w 1049917"/>
                  <a:gd name="connsiteY5" fmla="*/ 1100784 h 1682497"/>
                  <a:gd name="connsiteX6" fmla="*/ 0 w 1049917"/>
                  <a:gd name="connsiteY6" fmla="*/ 1682497 h 1682497"/>
                  <a:gd name="connsiteX0" fmla="*/ 713287 w 1049917"/>
                  <a:gd name="connsiteY0" fmla="*/ 0 h 1682497"/>
                  <a:gd name="connsiteX1" fmla="*/ 1048845 w 1049917"/>
                  <a:gd name="connsiteY1" fmla="*/ 342235 h 1682497"/>
                  <a:gd name="connsiteX2" fmla="*/ 1043940 w 1049917"/>
                  <a:gd name="connsiteY2" fmla="*/ 906474 h 1682497"/>
                  <a:gd name="connsiteX3" fmla="*/ 991251 w 1049917"/>
                  <a:gd name="connsiteY3" fmla="*/ 1001725 h 1682497"/>
                  <a:gd name="connsiteX4" fmla="*/ 102870 w 1049917"/>
                  <a:gd name="connsiteY4" fmla="*/ 997067 h 1682497"/>
                  <a:gd name="connsiteX5" fmla="*/ 0 w 1049917"/>
                  <a:gd name="connsiteY5" fmla="*/ 1100784 h 1682497"/>
                  <a:gd name="connsiteX6" fmla="*/ 0 w 1049917"/>
                  <a:gd name="connsiteY6" fmla="*/ 1682497 h 1682497"/>
                  <a:gd name="connsiteX0" fmla="*/ 1048845 w 1049917"/>
                  <a:gd name="connsiteY0" fmla="*/ -1 h 1340261"/>
                  <a:gd name="connsiteX1" fmla="*/ 1043940 w 1049917"/>
                  <a:gd name="connsiteY1" fmla="*/ 564238 h 1340261"/>
                  <a:gd name="connsiteX2" fmla="*/ 991251 w 1049917"/>
                  <a:gd name="connsiteY2" fmla="*/ 659489 h 1340261"/>
                  <a:gd name="connsiteX3" fmla="*/ 102870 w 1049917"/>
                  <a:gd name="connsiteY3" fmla="*/ 654831 h 1340261"/>
                  <a:gd name="connsiteX4" fmla="*/ 0 w 1049917"/>
                  <a:gd name="connsiteY4" fmla="*/ 758548 h 1340261"/>
                  <a:gd name="connsiteX5" fmla="*/ 0 w 1049917"/>
                  <a:gd name="connsiteY5" fmla="*/ 1340261 h 1340261"/>
                  <a:gd name="connsiteX0" fmla="*/ 1048845 w 1049917"/>
                  <a:gd name="connsiteY0" fmla="*/ -1 h 1340261"/>
                  <a:gd name="connsiteX1" fmla="*/ 1043940 w 1049917"/>
                  <a:gd name="connsiteY1" fmla="*/ 564238 h 1340261"/>
                  <a:gd name="connsiteX2" fmla="*/ 991251 w 1049917"/>
                  <a:gd name="connsiteY2" fmla="*/ 659489 h 1340261"/>
                  <a:gd name="connsiteX3" fmla="*/ 107009 w 1049917"/>
                  <a:gd name="connsiteY3" fmla="*/ 660463 h 1340261"/>
                  <a:gd name="connsiteX4" fmla="*/ 0 w 1049917"/>
                  <a:gd name="connsiteY4" fmla="*/ 758548 h 1340261"/>
                  <a:gd name="connsiteX5" fmla="*/ 0 w 1049917"/>
                  <a:gd name="connsiteY5" fmla="*/ 1340261 h 1340261"/>
                  <a:gd name="connsiteX0" fmla="*/ 1048845 w 1049917"/>
                  <a:gd name="connsiteY0" fmla="*/ -1 h 1340261"/>
                  <a:gd name="connsiteX1" fmla="*/ 1043940 w 1049917"/>
                  <a:gd name="connsiteY1" fmla="*/ 564238 h 1340261"/>
                  <a:gd name="connsiteX2" fmla="*/ 991251 w 1049917"/>
                  <a:gd name="connsiteY2" fmla="*/ 659489 h 1340261"/>
                  <a:gd name="connsiteX3" fmla="*/ 107009 w 1049917"/>
                  <a:gd name="connsiteY3" fmla="*/ 660463 h 1340261"/>
                  <a:gd name="connsiteX4" fmla="*/ 0 w 1049917"/>
                  <a:gd name="connsiteY4" fmla="*/ 758548 h 1340261"/>
                  <a:gd name="connsiteX5" fmla="*/ 0 w 1049917"/>
                  <a:gd name="connsiteY5" fmla="*/ 1340261 h 1340261"/>
                  <a:gd name="connsiteX0" fmla="*/ 1057125 w 1057125"/>
                  <a:gd name="connsiteY0" fmla="*/ 0 h 2247070"/>
                  <a:gd name="connsiteX1" fmla="*/ 1043940 w 1057125"/>
                  <a:gd name="connsiteY1" fmla="*/ 1471047 h 2247070"/>
                  <a:gd name="connsiteX2" fmla="*/ 991251 w 1057125"/>
                  <a:gd name="connsiteY2" fmla="*/ 1566298 h 2247070"/>
                  <a:gd name="connsiteX3" fmla="*/ 107009 w 1057125"/>
                  <a:gd name="connsiteY3" fmla="*/ 1567272 h 2247070"/>
                  <a:gd name="connsiteX4" fmla="*/ 0 w 1057125"/>
                  <a:gd name="connsiteY4" fmla="*/ 1665357 h 2247070"/>
                  <a:gd name="connsiteX5" fmla="*/ 0 w 1057125"/>
                  <a:gd name="connsiteY5" fmla="*/ 2247070 h 2247070"/>
                  <a:gd name="connsiteX0" fmla="*/ 1057125 w 1057125"/>
                  <a:gd name="connsiteY0" fmla="*/ 0 h 2247070"/>
                  <a:gd name="connsiteX1" fmla="*/ 1031520 w 1057125"/>
                  <a:gd name="connsiteY1" fmla="*/ 1471047 h 2247070"/>
                  <a:gd name="connsiteX2" fmla="*/ 991251 w 1057125"/>
                  <a:gd name="connsiteY2" fmla="*/ 1566298 h 2247070"/>
                  <a:gd name="connsiteX3" fmla="*/ 107009 w 1057125"/>
                  <a:gd name="connsiteY3" fmla="*/ 1567272 h 2247070"/>
                  <a:gd name="connsiteX4" fmla="*/ 0 w 1057125"/>
                  <a:gd name="connsiteY4" fmla="*/ 1665357 h 2247070"/>
                  <a:gd name="connsiteX5" fmla="*/ 0 w 1057125"/>
                  <a:gd name="connsiteY5" fmla="*/ 2247070 h 2247070"/>
                  <a:gd name="connsiteX0" fmla="*/ 1057125 w 1057125"/>
                  <a:gd name="connsiteY0" fmla="*/ 0 h 2247070"/>
                  <a:gd name="connsiteX1" fmla="*/ 1031520 w 1057125"/>
                  <a:gd name="connsiteY1" fmla="*/ 1471047 h 2247070"/>
                  <a:gd name="connsiteX2" fmla="*/ 958132 w 1057125"/>
                  <a:gd name="connsiteY2" fmla="*/ 1566298 h 2247070"/>
                  <a:gd name="connsiteX3" fmla="*/ 107009 w 1057125"/>
                  <a:gd name="connsiteY3" fmla="*/ 1567272 h 2247070"/>
                  <a:gd name="connsiteX4" fmla="*/ 0 w 1057125"/>
                  <a:gd name="connsiteY4" fmla="*/ 1665357 h 2247070"/>
                  <a:gd name="connsiteX5" fmla="*/ 0 w 1057125"/>
                  <a:gd name="connsiteY5" fmla="*/ 2247070 h 2247070"/>
                  <a:gd name="connsiteX0" fmla="*/ 1057125 w 1057125"/>
                  <a:gd name="connsiteY0" fmla="*/ 0 h 2247070"/>
                  <a:gd name="connsiteX1" fmla="*/ 1031520 w 1057125"/>
                  <a:gd name="connsiteY1" fmla="*/ 1471047 h 2247070"/>
                  <a:gd name="connsiteX2" fmla="*/ 958132 w 1057125"/>
                  <a:gd name="connsiteY2" fmla="*/ 1566298 h 2247070"/>
                  <a:gd name="connsiteX3" fmla="*/ 107009 w 1057125"/>
                  <a:gd name="connsiteY3" fmla="*/ 1567272 h 2247070"/>
                  <a:gd name="connsiteX4" fmla="*/ 0 w 1057125"/>
                  <a:gd name="connsiteY4" fmla="*/ 1665357 h 2247070"/>
                  <a:gd name="connsiteX5" fmla="*/ 0 w 1057125"/>
                  <a:gd name="connsiteY5" fmla="*/ 2247070 h 2247070"/>
                  <a:gd name="connsiteX0" fmla="*/ 1057125 w 1057125"/>
                  <a:gd name="connsiteY0" fmla="*/ 0 h 2247070"/>
                  <a:gd name="connsiteX1" fmla="*/ 1039800 w 1057125"/>
                  <a:gd name="connsiteY1" fmla="*/ 1471047 h 2247070"/>
                  <a:gd name="connsiteX2" fmla="*/ 958132 w 1057125"/>
                  <a:gd name="connsiteY2" fmla="*/ 1566298 h 2247070"/>
                  <a:gd name="connsiteX3" fmla="*/ 107009 w 1057125"/>
                  <a:gd name="connsiteY3" fmla="*/ 1567272 h 2247070"/>
                  <a:gd name="connsiteX4" fmla="*/ 0 w 1057125"/>
                  <a:gd name="connsiteY4" fmla="*/ 1665357 h 2247070"/>
                  <a:gd name="connsiteX5" fmla="*/ 0 w 1057125"/>
                  <a:gd name="connsiteY5" fmla="*/ 2247070 h 2247070"/>
                  <a:gd name="connsiteX0" fmla="*/ 1057125 w 1057125"/>
                  <a:gd name="connsiteY0" fmla="*/ 0 h 2258334"/>
                  <a:gd name="connsiteX1" fmla="*/ 1039800 w 1057125"/>
                  <a:gd name="connsiteY1" fmla="*/ 1482311 h 2258334"/>
                  <a:gd name="connsiteX2" fmla="*/ 958132 w 1057125"/>
                  <a:gd name="connsiteY2" fmla="*/ 1577562 h 2258334"/>
                  <a:gd name="connsiteX3" fmla="*/ 107009 w 1057125"/>
                  <a:gd name="connsiteY3" fmla="*/ 1578536 h 2258334"/>
                  <a:gd name="connsiteX4" fmla="*/ 0 w 1057125"/>
                  <a:gd name="connsiteY4" fmla="*/ 1676621 h 2258334"/>
                  <a:gd name="connsiteX5" fmla="*/ 0 w 1057125"/>
                  <a:gd name="connsiteY5" fmla="*/ 2258334 h 2258334"/>
                  <a:gd name="connsiteX0" fmla="*/ 1051042 w 1051042"/>
                  <a:gd name="connsiteY0" fmla="*/ 0 h 2268573"/>
                  <a:gd name="connsiteX1" fmla="*/ 1039800 w 1051042"/>
                  <a:gd name="connsiteY1" fmla="*/ 1492550 h 2268573"/>
                  <a:gd name="connsiteX2" fmla="*/ 958132 w 1051042"/>
                  <a:gd name="connsiteY2" fmla="*/ 1587801 h 2268573"/>
                  <a:gd name="connsiteX3" fmla="*/ 107009 w 1051042"/>
                  <a:gd name="connsiteY3" fmla="*/ 1588775 h 2268573"/>
                  <a:gd name="connsiteX4" fmla="*/ 0 w 1051042"/>
                  <a:gd name="connsiteY4" fmla="*/ 1686860 h 2268573"/>
                  <a:gd name="connsiteX5" fmla="*/ 0 w 1051042"/>
                  <a:gd name="connsiteY5" fmla="*/ 2268573 h 2268573"/>
                  <a:gd name="connsiteX0" fmla="*/ 1051042 w 1051042"/>
                  <a:gd name="connsiteY0" fmla="*/ 0 h 2268573"/>
                  <a:gd name="connsiteX1" fmla="*/ 1036759 w 1051042"/>
                  <a:gd name="connsiteY1" fmla="*/ 1497669 h 2268573"/>
                  <a:gd name="connsiteX2" fmla="*/ 958132 w 1051042"/>
                  <a:gd name="connsiteY2" fmla="*/ 1587801 h 2268573"/>
                  <a:gd name="connsiteX3" fmla="*/ 107009 w 1051042"/>
                  <a:gd name="connsiteY3" fmla="*/ 1588775 h 2268573"/>
                  <a:gd name="connsiteX4" fmla="*/ 0 w 1051042"/>
                  <a:gd name="connsiteY4" fmla="*/ 1686860 h 2268573"/>
                  <a:gd name="connsiteX5" fmla="*/ 0 w 1051042"/>
                  <a:gd name="connsiteY5" fmla="*/ 2268573 h 2268573"/>
                  <a:gd name="connsiteX0" fmla="*/ 1051042 w 1051042"/>
                  <a:gd name="connsiteY0" fmla="*/ 0 h 2268573"/>
                  <a:gd name="connsiteX1" fmla="*/ 1035239 w 1051042"/>
                  <a:gd name="connsiteY1" fmla="*/ 1502787 h 2268573"/>
                  <a:gd name="connsiteX2" fmla="*/ 958132 w 1051042"/>
                  <a:gd name="connsiteY2" fmla="*/ 1587801 h 2268573"/>
                  <a:gd name="connsiteX3" fmla="*/ 107009 w 1051042"/>
                  <a:gd name="connsiteY3" fmla="*/ 1588775 h 2268573"/>
                  <a:gd name="connsiteX4" fmla="*/ 0 w 1051042"/>
                  <a:gd name="connsiteY4" fmla="*/ 1686860 h 2268573"/>
                  <a:gd name="connsiteX5" fmla="*/ 0 w 1051042"/>
                  <a:gd name="connsiteY5" fmla="*/ 2268573 h 2268573"/>
                  <a:gd name="connsiteX0" fmla="*/ 1051042 w 1051042"/>
                  <a:gd name="connsiteY0" fmla="*/ 0 h 2268573"/>
                  <a:gd name="connsiteX1" fmla="*/ 1035239 w 1051042"/>
                  <a:gd name="connsiteY1" fmla="*/ 1502787 h 2268573"/>
                  <a:gd name="connsiteX2" fmla="*/ 958132 w 1051042"/>
                  <a:gd name="connsiteY2" fmla="*/ 1587801 h 2268573"/>
                  <a:gd name="connsiteX3" fmla="*/ 107009 w 1051042"/>
                  <a:gd name="connsiteY3" fmla="*/ 1588775 h 2268573"/>
                  <a:gd name="connsiteX4" fmla="*/ 0 w 1051042"/>
                  <a:gd name="connsiteY4" fmla="*/ 1686860 h 2268573"/>
                  <a:gd name="connsiteX5" fmla="*/ 0 w 1051042"/>
                  <a:gd name="connsiteY5" fmla="*/ 2268573 h 2268573"/>
                  <a:gd name="connsiteX0" fmla="*/ 1051042 w 1051042"/>
                  <a:gd name="connsiteY0" fmla="*/ 0 h 2268573"/>
                  <a:gd name="connsiteX1" fmla="*/ 1035239 w 1051042"/>
                  <a:gd name="connsiteY1" fmla="*/ 1502787 h 2268573"/>
                  <a:gd name="connsiteX2" fmla="*/ 958132 w 1051042"/>
                  <a:gd name="connsiteY2" fmla="*/ 1587801 h 2268573"/>
                  <a:gd name="connsiteX3" fmla="*/ 107009 w 1051042"/>
                  <a:gd name="connsiteY3" fmla="*/ 1588775 h 2268573"/>
                  <a:gd name="connsiteX4" fmla="*/ 0 w 1051042"/>
                  <a:gd name="connsiteY4" fmla="*/ 1686860 h 2268573"/>
                  <a:gd name="connsiteX5" fmla="*/ 0 w 1051042"/>
                  <a:gd name="connsiteY5" fmla="*/ 2268573 h 2268573"/>
                  <a:gd name="connsiteX0" fmla="*/ 1041918 w 1041918"/>
                  <a:gd name="connsiteY0" fmla="*/ 0 h 2263455"/>
                  <a:gd name="connsiteX1" fmla="*/ 1035239 w 1041918"/>
                  <a:gd name="connsiteY1" fmla="*/ 1497669 h 2263455"/>
                  <a:gd name="connsiteX2" fmla="*/ 958132 w 1041918"/>
                  <a:gd name="connsiteY2" fmla="*/ 1582683 h 2263455"/>
                  <a:gd name="connsiteX3" fmla="*/ 107009 w 1041918"/>
                  <a:gd name="connsiteY3" fmla="*/ 1583657 h 2263455"/>
                  <a:gd name="connsiteX4" fmla="*/ 0 w 1041918"/>
                  <a:gd name="connsiteY4" fmla="*/ 1681742 h 2263455"/>
                  <a:gd name="connsiteX5" fmla="*/ 0 w 1041918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58132 w 1038877"/>
                  <a:gd name="connsiteY2" fmla="*/ 1582683 h 2263455"/>
                  <a:gd name="connsiteX3" fmla="*/ 107009 w 1038877"/>
                  <a:gd name="connsiteY3" fmla="*/ 1583657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107009 w 1038877"/>
                  <a:gd name="connsiteY3" fmla="*/ 1583657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105488 w 1038877"/>
                  <a:gd name="connsiteY3" fmla="*/ 1568302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105488 w 1038877"/>
                  <a:gd name="connsiteY3" fmla="*/ 1568302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9132 w 1039132"/>
                  <a:gd name="connsiteY0" fmla="*/ 0 h 2263455"/>
                  <a:gd name="connsiteX1" fmla="*/ 1035494 w 1039132"/>
                  <a:gd name="connsiteY1" fmla="*/ 1497669 h 2263455"/>
                  <a:gd name="connsiteX2" fmla="*/ 973595 w 1039132"/>
                  <a:gd name="connsiteY2" fmla="*/ 1567326 h 2263455"/>
                  <a:gd name="connsiteX3" fmla="*/ 105743 w 1039132"/>
                  <a:gd name="connsiteY3" fmla="*/ 1568302 h 2263455"/>
                  <a:gd name="connsiteX4" fmla="*/ 255 w 1039132"/>
                  <a:gd name="connsiteY4" fmla="*/ 1681742 h 2263455"/>
                  <a:gd name="connsiteX5" fmla="*/ 255 w 1039132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105488 w 1038877"/>
                  <a:gd name="connsiteY3" fmla="*/ 1568302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105488 w 1038877"/>
                  <a:gd name="connsiteY3" fmla="*/ 1568302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51601 w 1051601"/>
                  <a:gd name="connsiteY0" fmla="*/ 0 h 2263455"/>
                  <a:gd name="connsiteX1" fmla="*/ 1047963 w 1051601"/>
                  <a:gd name="connsiteY1" fmla="*/ 1497669 h 2263455"/>
                  <a:gd name="connsiteX2" fmla="*/ 986064 w 1051601"/>
                  <a:gd name="connsiteY2" fmla="*/ 1567326 h 2263455"/>
                  <a:gd name="connsiteX3" fmla="*/ 64984 w 1051601"/>
                  <a:gd name="connsiteY3" fmla="*/ 1568302 h 2263455"/>
                  <a:gd name="connsiteX4" fmla="*/ 12724 w 1051601"/>
                  <a:gd name="connsiteY4" fmla="*/ 1681742 h 2263455"/>
                  <a:gd name="connsiteX5" fmla="*/ 12724 w 1051601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52260 w 1038877"/>
                  <a:gd name="connsiteY3" fmla="*/ 1568302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8877 w 1038877"/>
                  <a:gd name="connsiteY0" fmla="*/ 0 h 2246262"/>
                  <a:gd name="connsiteX1" fmla="*/ 1035239 w 1038877"/>
                  <a:gd name="connsiteY1" fmla="*/ 1497669 h 2246262"/>
                  <a:gd name="connsiteX2" fmla="*/ 973340 w 1038877"/>
                  <a:gd name="connsiteY2" fmla="*/ 1567326 h 2246262"/>
                  <a:gd name="connsiteX3" fmla="*/ 52260 w 1038877"/>
                  <a:gd name="connsiteY3" fmla="*/ 1568302 h 2246262"/>
                  <a:gd name="connsiteX4" fmla="*/ 0 w 1038877"/>
                  <a:gd name="connsiteY4" fmla="*/ 1681742 h 2246262"/>
                  <a:gd name="connsiteX5" fmla="*/ 1424 w 1038877"/>
                  <a:gd name="connsiteY5" fmla="*/ 2246262 h 2246262"/>
                  <a:gd name="connsiteX0" fmla="*/ 1037453 w 1037453"/>
                  <a:gd name="connsiteY0" fmla="*/ 0 h 2246262"/>
                  <a:gd name="connsiteX1" fmla="*/ 1033815 w 1037453"/>
                  <a:gd name="connsiteY1" fmla="*/ 1497669 h 2246262"/>
                  <a:gd name="connsiteX2" fmla="*/ 971916 w 1037453"/>
                  <a:gd name="connsiteY2" fmla="*/ 1567326 h 2246262"/>
                  <a:gd name="connsiteX3" fmla="*/ 50836 w 1037453"/>
                  <a:gd name="connsiteY3" fmla="*/ 1568302 h 2246262"/>
                  <a:gd name="connsiteX4" fmla="*/ 0 w 1037453"/>
                  <a:gd name="connsiteY4" fmla="*/ 1676011 h 2246262"/>
                  <a:gd name="connsiteX5" fmla="*/ 0 w 1037453"/>
                  <a:gd name="connsiteY5" fmla="*/ 2246262 h 2246262"/>
                  <a:gd name="connsiteX0" fmla="*/ 1037718 w 1037718"/>
                  <a:gd name="connsiteY0" fmla="*/ 0 h 2246262"/>
                  <a:gd name="connsiteX1" fmla="*/ 1034080 w 1037718"/>
                  <a:gd name="connsiteY1" fmla="*/ 1497669 h 2246262"/>
                  <a:gd name="connsiteX2" fmla="*/ 972181 w 1037718"/>
                  <a:gd name="connsiteY2" fmla="*/ 1567326 h 2246262"/>
                  <a:gd name="connsiteX3" fmla="*/ 51101 w 1037718"/>
                  <a:gd name="connsiteY3" fmla="*/ 1568302 h 2246262"/>
                  <a:gd name="connsiteX4" fmla="*/ 265 w 1037718"/>
                  <a:gd name="connsiteY4" fmla="*/ 1676011 h 2246262"/>
                  <a:gd name="connsiteX5" fmla="*/ 265 w 1037718"/>
                  <a:gd name="connsiteY5" fmla="*/ 2246262 h 2246262"/>
                  <a:gd name="connsiteX0" fmla="*/ 1037718 w 1037718"/>
                  <a:gd name="connsiteY0" fmla="*/ 0 h 2246262"/>
                  <a:gd name="connsiteX1" fmla="*/ 1034080 w 1037718"/>
                  <a:gd name="connsiteY1" fmla="*/ 1497669 h 2246262"/>
                  <a:gd name="connsiteX2" fmla="*/ 972181 w 1037718"/>
                  <a:gd name="connsiteY2" fmla="*/ 1567326 h 2246262"/>
                  <a:gd name="connsiteX3" fmla="*/ 51101 w 1037718"/>
                  <a:gd name="connsiteY3" fmla="*/ 1568302 h 2246262"/>
                  <a:gd name="connsiteX4" fmla="*/ 265 w 1037718"/>
                  <a:gd name="connsiteY4" fmla="*/ 1676011 h 2246262"/>
                  <a:gd name="connsiteX5" fmla="*/ 265 w 1037718"/>
                  <a:gd name="connsiteY5" fmla="*/ 2246262 h 2246262"/>
                  <a:gd name="connsiteX0" fmla="*/ 1037718 w 1037718"/>
                  <a:gd name="connsiteY0" fmla="*/ 0 h 2246262"/>
                  <a:gd name="connsiteX1" fmla="*/ 1035504 w 1037718"/>
                  <a:gd name="connsiteY1" fmla="*/ 1474747 h 2246262"/>
                  <a:gd name="connsiteX2" fmla="*/ 972181 w 1037718"/>
                  <a:gd name="connsiteY2" fmla="*/ 1567326 h 2246262"/>
                  <a:gd name="connsiteX3" fmla="*/ 51101 w 1037718"/>
                  <a:gd name="connsiteY3" fmla="*/ 1568302 h 2246262"/>
                  <a:gd name="connsiteX4" fmla="*/ 265 w 1037718"/>
                  <a:gd name="connsiteY4" fmla="*/ 1676011 h 2246262"/>
                  <a:gd name="connsiteX5" fmla="*/ 265 w 1037718"/>
                  <a:gd name="connsiteY5" fmla="*/ 2246262 h 2246262"/>
                  <a:gd name="connsiteX0" fmla="*/ 1037718 w 1037718"/>
                  <a:gd name="connsiteY0" fmla="*/ 0 h 2246262"/>
                  <a:gd name="connsiteX1" fmla="*/ 1034081 w 1037718"/>
                  <a:gd name="connsiteY1" fmla="*/ 1474747 h 2246262"/>
                  <a:gd name="connsiteX2" fmla="*/ 972181 w 1037718"/>
                  <a:gd name="connsiteY2" fmla="*/ 1567326 h 2246262"/>
                  <a:gd name="connsiteX3" fmla="*/ 51101 w 1037718"/>
                  <a:gd name="connsiteY3" fmla="*/ 1568302 h 2246262"/>
                  <a:gd name="connsiteX4" fmla="*/ 265 w 1037718"/>
                  <a:gd name="connsiteY4" fmla="*/ 1676011 h 2246262"/>
                  <a:gd name="connsiteX5" fmla="*/ 265 w 1037718"/>
                  <a:gd name="connsiteY5" fmla="*/ 2246262 h 2246262"/>
                  <a:gd name="connsiteX0" fmla="*/ 1037718 w 1037718"/>
                  <a:gd name="connsiteY0" fmla="*/ 0 h 2246262"/>
                  <a:gd name="connsiteX1" fmla="*/ 1034081 w 1037718"/>
                  <a:gd name="connsiteY1" fmla="*/ 1474747 h 2246262"/>
                  <a:gd name="connsiteX2" fmla="*/ 972181 w 1037718"/>
                  <a:gd name="connsiteY2" fmla="*/ 1567326 h 2246262"/>
                  <a:gd name="connsiteX3" fmla="*/ 51101 w 1037718"/>
                  <a:gd name="connsiteY3" fmla="*/ 1568302 h 2246262"/>
                  <a:gd name="connsiteX4" fmla="*/ 265 w 1037718"/>
                  <a:gd name="connsiteY4" fmla="*/ 1676011 h 2246262"/>
                  <a:gd name="connsiteX5" fmla="*/ 265 w 1037718"/>
                  <a:gd name="connsiteY5" fmla="*/ 2246262 h 2246262"/>
                  <a:gd name="connsiteX0" fmla="*/ 1037718 w 1037718"/>
                  <a:gd name="connsiteY0" fmla="*/ 0 h 2246262"/>
                  <a:gd name="connsiteX1" fmla="*/ 1036930 w 1037718"/>
                  <a:gd name="connsiteY1" fmla="*/ 1474747 h 2246262"/>
                  <a:gd name="connsiteX2" fmla="*/ 972181 w 1037718"/>
                  <a:gd name="connsiteY2" fmla="*/ 1567326 h 2246262"/>
                  <a:gd name="connsiteX3" fmla="*/ 51101 w 1037718"/>
                  <a:gd name="connsiteY3" fmla="*/ 1568302 h 2246262"/>
                  <a:gd name="connsiteX4" fmla="*/ 265 w 1037718"/>
                  <a:gd name="connsiteY4" fmla="*/ 1676011 h 2246262"/>
                  <a:gd name="connsiteX5" fmla="*/ 265 w 1037718"/>
                  <a:gd name="connsiteY5" fmla="*/ 2246262 h 2246262"/>
                  <a:gd name="connsiteX0" fmla="*/ 1037718 w 1038458"/>
                  <a:gd name="connsiteY0" fmla="*/ 0 h 2246262"/>
                  <a:gd name="connsiteX1" fmla="*/ 1038354 w 1038458"/>
                  <a:gd name="connsiteY1" fmla="*/ 1474747 h 2246262"/>
                  <a:gd name="connsiteX2" fmla="*/ 972181 w 1038458"/>
                  <a:gd name="connsiteY2" fmla="*/ 1567326 h 2246262"/>
                  <a:gd name="connsiteX3" fmla="*/ 51101 w 1038458"/>
                  <a:gd name="connsiteY3" fmla="*/ 1568302 h 2246262"/>
                  <a:gd name="connsiteX4" fmla="*/ 265 w 1038458"/>
                  <a:gd name="connsiteY4" fmla="*/ 1676011 h 2246262"/>
                  <a:gd name="connsiteX5" fmla="*/ 265 w 1038458"/>
                  <a:gd name="connsiteY5" fmla="*/ 2246262 h 2246262"/>
                  <a:gd name="connsiteX0" fmla="*/ 1037718 w 1038458"/>
                  <a:gd name="connsiteY0" fmla="*/ 0 h 2263455"/>
                  <a:gd name="connsiteX1" fmla="*/ 1038354 w 1038458"/>
                  <a:gd name="connsiteY1" fmla="*/ 1491940 h 2263455"/>
                  <a:gd name="connsiteX2" fmla="*/ 972181 w 1038458"/>
                  <a:gd name="connsiteY2" fmla="*/ 1584519 h 2263455"/>
                  <a:gd name="connsiteX3" fmla="*/ 51101 w 1038458"/>
                  <a:gd name="connsiteY3" fmla="*/ 1585495 h 2263455"/>
                  <a:gd name="connsiteX4" fmla="*/ 265 w 1038458"/>
                  <a:gd name="connsiteY4" fmla="*/ 1693204 h 2263455"/>
                  <a:gd name="connsiteX5" fmla="*/ 265 w 1038458"/>
                  <a:gd name="connsiteY5" fmla="*/ 2263455 h 226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8458" h="2263455">
                    <a:moveTo>
                      <a:pt x="1037718" y="0"/>
                    </a:moveTo>
                    <a:cubicBezTo>
                      <a:pt x="1037520" y="149540"/>
                      <a:pt x="1038829" y="1371787"/>
                      <a:pt x="1038354" y="1491940"/>
                    </a:cubicBezTo>
                    <a:cubicBezTo>
                      <a:pt x="1037018" y="1579530"/>
                      <a:pt x="1023729" y="1573710"/>
                      <a:pt x="972181" y="1584519"/>
                    </a:cubicBezTo>
                    <a:lnTo>
                      <a:pt x="51101" y="1585495"/>
                    </a:lnTo>
                    <a:cubicBezTo>
                      <a:pt x="728" y="1579310"/>
                      <a:pt x="-1063" y="1572281"/>
                      <a:pt x="265" y="1693204"/>
                    </a:cubicBezTo>
                    <a:lnTo>
                      <a:pt x="265" y="2263455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5" name="任意多边形: 形状 814">
                <a:extLst>
                  <a:ext uri="{FF2B5EF4-FFF2-40B4-BE49-F238E27FC236}">
                    <a16:creationId xmlns:a16="http://schemas.microsoft.com/office/drawing/2014/main" id="{C38A1F2B-4168-44A0-8F15-8DBBD678F295}"/>
                  </a:ext>
                </a:extLst>
              </p:cNvPr>
              <p:cNvSpPr/>
              <p:nvPr/>
            </p:nvSpPr>
            <p:spPr>
              <a:xfrm flipH="1" flipV="1">
                <a:off x="3647845" y="1543458"/>
                <a:ext cx="3335934" cy="1061624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365429"/>
                  <a:gd name="connsiteX1" fmla="*/ 1044051 w 1044051"/>
                  <a:gd name="connsiteY1" fmla="*/ 523419 h 1365429"/>
                  <a:gd name="connsiteX2" fmla="*/ 960231 w 1044051"/>
                  <a:gd name="connsiteY2" fmla="*/ 618669 h 1365429"/>
                  <a:gd name="connsiteX3" fmla="*/ 102981 w 1044051"/>
                  <a:gd name="connsiteY3" fmla="*/ 622479 h 1365429"/>
                  <a:gd name="connsiteX4" fmla="*/ 111 w 1044051"/>
                  <a:gd name="connsiteY4" fmla="*/ 717729 h 1365429"/>
                  <a:gd name="connsiteX5" fmla="*/ 111 w 1044051"/>
                  <a:gd name="connsiteY5" fmla="*/ 1365429 h 1365429"/>
                  <a:gd name="connsiteX0" fmla="*/ 1040241 w 1044051"/>
                  <a:gd name="connsiteY0" fmla="*/ 0 h 1367810"/>
                  <a:gd name="connsiteX1" fmla="*/ 1044051 w 1044051"/>
                  <a:gd name="connsiteY1" fmla="*/ 525800 h 1367810"/>
                  <a:gd name="connsiteX2" fmla="*/ 960231 w 1044051"/>
                  <a:gd name="connsiteY2" fmla="*/ 621050 h 1367810"/>
                  <a:gd name="connsiteX3" fmla="*/ 102981 w 1044051"/>
                  <a:gd name="connsiteY3" fmla="*/ 624860 h 1367810"/>
                  <a:gd name="connsiteX4" fmla="*/ 111 w 1044051"/>
                  <a:gd name="connsiteY4" fmla="*/ 720110 h 1367810"/>
                  <a:gd name="connsiteX5" fmla="*/ 111 w 1044051"/>
                  <a:gd name="connsiteY5" fmla="*/ 1367810 h 1367810"/>
                  <a:gd name="connsiteX0" fmla="*/ 1043086 w 1044051"/>
                  <a:gd name="connsiteY0" fmla="*/ 0 h 1377970"/>
                  <a:gd name="connsiteX1" fmla="*/ 1044051 w 1044051"/>
                  <a:gd name="connsiteY1" fmla="*/ 535960 h 1377970"/>
                  <a:gd name="connsiteX2" fmla="*/ 960231 w 1044051"/>
                  <a:gd name="connsiteY2" fmla="*/ 631210 h 1377970"/>
                  <a:gd name="connsiteX3" fmla="*/ 102981 w 1044051"/>
                  <a:gd name="connsiteY3" fmla="*/ 635020 h 1377970"/>
                  <a:gd name="connsiteX4" fmla="*/ 111 w 1044051"/>
                  <a:gd name="connsiteY4" fmla="*/ 730270 h 1377970"/>
                  <a:gd name="connsiteX5" fmla="*/ 111 w 1044051"/>
                  <a:gd name="connsiteY5" fmla="*/ 1377970 h 1377970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7149 w 1044051"/>
                  <a:gd name="connsiteY5" fmla="*/ 1274276 h 1274276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112 w 1044051"/>
                  <a:gd name="connsiteY5" fmla="*/ 1274276 h 1274276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102870 w 1045223"/>
                  <a:gd name="connsiteY3" fmla="*/ 1037186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572 w 1045609"/>
                  <a:gd name="connsiteY0" fmla="*/ 0 h 1676442"/>
                  <a:gd name="connsiteX1" fmla="*/ 1044326 w 1045609"/>
                  <a:gd name="connsiteY1" fmla="*/ 938126 h 1676442"/>
                  <a:gd name="connsiteX2" fmla="*/ 960506 w 1045609"/>
                  <a:gd name="connsiteY2" fmla="*/ 1033376 h 1676442"/>
                  <a:gd name="connsiteX3" fmla="*/ 70089 w 1045609"/>
                  <a:gd name="connsiteY3" fmla="*/ 1032953 h 1676442"/>
                  <a:gd name="connsiteX4" fmla="*/ 386 w 1045609"/>
                  <a:gd name="connsiteY4" fmla="*/ 1132436 h 1676442"/>
                  <a:gd name="connsiteX5" fmla="*/ 387 w 1045609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186 w 1052123"/>
                  <a:gd name="connsiteY0" fmla="*/ 0 h 1676442"/>
                  <a:gd name="connsiteX1" fmla="*/ 1049084 w 1052123"/>
                  <a:gd name="connsiteY1" fmla="*/ 330101 h 1676442"/>
                  <a:gd name="connsiteX2" fmla="*/ 1043940 w 1052123"/>
                  <a:gd name="connsiteY2" fmla="*/ 938126 h 1676442"/>
                  <a:gd name="connsiteX3" fmla="*/ 960120 w 1052123"/>
                  <a:gd name="connsiteY3" fmla="*/ 1033376 h 1676442"/>
                  <a:gd name="connsiteX4" fmla="*/ 69703 w 1052123"/>
                  <a:gd name="connsiteY4" fmla="*/ 1032953 h 1676442"/>
                  <a:gd name="connsiteX5" fmla="*/ 0 w 1052123"/>
                  <a:gd name="connsiteY5" fmla="*/ 1132436 h 1676442"/>
                  <a:gd name="connsiteX6" fmla="*/ 1 w 1052123"/>
                  <a:gd name="connsiteY6" fmla="*/ 1676442 h 1676442"/>
                  <a:gd name="connsiteX0" fmla="*/ 1508458 w 1508458"/>
                  <a:gd name="connsiteY0" fmla="*/ 0 h 1673363"/>
                  <a:gd name="connsiteX1" fmla="*/ 1049084 w 1508458"/>
                  <a:gd name="connsiteY1" fmla="*/ 327022 h 1673363"/>
                  <a:gd name="connsiteX2" fmla="*/ 1043940 w 1508458"/>
                  <a:gd name="connsiteY2" fmla="*/ 935047 h 1673363"/>
                  <a:gd name="connsiteX3" fmla="*/ 960120 w 1508458"/>
                  <a:gd name="connsiteY3" fmla="*/ 1030297 h 1673363"/>
                  <a:gd name="connsiteX4" fmla="*/ 69703 w 1508458"/>
                  <a:gd name="connsiteY4" fmla="*/ 1029874 h 1673363"/>
                  <a:gd name="connsiteX5" fmla="*/ 0 w 1508458"/>
                  <a:gd name="connsiteY5" fmla="*/ 1129357 h 1673363"/>
                  <a:gd name="connsiteX6" fmla="*/ 1 w 1508458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310183 w 1310214"/>
                  <a:gd name="connsiteY0" fmla="*/ 0 h 1673363"/>
                  <a:gd name="connsiteX1" fmla="*/ 1049084 w 1310214"/>
                  <a:gd name="connsiteY1" fmla="*/ 327022 h 1673363"/>
                  <a:gd name="connsiteX2" fmla="*/ 1043940 w 1310214"/>
                  <a:gd name="connsiteY2" fmla="*/ 935047 h 1673363"/>
                  <a:gd name="connsiteX3" fmla="*/ 960120 w 1310214"/>
                  <a:gd name="connsiteY3" fmla="*/ 1030297 h 1673363"/>
                  <a:gd name="connsiteX4" fmla="*/ 69703 w 1310214"/>
                  <a:gd name="connsiteY4" fmla="*/ 1029874 h 1673363"/>
                  <a:gd name="connsiteX5" fmla="*/ 0 w 1310214"/>
                  <a:gd name="connsiteY5" fmla="*/ 1129357 h 1673363"/>
                  <a:gd name="connsiteX6" fmla="*/ 1 w 1310214"/>
                  <a:gd name="connsiteY6" fmla="*/ 1673363 h 1673363"/>
                  <a:gd name="connsiteX0" fmla="*/ 1370126 w 1370151"/>
                  <a:gd name="connsiteY0" fmla="*/ 0 h 1670743"/>
                  <a:gd name="connsiteX1" fmla="*/ 1049084 w 1370151"/>
                  <a:gd name="connsiteY1" fmla="*/ 324402 h 1670743"/>
                  <a:gd name="connsiteX2" fmla="*/ 1043940 w 1370151"/>
                  <a:gd name="connsiteY2" fmla="*/ 932427 h 1670743"/>
                  <a:gd name="connsiteX3" fmla="*/ 960120 w 1370151"/>
                  <a:gd name="connsiteY3" fmla="*/ 1027677 h 1670743"/>
                  <a:gd name="connsiteX4" fmla="*/ 69703 w 1370151"/>
                  <a:gd name="connsiteY4" fmla="*/ 1027254 h 1670743"/>
                  <a:gd name="connsiteX5" fmla="*/ 0 w 1370151"/>
                  <a:gd name="connsiteY5" fmla="*/ 1126737 h 1670743"/>
                  <a:gd name="connsiteX6" fmla="*/ 1 w 1370151"/>
                  <a:gd name="connsiteY6" fmla="*/ 1670743 h 1670743"/>
                  <a:gd name="connsiteX0" fmla="*/ 1388571 w 1388595"/>
                  <a:gd name="connsiteY0" fmla="*/ 0 h 1673363"/>
                  <a:gd name="connsiteX1" fmla="*/ 1049084 w 1388595"/>
                  <a:gd name="connsiteY1" fmla="*/ 327022 h 1673363"/>
                  <a:gd name="connsiteX2" fmla="*/ 1043940 w 1388595"/>
                  <a:gd name="connsiteY2" fmla="*/ 935047 h 1673363"/>
                  <a:gd name="connsiteX3" fmla="*/ 960120 w 1388595"/>
                  <a:gd name="connsiteY3" fmla="*/ 1030297 h 1673363"/>
                  <a:gd name="connsiteX4" fmla="*/ 69703 w 1388595"/>
                  <a:gd name="connsiteY4" fmla="*/ 1029874 h 1673363"/>
                  <a:gd name="connsiteX5" fmla="*/ 0 w 1388595"/>
                  <a:gd name="connsiteY5" fmla="*/ 1129357 h 1673363"/>
                  <a:gd name="connsiteX6" fmla="*/ 1 w 1388595"/>
                  <a:gd name="connsiteY6" fmla="*/ 1673363 h 1673363"/>
                  <a:gd name="connsiteX0" fmla="*/ 1388571 w 1388571"/>
                  <a:gd name="connsiteY0" fmla="*/ 0 h 1673363"/>
                  <a:gd name="connsiteX1" fmla="*/ 1049084 w 1388571"/>
                  <a:gd name="connsiteY1" fmla="*/ 327022 h 1673363"/>
                  <a:gd name="connsiteX2" fmla="*/ 1043940 w 1388571"/>
                  <a:gd name="connsiteY2" fmla="*/ 935047 h 1673363"/>
                  <a:gd name="connsiteX3" fmla="*/ 960120 w 1388571"/>
                  <a:gd name="connsiteY3" fmla="*/ 1030297 h 1673363"/>
                  <a:gd name="connsiteX4" fmla="*/ 69703 w 1388571"/>
                  <a:gd name="connsiteY4" fmla="*/ 1029874 h 1673363"/>
                  <a:gd name="connsiteX5" fmla="*/ 0 w 1388571"/>
                  <a:gd name="connsiteY5" fmla="*/ 1129357 h 1673363"/>
                  <a:gd name="connsiteX6" fmla="*/ 1 w 1388571"/>
                  <a:gd name="connsiteY6" fmla="*/ 1673363 h 1673363"/>
                  <a:gd name="connsiteX0" fmla="*/ 1049084 w 1049083"/>
                  <a:gd name="connsiteY0" fmla="*/ 0 h 1346341"/>
                  <a:gd name="connsiteX1" fmla="*/ 1043940 w 1049083"/>
                  <a:gd name="connsiteY1" fmla="*/ 608025 h 1346341"/>
                  <a:gd name="connsiteX2" fmla="*/ 960120 w 1049083"/>
                  <a:gd name="connsiteY2" fmla="*/ 703275 h 1346341"/>
                  <a:gd name="connsiteX3" fmla="*/ 69703 w 1049083"/>
                  <a:gd name="connsiteY3" fmla="*/ 702852 h 1346341"/>
                  <a:gd name="connsiteX4" fmla="*/ 0 w 1049083"/>
                  <a:gd name="connsiteY4" fmla="*/ 802335 h 1346341"/>
                  <a:gd name="connsiteX5" fmla="*/ 1 w 1049083"/>
                  <a:gd name="connsiteY5" fmla="*/ 1346341 h 1346341"/>
                  <a:gd name="connsiteX0" fmla="*/ 1049084 w 1049085"/>
                  <a:gd name="connsiteY0" fmla="*/ 0 h 1346341"/>
                  <a:gd name="connsiteX1" fmla="*/ 1043940 w 1049085"/>
                  <a:gd name="connsiteY1" fmla="*/ 608025 h 1346341"/>
                  <a:gd name="connsiteX2" fmla="*/ 960121 w 1049085"/>
                  <a:gd name="connsiteY2" fmla="*/ 703275 h 1346341"/>
                  <a:gd name="connsiteX3" fmla="*/ 69703 w 1049085"/>
                  <a:gd name="connsiteY3" fmla="*/ 702852 h 1346341"/>
                  <a:gd name="connsiteX4" fmla="*/ 0 w 1049085"/>
                  <a:gd name="connsiteY4" fmla="*/ 802335 h 1346341"/>
                  <a:gd name="connsiteX5" fmla="*/ 1 w 1049085"/>
                  <a:gd name="connsiteY5" fmla="*/ 1346341 h 1346341"/>
                  <a:gd name="connsiteX0" fmla="*/ 1049084 w 1049083"/>
                  <a:gd name="connsiteY0" fmla="*/ 0 h 1346341"/>
                  <a:gd name="connsiteX1" fmla="*/ 1043940 w 1049083"/>
                  <a:gd name="connsiteY1" fmla="*/ 608025 h 1346341"/>
                  <a:gd name="connsiteX2" fmla="*/ 960121 w 1049083"/>
                  <a:gd name="connsiteY2" fmla="*/ 703275 h 1346341"/>
                  <a:gd name="connsiteX3" fmla="*/ 69703 w 1049083"/>
                  <a:gd name="connsiteY3" fmla="*/ 702852 h 1346341"/>
                  <a:gd name="connsiteX4" fmla="*/ 0 w 1049083"/>
                  <a:gd name="connsiteY4" fmla="*/ 802335 h 1346341"/>
                  <a:gd name="connsiteX5" fmla="*/ 1 w 1049083"/>
                  <a:gd name="connsiteY5" fmla="*/ 1346341 h 1346341"/>
                  <a:gd name="connsiteX0" fmla="*/ 1049084 w 1049085"/>
                  <a:gd name="connsiteY0" fmla="*/ 0 h 1346341"/>
                  <a:gd name="connsiteX1" fmla="*/ 1031570 w 1049085"/>
                  <a:gd name="connsiteY1" fmla="*/ 608026 h 1346341"/>
                  <a:gd name="connsiteX2" fmla="*/ 960121 w 1049085"/>
                  <a:gd name="connsiteY2" fmla="*/ 703275 h 1346341"/>
                  <a:gd name="connsiteX3" fmla="*/ 69703 w 1049085"/>
                  <a:gd name="connsiteY3" fmla="*/ 702852 h 1346341"/>
                  <a:gd name="connsiteX4" fmla="*/ 0 w 1049085"/>
                  <a:gd name="connsiteY4" fmla="*/ 802335 h 1346341"/>
                  <a:gd name="connsiteX5" fmla="*/ 1 w 1049085"/>
                  <a:gd name="connsiteY5" fmla="*/ 1346341 h 1346341"/>
                  <a:gd name="connsiteX0" fmla="*/ 1044960 w 1044960"/>
                  <a:gd name="connsiteY0" fmla="*/ 0 h 2241886"/>
                  <a:gd name="connsiteX1" fmla="*/ 1031570 w 1044960"/>
                  <a:gd name="connsiteY1" fmla="*/ 1503571 h 2241886"/>
                  <a:gd name="connsiteX2" fmla="*/ 960121 w 1044960"/>
                  <a:gd name="connsiteY2" fmla="*/ 1598820 h 2241886"/>
                  <a:gd name="connsiteX3" fmla="*/ 69703 w 1044960"/>
                  <a:gd name="connsiteY3" fmla="*/ 1598397 h 2241886"/>
                  <a:gd name="connsiteX4" fmla="*/ 0 w 1044960"/>
                  <a:gd name="connsiteY4" fmla="*/ 1697880 h 2241886"/>
                  <a:gd name="connsiteX5" fmla="*/ 1 w 1044960"/>
                  <a:gd name="connsiteY5" fmla="*/ 2241886 h 2241886"/>
                  <a:gd name="connsiteX0" fmla="*/ 1053206 w 1053206"/>
                  <a:gd name="connsiteY0" fmla="*/ 0 h 2241886"/>
                  <a:gd name="connsiteX1" fmla="*/ 1031570 w 1053206"/>
                  <a:gd name="connsiteY1" fmla="*/ 1503571 h 2241886"/>
                  <a:gd name="connsiteX2" fmla="*/ 960121 w 1053206"/>
                  <a:gd name="connsiteY2" fmla="*/ 1598820 h 2241886"/>
                  <a:gd name="connsiteX3" fmla="*/ 69703 w 1053206"/>
                  <a:gd name="connsiteY3" fmla="*/ 1598397 h 2241886"/>
                  <a:gd name="connsiteX4" fmla="*/ 0 w 1053206"/>
                  <a:gd name="connsiteY4" fmla="*/ 1697880 h 2241886"/>
                  <a:gd name="connsiteX5" fmla="*/ 1 w 1053206"/>
                  <a:gd name="connsiteY5" fmla="*/ 2241886 h 2241886"/>
                  <a:gd name="connsiteX0" fmla="*/ 1044960 w 1044960"/>
                  <a:gd name="connsiteY0" fmla="*/ 0 h 2241886"/>
                  <a:gd name="connsiteX1" fmla="*/ 1031570 w 1044960"/>
                  <a:gd name="connsiteY1" fmla="*/ 1503571 h 2241886"/>
                  <a:gd name="connsiteX2" fmla="*/ 960121 w 1044960"/>
                  <a:gd name="connsiteY2" fmla="*/ 1598820 h 2241886"/>
                  <a:gd name="connsiteX3" fmla="*/ 69703 w 1044960"/>
                  <a:gd name="connsiteY3" fmla="*/ 1598397 h 2241886"/>
                  <a:gd name="connsiteX4" fmla="*/ 0 w 1044960"/>
                  <a:gd name="connsiteY4" fmla="*/ 1697880 h 2241886"/>
                  <a:gd name="connsiteX5" fmla="*/ 1 w 1044960"/>
                  <a:gd name="connsiteY5" fmla="*/ 2241886 h 2241886"/>
                  <a:gd name="connsiteX0" fmla="*/ 1044960 w 1044960"/>
                  <a:gd name="connsiteY0" fmla="*/ 0 h 2264415"/>
                  <a:gd name="connsiteX1" fmla="*/ 1031570 w 1044960"/>
                  <a:gd name="connsiteY1" fmla="*/ 1526100 h 2264415"/>
                  <a:gd name="connsiteX2" fmla="*/ 960121 w 1044960"/>
                  <a:gd name="connsiteY2" fmla="*/ 1621349 h 2264415"/>
                  <a:gd name="connsiteX3" fmla="*/ 69703 w 1044960"/>
                  <a:gd name="connsiteY3" fmla="*/ 1620926 h 2264415"/>
                  <a:gd name="connsiteX4" fmla="*/ 0 w 1044960"/>
                  <a:gd name="connsiteY4" fmla="*/ 1720409 h 2264415"/>
                  <a:gd name="connsiteX5" fmla="*/ 1 w 1044960"/>
                  <a:gd name="connsiteY5" fmla="*/ 2264415 h 2264415"/>
                  <a:gd name="connsiteX0" fmla="*/ 1054143 w 1054143"/>
                  <a:gd name="connsiteY0" fmla="*/ 0 h 2264415"/>
                  <a:gd name="connsiteX1" fmla="*/ 1040753 w 1054143"/>
                  <a:gd name="connsiteY1" fmla="*/ 1526100 h 2264415"/>
                  <a:gd name="connsiteX2" fmla="*/ 969304 w 1054143"/>
                  <a:gd name="connsiteY2" fmla="*/ 1621349 h 2264415"/>
                  <a:gd name="connsiteX3" fmla="*/ 78886 w 1054143"/>
                  <a:gd name="connsiteY3" fmla="*/ 1620926 h 2264415"/>
                  <a:gd name="connsiteX4" fmla="*/ 0 w 1054143"/>
                  <a:gd name="connsiteY4" fmla="*/ 1720410 h 2264415"/>
                  <a:gd name="connsiteX5" fmla="*/ 9184 w 1054143"/>
                  <a:gd name="connsiteY5" fmla="*/ 2264415 h 2264415"/>
                  <a:gd name="connsiteX0" fmla="*/ 1054143 w 1054143"/>
                  <a:gd name="connsiteY0" fmla="*/ 0 h 2264415"/>
                  <a:gd name="connsiteX1" fmla="*/ 1040753 w 1054143"/>
                  <a:gd name="connsiteY1" fmla="*/ 1526100 h 2264415"/>
                  <a:gd name="connsiteX2" fmla="*/ 969304 w 1054143"/>
                  <a:gd name="connsiteY2" fmla="*/ 1621349 h 2264415"/>
                  <a:gd name="connsiteX3" fmla="*/ 78886 w 1054143"/>
                  <a:gd name="connsiteY3" fmla="*/ 1620926 h 2264415"/>
                  <a:gd name="connsiteX4" fmla="*/ 0 w 1054143"/>
                  <a:gd name="connsiteY4" fmla="*/ 1720410 h 2264415"/>
                  <a:gd name="connsiteX5" fmla="*/ 1 w 1054143"/>
                  <a:gd name="connsiteY5" fmla="*/ 2264415 h 2264415"/>
                  <a:gd name="connsiteX0" fmla="*/ 1055862 w 1055862"/>
                  <a:gd name="connsiteY0" fmla="*/ 0 h 2264415"/>
                  <a:gd name="connsiteX1" fmla="*/ 1042472 w 1055862"/>
                  <a:gd name="connsiteY1" fmla="*/ 1526100 h 2264415"/>
                  <a:gd name="connsiteX2" fmla="*/ 971023 w 1055862"/>
                  <a:gd name="connsiteY2" fmla="*/ 1621349 h 2264415"/>
                  <a:gd name="connsiteX3" fmla="*/ 49995 w 1055862"/>
                  <a:gd name="connsiteY3" fmla="*/ 1620925 h 2264415"/>
                  <a:gd name="connsiteX4" fmla="*/ 1719 w 1055862"/>
                  <a:gd name="connsiteY4" fmla="*/ 1720410 h 2264415"/>
                  <a:gd name="connsiteX5" fmla="*/ 1720 w 1055862"/>
                  <a:gd name="connsiteY5" fmla="*/ 2264415 h 2264415"/>
                  <a:gd name="connsiteX0" fmla="*/ 1054154 w 1054154"/>
                  <a:gd name="connsiteY0" fmla="*/ 0 h 2264415"/>
                  <a:gd name="connsiteX1" fmla="*/ 1040764 w 1054154"/>
                  <a:gd name="connsiteY1" fmla="*/ 1526100 h 2264415"/>
                  <a:gd name="connsiteX2" fmla="*/ 969315 w 1054154"/>
                  <a:gd name="connsiteY2" fmla="*/ 1621349 h 2264415"/>
                  <a:gd name="connsiteX3" fmla="*/ 48287 w 1054154"/>
                  <a:gd name="connsiteY3" fmla="*/ 1620925 h 2264415"/>
                  <a:gd name="connsiteX4" fmla="*/ 11 w 1054154"/>
                  <a:gd name="connsiteY4" fmla="*/ 1720410 h 2264415"/>
                  <a:gd name="connsiteX5" fmla="*/ 12 w 1054154"/>
                  <a:gd name="connsiteY5" fmla="*/ 2264415 h 2264415"/>
                  <a:gd name="connsiteX0" fmla="*/ 1044972 w 1044972"/>
                  <a:gd name="connsiteY0" fmla="*/ 0 h 2264415"/>
                  <a:gd name="connsiteX1" fmla="*/ 1040764 w 1044972"/>
                  <a:gd name="connsiteY1" fmla="*/ 1526100 h 2264415"/>
                  <a:gd name="connsiteX2" fmla="*/ 969315 w 1044972"/>
                  <a:gd name="connsiteY2" fmla="*/ 1621349 h 2264415"/>
                  <a:gd name="connsiteX3" fmla="*/ 48287 w 1044972"/>
                  <a:gd name="connsiteY3" fmla="*/ 1620925 h 2264415"/>
                  <a:gd name="connsiteX4" fmla="*/ 11 w 1044972"/>
                  <a:gd name="connsiteY4" fmla="*/ 1720410 h 2264415"/>
                  <a:gd name="connsiteX5" fmla="*/ 12 w 1044972"/>
                  <a:gd name="connsiteY5" fmla="*/ 2264415 h 2264415"/>
                  <a:gd name="connsiteX0" fmla="*/ 1046022 w 1046022"/>
                  <a:gd name="connsiteY0" fmla="*/ 0 h 2264415"/>
                  <a:gd name="connsiteX1" fmla="*/ 1041814 w 1046022"/>
                  <a:gd name="connsiteY1" fmla="*/ 1526100 h 2264415"/>
                  <a:gd name="connsiteX2" fmla="*/ 970365 w 1046022"/>
                  <a:gd name="connsiteY2" fmla="*/ 1621349 h 2264415"/>
                  <a:gd name="connsiteX3" fmla="*/ 40154 w 1046022"/>
                  <a:gd name="connsiteY3" fmla="*/ 1620925 h 2264415"/>
                  <a:gd name="connsiteX4" fmla="*/ 1061 w 1046022"/>
                  <a:gd name="connsiteY4" fmla="*/ 1720410 h 2264415"/>
                  <a:gd name="connsiteX5" fmla="*/ 1062 w 1046022"/>
                  <a:gd name="connsiteY5" fmla="*/ 2264415 h 2264415"/>
                  <a:gd name="connsiteX0" fmla="*/ 1045033 w 1045033"/>
                  <a:gd name="connsiteY0" fmla="*/ 0 h 2264415"/>
                  <a:gd name="connsiteX1" fmla="*/ 1040825 w 1045033"/>
                  <a:gd name="connsiteY1" fmla="*/ 1526100 h 2264415"/>
                  <a:gd name="connsiteX2" fmla="*/ 969376 w 1045033"/>
                  <a:gd name="connsiteY2" fmla="*/ 1621349 h 2264415"/>
                  <a:gd name="connsiteX3" fmla="*/ 39165 w 1045033"/>
                  <a:gd name="connsiteY3" fmla="*/ 1620925 h 2264415"/>
                  <a:gd name="connsiteX4" fmla="*/ 72 w 1045033"/>
                  <a:gd name="connsiteY4" fmla="*/ 1720410 h 2264415"/>
                  <a:gd name="connsiteX5" fmla="*/ 73 w 1045033"/>
                  <a:gd name="connsiteY5" fmla="*/ 2264415 h 2264415"/>
                  <a:gd name="connsiteX0" fmla="*/ 1045033 w 1047997"/>
                  <a:gd name="connsiteY0" fmla="*/ 0 h 2264415"/>
                  <a:gd name="connsiteX1" fmla="*/ 1046585 w 1047997"/>
                  <a:gd name="connsiteY1" fmla="*/ 1526100 h 2264415"/>
                  <a:gd name="connsiteX2" fmla="*/ 969376 w 1047997"/>
                  <a:gd name="connsiteY2" fmla="*/ 1621349 h 2264415"/>
                  <a:gd name="connsiteX3" fmla="*/ 39165 w 1047997"/>
                  <a:gd name="connsiteY3" fmla="*/ 1620925 h 2264415"/>
                  <a:gd name="connsiteX4" fmla="*/ 72 w 1047997"/>
                  <a:gd name="connsiteY4" fmla="*/ 1720410 h 2264415"/>
                  <a:gd name="connsiteX5" fmla="*/ 73 w 1047997"/>
                  <a:gd name="connsiteY5" fmla="*/ 2264415 h 2264415"/>
                  <a:gd name="connsiteX0" fmla="*/ 1045033 w 1046841"/>
                  <a:gd name="connsiteY0" fmla="*/ 0 h 2264415"/>
                  <a:gd name="connsiteX1" fmla="*/ 1046585 w 1046841"/>
                  <a:gd name="connsiteY1" fmla="*/ 1526100 h 2264415"/>
                  <a:gd name="connsiteX2" fmla="*/ 969376 w 1046841"/>
                  <a:gd name="connsiteY2" fmla="*/ 1621349 h 2264415"/>
                  <a:gd name="connsiteX3" fmla="*/ 39165 w 1046841"/>
                  <a:gd name="connsiteY3" fmla="*/ 1620925 h 2264415"/>
                  <a:gd name="connsiteX4" fmla="*/ 72 w 1046841"/>
                  <a:gd name="connsiteY4" fmla="*/ 1720410 h 2264415"/>
                  <a:gd name="connsiteX5" fmla="*/ 73 w 1046841"/>
                  <a:gd name="connsiteY5" fmla="*/ 2264415 h 2264415"/>
                  <a:gd name="connsiteX0" fmla="*/ 1046473 w 1047011"/>
                  <a:gd name="connsiteY0" fmla="*/ 0 h 2299056"/>
                  <a:gd name="connsiteX1" fmla="*/ 1046585 w 1047011"/>
                  <a:gd name="connsiteY1" fmla="*/ 1560741 h 2299056"/>
                  <a:gd name="connsiteX2" fmla="*/ 969376 w 1047011"/>
                  <a:gd name="connsiteY2" fmla="*/ 1655990 h 2299056"/>
                  <a:gd name="connsiteX3" fmla="*/ 39165 w 1047011"/>
                  <a:gd name="connsiteY3" fmla="*/ 1655566 h 2299056"/>
                  <a:gd name="connsiteX4" fmla="*/ 72 w 1047011"/>
                  <a:gd name="connsiteY4" fmla="*/ 1755051 h 2299056"/>
                  <a:gd name="connsiteX5" fmla="*/ 73 w 1047011"/>
                  <a:gd name="connsiteY5" fmla="*/ 2299056 h 2299056"/>
                  <a:gd name="connsiteX0" fmla="*/ 1046473 w 1047011"/>
                  <a:gd name="connsiteY0" fmla="*/ 0 h 2299056"/>
                  <a:gd name="connsiteX1" fmla="*/ 1046585 w 1047011"/>
                  <a:gd name="connsiteY1" fmla="*/ 1508782 h 2299056"/>
                  <a:gd name="connsiteX2" fmla="*/ 969376 w 1047011"/>
                  <a:gd name="connsiteY2" fmla="*/ 1655990 h 2299056"/>
                  <a:gd name="connsiteX3" fmla="*/ 39165 w 1047011"/>
                  <a:gd name="connsiteY3" fmla="*/ 1655566 h 2299056"/>
                  <a:gd name="connsiteX4" fmla="*/ 72 w 1047011"/>
                  <a:gd name="connsiteY4" fmla="*/ 1755051 h 2299056"/>
                  <a:gd name="connsiteX5" fmla="*/ 73 w 1047011"/>
                  <a:gd name="connsiteY5" fmla="*/ 2299056 h 2299056"/>
                  <a:gd name="connsiteX0" fmla="*/ 1046473 w 1047011"/>
                  <a:gd name="connsiteY0" fmla="*/ 0 h 2299056"/>
                  <a:gd name="connsiteX1" fmla="*/ 1046585 w 1047011"/>
                  <a:gd name="connsiteY1" fmla="*/ 1508782 h 2299056"/>
                  <a:gd name="connsiteX2" fmla="*/ 969376 w 1047011"/>
                  <a:gd name="connsiteY2" fmla="*/ 1655990 h 2299056"/>
                  <a:gd name="connsiteX3" fmla="*/ 39165 w 1047011"/>
                  <a:gd name="connsiteY3" fmla="*/ 1655566 h 2299056"/>
                  <a:gd name="connsiteX4" fmla="*/ 72 w 1047011"/>
                  <a:gd name="connsiteY4" fmla="*/ 1755051 h 2299056"/>
                  <a:gd name="connsiteX5" fmla="*/ 73 w 1047011"/>
                  <a:gd name="connsiteY5" fmla="*/ 2299056 h 2299056"/>
                  <a:gd name="connsiteX0" fmla="*/ 1046473 w 1047011"/>
                  <a:gd name="connsiteY0" fmla="*/ 0 h 2299056"/>
                  <a:gd name="connsiteX1" fmla="*/ 1046585 w 1047011"/>
                  <a:gd name="connsiteY1" fmla="*/ 1508782 h 2299056"/>
                  <a:gd name="connsiteX2" fmla="*/ 969376 w 1047011"/>
                  <a:gd name="connsiteY2" fmla="*/ 1655990 h 2299056"/>
                  <a:gd name="connsiteX3" fmla="*/ 39165 w 1047011"/>
                  <a:gd name="connsiteY3" fmla="*/ 1655566 h 2299056"/>
                  <a:gd name="connsiteX4" fmla="*/ 72 w 1047011"/>
                  <a:gd name="connsiteY4" fmla="*/ 1755051 h 2299056"/>
                  <a:gd name="connsiteX5" fmla="*/ 73 w 1047011"/>
                  <a:gd name="connsiteY5" fmla="*/ 2299056 h 2299056"/>
                  <a:gd name="connsiteX0" fmla="*/ 1049280 w 1049818"/>
                  <a:gd name="connsiteY0" fmla="*/ 0 h 2299056"/>
                  <a:gd name="connsiteX1" fmla="*/ 1049392 w 1049818"/>
                  <a:gd name="connsiteY1" fmla="*/ 1508782 h 2299056"/>
                  <a:gd name="connsiteX2" fmla="*/ 972183 w 1049818"/>
                  <a:gd name="connsiteY2" fmla="*/ 1655990 h 2299056"/>
                  <a:gd name="connsiteX3" fmla="*/ 41972 w 1049818"/>
                  <a:gd name="connsiteY3" fmla="*/ 1655566 h 2299056"/>
                  <a:gd name="connsiteX4" fmla="*/ 2879 w 1049818"/>
                  <a:gd name="connsiteY4" fmla="*/ 1755051 h 2299056"/>
                  <a:gd name="connsiteX5" fmla="*/ 0 w 1049818"/>
                  <a:gd name="connsiteY5" fmla="*/ 2299056 h 2299056"/>
                  <a:gd name="connsiteX0" fmla="*/ 1049281 w 1049819"/>
                  <a:gd name="connsiteY0" fmla="*/ 0 h 2299056"/>
                  <a:gd name="connsiteX1" fmla="*/ 1049393 w 1049819"/>
                  <a:gd name="connsiteY1" fmla="*/ 1508782 h 2299056"/>
                  <a:gd name="connsiteX2" fmla="*/ 972184 w 1049819"/>
                  <a:gd name="connsiteY2" fmla="*/ 1655990 h 2299056"/>
                  <a:gd name="connsiteX3" fmla="*/ 41973 w 1049819"/>
                  <a:gd name="connsiteY3" fmla="*/ 1655566 h 2299056"/>
                  <a:gd name="connsiteX4" fmla="*/ 0 w 1049819"/>
                  <a:gd name="connsiteY4" fmla="*/ 1755050 h 2299056"/>
                  <a:gd name="connsiteX5" fmla="*/ 1 w 1049819"/>
                  <a:gd name="connsiteY5" fmla="*/ 2299056 h 2299056"/>
                  <a:gd name="connsiteX0" fmla="*/ 1049296 w 1049834"/>
                  <a:gd name="connsiteY0" fmla="*/ 0 h 2299056"/>
                  <a:gd name="connsiteX1" fmla="*/ 1049408 w 1049834"/>
                  <a:gd name="connsiteY1" fmla="*/ 1508782 h 2299056"/>
                  <a:gd name="connsiteX2" fmla="*/ 972199 w 1049834"/>
                  <a:gd name="connsiteY2" fmla="*/ 1655990 h 2299056"/>
                  <a:gd name="connsiteX3" fmla="*/ 41988 w 1049834"/>
                  <a:gd name="connsiteY3" fmla="*/ 1655566 h 2299056"/>
                  <a:gd name="connsiteX4" fmla="*/ 15 w 1049834"/>
                  <a:gd name="connsiteY4" fmla="*/ 1755050 h 2299056"/>
                  <a:gd name="connsiteX5" fmla="*/ 16 w 1049834"/>
                  <a:gd name="connsiteY5" fmla="*/ 2299056 h 2299056"/>
                  <a:gd name="connsiteX0" fmla="*/ 1049296 w 1049834"/>
                  <a:gd name="connsiteY0" fmla="*/ 0 h 2299056"/>
                  <a:gd name="connsiteX1" fmla="*/ 1049408 w 1049834"/>
                  <a:gd name="connsiteY1" fmla="*/ 1508782 h 2299056"/>
                  <a:gd name="connsiteX2" fmla="*/ 972199 w 1049834"/>
                  <a:gd name="connsiteY2" fmla="*/ 1655990 h 2299056"/>
                  <a:gd name="connsiteX3" fmla="*/ 41988 w 1049834"/>
                  <a:gd name="connsiteY3" fmla="*/ 1655566 h 2299056"/>
                  <a:gd name="connsiteX4" fmla="*/ 15 w 1049834"/>
                  <a:gd name="connsiteY4" fmla="*/ 1755050 h 2299056"/>
                  <a:gd name="connsiteX5" fmla="*/ 16 w 1049834"/>
                  <a:gd name="connsiteY5" fmla="*/ 2299056 h 229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9834" h="2299056">
                    <a:moveTo>
                      <a:pt x="1049296" y="0"/>
                    </a:moveTo>
                    <a:cubicBezTo>
                      <a:pt x="1049088" y="156354"/>
                      <a:pt x="1050518" y="1328067"/>
                      <a:pt x="1049408" y="1508782"/>
                    </a:cubicBezTo>
                    <a:cubicBezTo>
                      <a:pt x="1049747" y="1634978"/>
                      <a:pt x="1044606" y="1645137"/>
                      <a:pt x="972199" y="1655990"/>
                    </a:cubicBezTo>
                    <a:lnTo>
                      <a:pt x="41988" y="1655566"/>
                    </a:lnTo>
                    <a:cubicBezTo>
                      <a:pt x="-2082" y="1657067"/>
                      <a:pt x="15" y="1669960"/>
                      <a:pt x="15" y="1755050"/>
                    </a:cubicBezTo>
                    <a:cubicBezTo>
                      <a:pt x="15" y="1936385"/>
                      <a:pt x="16" y="2117721"/>
                      <a:pt x="16" y="2299056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6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81141" y="2769879"/>
              <a:ext cx="4267199" cy="1220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51187" y="2769880"/>
              <a:ext cx="4260360" cy="1220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F4D2F62A-F654-4C69-8344-FABA958A6369}"/>
                </a:ext>
              </a:extLst>
            </p:cNvPr>
            <p:cNvSpPr txBox="1"/>
            <p:nvPr/>
          </p:nvSpPr>
          <p:spPr>
            <a:xfrm>
              <a:off x="944362" y="6402889"/>
              <a:ext cx="1579363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en-US" altLang="zh-CN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Control terminal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文本框 160">
              <a:extLst>
                <a:ext uri="{FF2B5EF4-FFF2-40B4-BE49-F238E27FC236}">
                  <a16:creationId xmlns:a16="http://schemas.microsoft.com/office/drawing/2014/main" id="{16773AC9-A0F5-4B53-8F83-ED78A4389731}"/>
                </a:ext>
              </a:extLst>
            </p:cNvPr>
            <p:cNvSpPr txBox="1"/>
            <p:nvPr/>
          </p:nvSpPr>
          <p:spPr>
            <a:xfrm>
              <a:off x="2681052" y="6402889"/>
              <a:ext cx="1196800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r>
                <a:rPr lang="en-US" altLang="zh-CN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Courseware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  <a:sym typeface="Century Gothic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716D5962-B87B-41A5-BEA9-927B87E21BF3}"/>
                </a:ext>
              </a:extLst>
            </p:cNvPr>
            <p:cNvSpPr txBox="1"/>
            <p:nvPr/>
          </p:nvSpPr>
          <p:spPr>
            <a:xfrm>
              <a:off x="860383" y="3244335"/>
              <a:ext cx="59246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800" dirty="0"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Rear</a:t>
              </a:r>
              <a:endParaRPr kumimoji="0" lang="zh-CN" altLang="en-US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entury Gothic"/>
              </a:endParaRPr>
            </a:p>
          </p:txBody>
        </p:sp>
        <p:sp>
          <p:nvSpPr>
            <p:cNvPr id="250" name="文本框 249">
              <a:extLst>
                <a:ext uri="{FF2B5EF4-FFF2-40B4-BE49-F238E27FC236}">
                  <a16:creationId xmlns:a16="http://schemas.microsoft.com/office/drawing/2014/main" id="{A5995FA3-C99A-48A8-92F7-7F6D4AEF8DF1}"/>
                </a:ext>
              </a:extLst>
            </p:cNvPr>
            <p:cNvSpPr txBox="1"/>
            <p:nvPr/>
          </p:nvSpPr>
          <p:spPr>
            <a:xfrm>
              <a:off x="4525733" y="6402889"/>
              <a:ext cx="1025279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r>
                <a:rPr lang="en-US" altLang="zh-CN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Recording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文本框 390">
              <a:extLst>
                <a:ext uri="{FF2B5EF4-FFF2-40B4-BE49-F238E27FC236}">
                  <a16:creationId xmlns:a16="http://schemas.microsoft.com/office/drawing/2014/main" id="{F8B95421-3825-46E8-9983-BC384B88B9D3}"/>
                </a:ext>
              </a:extLst>
            </p:cNvPr>
            <p:cNvSpPr txBox="1"/>
            <p:nvPr/>
          </p:nvSpPr>
          <p:spPr>
            <a:xfrm>
              <a:off x="8917003" y="205751"/>
              <a:ext cx="1519764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Interactive host</a:t>
              </a:r>
              <a:endParaRPr kumimoji="0" lang="zh-CN" altLang="en-US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entury Gothic"/>
              </a:endParaRPr>
            </a:p>
          </p:txBody>
        </p:sp>
        <p:sp>
          <p:nvSpPr>
            <p:cNvPr id="392" name="文本框 391">
              <a:extLst>
                <a:ext uri="{FF2B5EF4-FFF2-40B4-BE49-F238E27FC236}">
                  <a16:creationId xmlns:a16="http://schemas.microsoft.com/office/drawing/2014/main" id="{E851E715-9AF0-4D4E-B281-6EDCE2B4AD7A}"/>
                </a:ext>
              </a:extLst>
            </p:cNvPr>
            <p:cNvSpPr txBox="1"/>
            <p:nvPr/>
          </p:nvSpPr>
          <p:spPr>
            <a:xfrm>
              <a:off x="6132836" y="205751"/>
              <a:ext cx="1244662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Wireless mic</a:t>
              </a:r>
              <a:endParaRPr kumimoji="0" lang="zh-CN" altLang="en-US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entury Gothic"/>
              </a:endParaRPr>
            </a:p>
          </p:txBody>
        </p:sp>
        <p:grpSp>
          <p:nvGrpSpPr>
            <p:cNvPr id="457" name="组合 456">
              <a:extLst>
                <a:ext uri="{FF2B5EF4-FFF2-40B4-BE49-F238E27FC236}">
                  <a16:creationId xmlns:a16="http://schemas.microsoft.com/office/drawing/2014/main" id="{12B6A518-8B2B-4885-98DE-19B82DFDF310}"/>
                </a:ext>
              </a:extLst>
            </p:cNvPr>
            <p:cNvGrpSpPr/>
            <p:nvPr/>
          </p:nvGrpSpPr>
          <p:grpSpPr>
            <a:xfrm rot="16200000">
              <a:off x="6811757" y="2521788"/>
              <a:ext cx="373880" cy="76509"/>
              <a:chOff x="2968411" y="695878"/>
              <a:chExt cx="5651333" cy="1156458"/>
            </a:xfrm>
          </p:grpSpPr>
          <p:sp>
            <p:nvSpPr>
              <p:cNvPr id="458" name="矩形 50">
                <a:extLst>
                  <a:ext uri="{FF2B5EF4-FFF2-40B4-BE49-F238E27FC236}">
                    <a16:creationId xmlns:a16="http://schemas.microsoft.com/office/drawing/2014/main" id="{2A9BFB36-6235-4D97-926A-FAB1754465F2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9" name="矩形 51">
                <a:extLst>
                  <a:ext uri="{FF2B5EF4-FFF2-40B4-BE49-F238E27FC236}">
                    <a16:creationId xmlns:a16="http://schemas.microsoft.com/office/drawing/2014/main" id="{E0F3DA95-5F35-4192-B30E-AFB1F8D9CCB4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0" name="矩形 51">
                <a:extLst>
                  <a:ext uri="{FF2B5EF4-FFF2-40B4-BE49-F238E27FC236}">
                    <a16:creationId xmlns:a16="http://schemas.microsoft.com/office/drawing/2014/main" id="{5D2C00B8-ECC2-43CC-9006-F063EE959BEE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1" name="任意多边形: 形状 460">
                <a:extLst>
                  <a:ext uri="{FF2B5EF4-FFF2-40B4-BE49-F238E27FC236}">
                    <a16:creationId xmlns:a16="http://schemas.microsoft.com/office/drawing/2014/main" id="{A0EF60BA-4010-4ACC-80C7-26889CD8CD2E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2" name="任意多边形: 形状 461">
                <a:extLst>
                  <a:ext uri="{FF2B5EF4-FFF2-40B4-BE49-F238E27FC236}">
                    <a16:creationId xmlns:a16="http://schemas.microsoft.com/office/drawing/2014/main" id="{4D447249-D042-483B-974A-15BA40D455BB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3" name="任意多边形: 形状 462">
                <a:extLst>
                  <a:ext uri="{FF2B5EF4-FFF2-40B4-BE49-F238E27FC236}">
                    <a16:creationId xmlns:a16="http://schemas.microsoft.com/office/drawing/2014/main" id="{16469113-FE8B-4A8B-A1EB-87E9D320EC51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64" name="任意多边形: 形状 463">
                <a:extLst>
                  <a:ext uri="{FF2B5EF4-FFF2-40B4-BE49-F238E27FC236}">
                    <a16:creationId xmlns:a16="http://schemas.microsoft.com/office/drawing/2014/main" id="{E8F9252E-4A80-4831-80DA-5B55F71D229B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8" name="组合 467">
              <a:extLst>
                <a:ext uri="{FF2B5EF4-FFF2-40B4-BE49-F238E27FC236}">
                  <a16:creationId xmlns:a16="http://schemas.microsoft.com/office/drawing/2014/main" id="{A4C1F7D4-AD5F-4BD9-A10C-439BB51B939B}"/>
                </a:ext>
              </a:extLst>
            </p:cNvPr>
            <p:cNvGrpSpPr/>
            <p:nvPr/>
          </p:nvGrpSpPr>
          <p:grpSpPr>
            <a:xfrm>
              <a:off x="9302822" y="647393"/>
              <a:ext cx="1402606" cy="835892"/>
              <a:chOff x="-2760650" y="2228873"/>
              <a:chExt cx="3533007" cy="2105517"/>
            </a:xfrm>
          </p:grpSpPr>
          <p:sp>
            <p:nvSpPr>
              <p:cNvPr id="469" name="任意多边形: 形状 468">
                <a:extLst>
                  <a:ext uri="{FF2B5EF4-FFF2-40B4-BE49-F238E27FC236}">
                    <a16:creationId xmlns:a16="http://schemas.microsoft.com/office/drawing/2014/main" id="{402475A8-814F-434C-BC74-B61EC80CE2C2}"/>
                  </a:ext>
                </a:extLst>
              </p:cNvPr>
              <p:cNvSpPr/>
              <p:nvPr/>
            </p:nvSpPr>
            <p:spPr>
              <a:xfrm>
                <a:off x="-2760650" y="2228873"/>
                <a:ext cx="3533007" cy="2105517"/>
              </a:xfrm>
              <a:custGeom>
                <a:avLst/>
                <a:gdLst>
                  <a:gd name="connsiteX0" fmla="*/ 3485965 w 3521476"/>
                  <a:gd name="connsiteY0" fmla="*/ 1680839 h 2095130"/>
                  <a:gd name="connsiteX1" fmla="*/ 2210540 w 3521476"/>
                  <a:gd name="connsiteY1" fmla="*/ 1491448 h 2095130"/>
                  <a:gd name="connsiteX2" fmla="*/ 1870229 w 3521476"/>
                  <a:gd name="connsiteY2" fmla="*/ 76940 h 2095130"/>
                  <a:gd name="connsiteX3" fmla="*/ 1748901 w 3521476"/>
                  <a:gd name="connsiteY3" fmla="*/ 23674 h 2095130"/>
                  <a:gd name="connsiteX4" fmla="*/ 47348 w 3521476"/>
                  <a:gd name="connsiteY4" fmla="*/ 0 h 2095130"/>
                  <a:gd name="connsiteX5" fmla="*/ 0 w 3521476"/>
                  <a:gd name="connsiteY5" fmla="*/ 79899 h 2095130"/>
                  <a:gd name="connsiteX6" fmla="*/ 310719 w 3521476"/>
                  <a:gd name="connsiteY6" fmla="*/ 1707472 h 2095130"/>
                  <a:gd name="connsiteX7" fmla="*/ 414291 w 3521476"/>
                  <a:gd name="connsiteY7" fmla="*/ 1811044 h 2095130"/>
                  <a:gd name="connsiteX8" fmla="*/ 1583185 w 3521476"/>
                  <a:gd name="connsiteY8" fmla="*/ 2095130 h 2095130"/>
                  <a:gd name="connsiteX9" fmla="*/ 1787371 w 3521476"/>
                  <a:gd name="connsiteY9" fmla="*/ 2089211 h 2095130"/>
                  <a:gd name="connsiteX10" fmla="*/ 3432699 w 3521476"/>
                  <a:gd name="connsiteY10" fmla="*/ 1808085 h 2095130"/>
                  <a:gd name="connsiteX11" fmla="*/ 3521476 w 3521476"/>
                  <a:gd name="connsiteY11" fmla="*/ 1763697 h 2095130"/>
                  <a:gd name="connsiteX12" fmla="*/ 3485965 w 3521476"/>
                  <a:gd name="connsiteY12" fmla="*/ 1680839 h 2095130"/>
                  <a:gd name="connsiteX0" fmla="*/ 3485965 w 3521476"/>
                  <a:gd name="connsiteY0" fmla="*/ 1681252 h 2095543"/>
                  <a:gd name="connsiteX1" fmla="*/ 2210540 w 3521476"/>
                  <a:gd name="connsiteY1" fmla="*/ 1491861 h 2095543"/>
                  <a:gd name="connsiteX2" fmla="*/ 1870229 w 3521476"/>
                  <a:gd name="connsiteY2" fmla="*/ 77353 h 2095543"/>
                  <a:gd name="connsiteX3" fmla="*/ 1748901 w 3521476"/>
                  <a:gd name="connsiteY3" fmla="*/ 24087 h 2095543"/>
                  <a:gd name="connsiteX4" fmla="*/ 47348 w 3521476"/>
                  <a:gd name="connsiteY4" fmla="*/ 413 h 2095543"/>
                  <a:gd name="connsiteX5" fmla="*/ 0 w 3521476"/>
                  <a:gd name="connsiteY5" fmla="*/ 80312 h 2095543"/>
                  <a:gd name="connsiteX6" fmla="*/ 310719 w 3521476"/>
                  <a:gd name="connsiteY6" fmla="*/ 1707885 h 2095543"/>
                  <a:gd name="connsiteX7" fmla="*/ 414291 w 3521476"/>
                  <a:gd name="connsiteY7" fmla="*/ 1811457 h 2095543"/>
                  <a:gd name="connsiteX8" fmla="*/ 1583185 w 3521476"/>
                  <a:gd name="connsiteY8" fmla="*/ 2095543 h 2095543"/>
                  <a:gd name="connsiteX9" fmla="*/ 1787371 w 3521476"/>
                  <a:gd name="connsiteY9" fmla="*/ 2089624 h 2095543"/>
                  <a:gd name="connsiteX10" fmla="*/ 3432699 w 3521476"/>
                  <a:gd name="connsiteY10" fmla="*/ 1808498 h 2095543"/>
                  <a:gd name="connsiteX11" fmla="*/ 3521476 w 3521476"/>
                  <a:gd name="connsiteY11" fmla="*/ 1764110 h 2095543"/>
                  <a:gd name="connsiteX12" fmla="*/ 3485965 w 3521476"/>
                  <a:gd name="connsiteY12" fmla="*/ 1681252 h 2095543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102010"/>
                  <a:gd name="connsiteX1" fmla="*/ 2219112 w 3530048"/>
                  <a:gd name="connsiteY1" fmla="*/ 1492254 h 2102010"/>
                  <a:gd name="connsiteX2" fmla="*/ 1878801 w 3530048"/>
                  <a:gd name="connsiteY2" fmla="*/ 77746 h 2102010"/>
                  <a:gd name="connsiteX3" fmla="*/ 1757473 w 3530048"/>
                  <a:gd name="connsiteY3" fmla="*/ 24480 h 2102010"/>
                  <a:gd name="connsiteX4" fmla="*/ 55920 w 3530048"/>
                  <a:gd name="connsiteY4" fmla="*/ 806 h 2102010"/>
                  <a:gd name="connsiteX5" fmla="*/ 8572 w 3530048"/>
                  <a:gd name="connsiteY5" fmla="*/ 80705 h 2102010"/>
                  <a:gd name="connsiteX6" fmla="*/ 319291 w 3530048"/>
                  <a:gd name="connsiteY6" fmla="*/ 1708278 h 2102010"/>
                  <a:gd name="connsiteX7" fmla="*/ 422863 w 3530048"/>
                  <a:gd name="connsiteY7" fmla="*/ 1811850 h 2102010"/>
                  <a:gd name="connsiteX8" fmla="*/ 1591757 w 3530048"/>
                  <a:gd name="connsiteY8" fmla="*/ 2095936 h 2102010"/>
                  <a:gd name="connsiteX9" fmla="*/ 1795943 w 3530048"/>
                  <a:gd name="connsiteY9" fmla="*/ 2090017 h 2102010"/>
                  <a:gd name="connsiteX10" fmla="*/ 3441271 w 3530048"/>
                  <a:gd name="connsiteY10" fmla="*/ 1808891 h 2102010"/>
                  <a:gd name="connsiteX11" fmla="*/ 3530048 w 3530048"/>
                  <a:gd name="connsiteY11" fmla="*/ 1764503 h 2102010"/>
                  <a:gd name="connsiteX12" fmla="*/ 3494537 w 3530048"/>
                  <a:gd name="connsiteY12" fmla="*/ 1681645 h 2102010"/>
                  <a:gd name="connsiteX0" fmla="*/ 3494537 w 3530048"/>
                  <a:gd name="connsiteY0" fmla="*/ 1681645 h 2105517"/>
                  <a:gd name="connsiteX1" fmla="*/ 2219112 w 3530048"/>
                  <a:gd name="connsiteY1" fmla="*/ 1492254 h 2105517"/>
                  <a:gd name="connsiteX2" fmla="*/ 1878801 w 3530048"/>
                  <a:gd name="connsiteY2" fmla="*/ 77746 h 2105517"/>
                  <a:gd name="connsiteX3" fmla="*/ 1757473 w 3530048"/>
                  <a:gd name="connsiteY3" fmla="*/ 24480 h 2105517"/>
                  <a:gd name="connsiteX4" fmla="*/ 55920 w 3530048"/>
                  <a:gd name="connsiteY4" fmla="*/ 806 h 2105517"/>
                  <a:gd name="connsiteX5" fmla="*/ 8572 w 3530048"/>
                  <a:gd name="connsiteY5" fmla="*/ 80705 h 2105517"/>
                  <a:gd name="connsiteX6" fmla="*/ 319291 w 3530048"/>
                  <a:gd name="connsiteY6" fmla="*/ 1708278 h 2105517"/>
                  <a:gd name="connsiteX7" fmla="*/ 422863 w 3530048"/>
                  <a:gd name="connsiteY7" fmla="*/ 1811850 h 2105517"/>
                  <a:gd name="connsiteX8" fmla="*/ 1591757 w 3530048"/>
                  <a:gd name="connsiteY8" fmla="*/ 2095936 h 2105517"/>
                  <a:gd name="connsiteX9" fmla="*/ 1795943 w 3530048"/>
                  <a:gd name="connsiteY9" fmla="*/ 2090017 h 2105517"/>
                  <a:gd name="connsiteX10" fmla="*/ 3441271 w 3530048"/>
                  <a:gd name="connsiteY10" fmla="*/ 1808891 h 2105517"/>
                  <a:gd name="connsiteX11" fmla="*/ 3530048 w 3530048"/>
                  <a:gd name="connsiteY11" fmla="*/ 1764503 h 2105517"/>
                  <a:gd name="connsiteX12" fmla="*/ 3494537 w 3530048"/>
                  <a:gd name="connsiteY12" fmla="*/ 1681645 h 2105517"/>
                  <a:gd name="connsiteX0" fmla="*/ 3494537 w 3530048"/>
                  <a:gd name="connsiteY0" fmla="*/ 1681645 h 2105517"/>
                  <a:gd name="connsiteX1" fmla="*/ 2219112 w 3530048"/>
                  <a:gd name="connsiteY1" fmla="*/ 1492254 h 2105517"/>
                  <a:gd name="connsiteX2" fmla="*/ 1878801 w 3530048"/>
                  <a:gd name="connsiteY2" fmla="*/ 77746 h 2105517"/>
                  <a:gd name="connsiteX3" fmla="*/ 1757473 w 3530048"/>
                  <a:gd name="connsiteY3" fmla="*/ 24480 h 2105517"/>
                  <a:gd name="connsiteX4" fmla="*/ 55920 w 3530048"/>
                  <a:gd name="connsiteY4" fmla="*/ 806 h 2105517"/>
                  <a:gd name="connsiteX5" fmla="*/ 8572 w 3530048"/>
                  <a:gd name="connsiteY5" fmla="*/ 80705 h 2105517"/>
                  <a:gd name="connsiteX6" fmla="*/ 319291 w 3530048"/>
                  <a:gd name="connsiteY6" fmla="*/ 1708278 h 2105517"/>
                  <a:gd name="connsiteX7" fmla="*/ 422863 w 3530048"/>
                  <a:gd name="connsiteY7" fmla="*/ 1811850 h 2105517"/>
                  <a:gd name="connsiteX8" fmla="*/ 1591757 w 3530048"/>
                  <a:gd name="connsiteY8" fmla="*/ 2095936 h 2105517"/>
                  <a:gd name="connsiteX9" fmla="*/ 1795943 w 3530048"/>
                  <a:gd name="connsiteY9" fmla="*/ 2090017 h 2105517"/>
                  <a:gd name="connsiteX10" fmla="*/ 3441271 w 3530048"/>
                  <a:gd name="connsiteY10" fmla="*/ 1808891 h 2105517"/>
                  <a:gd name="connsiteX11" fmla="*/ 3530048 w 3530048"/>
                  <a:gd name="connsiteY11" fmla="*/ 1764503 h 2105517"/>
                  <a:gd name="connsiteX12" fmla="*/ 3494537 w 3530048"/>
                  <a:gd name="connsiteY12" fmla="*/ 1681645 h 2105517"/>
                  <a:gd name="connsiteX0" fmla="*/ 3494537 w 3530048"/>
                  <a:gd name="connsiteY0" fmla="*/ 1681645 h 2105517"/>
                  <a:gd name="connsiteX1" fmla="*/ 2219112 w 3530048"/>
                  <a:gd name="connsiteY1" fmla="*/ 1492254 h 2105517"/>
                  <a:gd name="connsiteX2" fmla="*/ 1878801 w 3530048"/>
                  <a:gd name="connsiteY2" fmla="*/ 77746 h 2105517"/>
                  <a:gd name="connsiteX3" fmla="*/ 1757473 w 3530048"/>
                  <a:gd name="connsiteY3" fmla="*/ 24480 h 2105517"/>
                  <a:gd name="connsiteX4" fmla="*/ 55920 w 3530048"/>
                  <a:gd name="connsiteY4" fmla="*/ 806 h 2105517"/>
                  <a:gd name="connsiteX5" fmla="*/ 8572 w 3530048"/>
                  <a:gd name="connsiteY5" fmla="*/ 80705 h 2105517"/>
                  <a:gd name="connsiteX6" fmla="*/ 319291 w 3530048"/>
                  <a:gd name="connsiteY6" fmla="*/ 1708278 h 2105517"/>
                  <a:gd name="connsiteX7" fmla="*/ 422863 w 3530048"/>
                  <a:gd name="connsiteY7" fmla="*/ 1811850 h 2105517"/>
                  <a:gd name="connsiteX8" fmla="*/ 1591757 w 3530048"/>
                  <a:gd name="connsiteY8" fmla="*/ 2095936 h 2105517"/>
                  <a:gd name="connsiteX9" fmla="*/ 1795943 w 3530048"/>
                  <a:gd name="connsiteY9" fmla="*/ 2090017 h 2105517"/>
                  <a:gd name="connsiteX10" fmla="*/ 3441271 w 3530048"/>
                  <a:gd name="connsiteY10" fmla="*/ 1808891 h 2105517"/>
                  <a:gd name="connsiteX11" fmla="*/ 3530048 w 3530048"/>
                  <a:gd name="connsiteY11" fmla="*/ 1764503 h 2105517"/>
                  <a:gd name="connsiteX12" fmla="*/ 3494537 w 3530048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048"/>
                  <a:gd name="connsiteY0" fmla="*/ 1681645 h 2105517"/>
                  <a:gd name="connsiteX1" fmla="*/ 2219112 w 3530048"/>
                  <a:gd name="connsiteY1" fmla="*/ 1492254 h 2105517"/>
                  <a:gd name="connsiteX2" fmla="*/ 1878801 w 3530048"/>
                  <a:gd name="connsiteY2" fmla="*/ 77746 h 2105517"/>
                  <a:gd name="connsiteX3" fmla="*/ 1757473 w 3530048"/>
                  <a:gd name="connsiteY3" fmla="*/ 24480 h 2105517"/>
                  <a:gd name="connsiteX4" fmla="*/ 55920 w 3530048"/>
                  <a:gd name="connsiteY4" fmla="*/ 806 h 2105517"/>
                  <a:gd name="connsiteX5" fmla="*/ 8572 w 3530048"/>
                  <a:gd name="connsiteY5" fmla="*/ 80705 h 2105517"/>
                  <a:gd name="connsiteX6" fmla="*/ 319291 w 3530048"/>
                  <a:gd name="connsiteY6" fmla="*/ 1708278 h 2105517"/>
                  <a:gd name="connsiteX7" fmla="*/ 422863 w 3530048"/>
                  <a:gd name="connsiteY7" fmla="*/ 1811850 h 2105517"/>
                  <a:gd name="connsiteX8" fmla="*/ 1591757 w 3530048"/>
                  <a:gd name="connsiteY8" fmla="*/ 2095936 h 2105517"/>
                  <a:gd name="connsiteX9" fmla="*/ 1795943 w 3530048"/>
                  <a:gd name="connsiteY9" fmla="*/ 2090017 h 2105517"/>
                  <a:gd name="connsiteX10" fmla="*/ 3441271 w 3530048"/>
                  <a:gd name="connsiteY10" fmla="*/ 1808891 h 2105517"/>
                  <a:gd name="connsiteX11" fmla="*/ 3530048 w 3530048"/>
                  <a:gd name="connsiteY11" fmla="*/ 1764503 h 2105517"/>
                  <a:gd name="connsiteX12" fmla="*/ 3494537 w 3530048"/>
                  <a:gd name="connsiteY12" fmla="*/ 1681645 h 2105517"/>
                  <a:gd name="connsiteX0" fmla="*/ 3494537 w 3533007"/>
                  <a:gd name="connsiteY0" fmla="*/ 1681645 h 2105517"/>
                  <a:gd name="connsiteX1" fmla="*/ 2219112 w 3533007"/>
                  <a:gd name="connsiteY1" fmla="*/ 1492254 h 2105517"/>
                  <a:gd name="connsiteX2" fmla="*/ 1878801 w 3533007"/>
                  <a:gd name="connsiteY2" fmla="*/ 77746 h 2105517"/>
                  <a:gd name="connsiteX3" fmla="*/ 1757473 w 3533007"/>
                  <a:gd name="connsiteY3" fmla="*/ 24480 h 2105517"/>
                  <a:gd name="connsiteX4" fmla="*/ 55920 w 3533007"/>
                  <a:gd name="connsiteY4" fmla="*/ 806 h 2105517"/>
                  <a:gd name="connsiteX5" fmla="*/ 8572 w 3533007"/>
                  <a:gd name="connsiteY5" fmla="*/ 80705 h 2105517"/>
                  <a:gd name="connsiteX6" fmla="*/ 319291 w 3533007"/>
                  <a:gd name="connsiteY6" fmla="*/ 1708278 h 2105517"/>
                  <a:gd name="connsiteX7" fmla="*/ 422863 w 3533007"/>
                  <a:gd name="connsiteY7" fmla="*/ 1811850 h 2105517"/>
                  <a:gd name="connsiteX8" fmla="*/ 1591757 w 3533007"/>
                  <a:gd name="connsiteY8" fmla="*/ 2095936 h 2105517"/>
                  <a:gd name="connsiteX9" fmla="*/ 1795943 w 3533007"/>
                  <a:gd name="connsiteY9" fmla="*/ 2090017 h 2105517"/>
                  <a:gd name="connsiteX10" fmla="*/ 3441271 w 3533007"/>
                  <a:gd name="connsiteY10" fmla="*/ 1808891 h 2105517"/>
                  <a:gd name="connsiteX11" fmla="*/ 3533007 w 3533007"/>
                  <a:gd name="connsiteY11" fmla="*/ 1764503 h 2105517"/>
                  <a:gd name="connsiteX12" fmla="*/ 3494537 w 3533007"/>
                  <a:gd name="connsiteY12" fmla="*/ 1681645 h 2105517"/>
                  <a:gd name="connsiteX0" fmla="*/ 3494537 w 3533007"/>
                  <a:gd name="connsiteY0" fmla="*/ 1681645 h 2105517"/>
                  <a:gd name="connsiteX1" fmla="*/ 2219112 w 3533007"/>
                  <a:gd name="connsiteY1" fmla="*/ 1492254 h 2105517"/>
                  <a:gd name="connsiteX2" fmla="*/ 1878801 w 3533007"/>
                  <a:gd name="connsiteY2" fmla="*/ 77746 h 2105517"/>
                  <a:gd name="connsiteX3" fmla="*/ 1757473 w 3533007"/>
                  <a:gd name="connsiteY3" fmla="*/ 24480 h 2105517"/>
                  <a:gd name="connsiteX4" fmla="*/ 55920 w 3533007"/>
                  <a:gd name="connsiteY4" fmla="*/ 806 h 2105517"/>
                  <a:gd name="connsiteX5" fmla="*/ 8572 w 3533007"/>
                  <a:gd name="connsiteY5" fmla="*/ 80705 h 2105517"/>
                  <a:gd name="connsiteX6" fmla="*/ 319291 w 3533007"/>
                  <a:gd name="connsiteY6" fmla="*/ 1708278 h 2105517"/>
                  <a:gd name="connsiteX7" fmla="*/ 422863 w 3533007"/>
                  <a:gd name="connsiteY7" fmla="*/ 1811850 h 2105517"/>
                  <a:gd name="connsiteX8" fmla="*/ 1591757 w 3533007"/>
                  <a:gd name="connsiteY8" fmla="*/ 2095936 h 2105517"/>
                  <a:gd name="connsiteX9" fmla="*/ 1795943 w 3533007"/>
                  <a:gd name="connsiteY9" fmla="*/ 2090017 h 2105517"/>
                  <a:gd name="connsiteX10" fmla="*/ 3441271 w 3533007"/>
                  <a:gd name="connsiteY10" fmla="*/ 1808891 h 2105517"/>
                  <a:gd name="connsiteX11" fmla="*/ 3533007 w 3533007"/>
                  <a:gd name="connsiteY11" fmla="*/ 1764503 h 2105517"/>
                  <a:gd name="connsiteX12" fmla="*/ 3494537 w 3533007"/>
                  <a:gd name="connsiteY12" fmla="*/ 1681645 h 210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33007" h="2105517">
                    <a:moveTo>
                      <a:pt x="3494537" y="1681645"/>
                    </a:moveTo>
                    <a:lnTo>
                      <a:pt x="2219112" y="1492254"/>
                    </a:lnTo>
                    <a:lnTo>
                      <a:pt x="1878801" y="77746"/>
                    </a:lnTo>
                    <a:cubicBezTo>
                      <a:pt x="1862031" y="15602"/>
                      <a:pt x="1827508" y="27439"/>
                      <a:pt x="1757473" y="24480"/>
                    </a:cubicBezTo>
                    <a:lnTo>
                      <a:pt x="55920" y="806"/>
                    </a:lnTo>
                    <a:cubicBezTo>
                      <a:pt x="-10170" y="-5112"/>
                      <a:pt x="-5237" y="21521"/>
                      <a:pt x="8572" y="80705"/>
                    </a:cubicBezTo>
                    <a:lnTo>
                      <a:pt x="319291" y="1708278"/>
                    </a:lnTo>
                    <a:cubicBezTo>
                      <a:pt x="333102" y="1775354"/>
                      <a:pt x="355788" y="1792122"/>
                      <a:pt x="422863" y="1811850"/>
                    </a:cubicBezTo>
                    <a:lnTo>
                      <a:pt x="1591757" y="2095936"/>
                    </a:lnTo>
                    <a:cubicBezTo>
                      <a:pt x="1662778" y="2111718"/>
                      <a:pt x="1704207" y="2106786"/>
                      <a:pt x="1795943" y="2090017"/>
                    </a:cubicBezTo>
                    <a:lnTo>
                      <a:pt x="3441271" y="1808891"/>
                    </a:lnTo>
                    <a:cubicBezTo>
                      <a:pt x="3485660" y="1797054"/>
                      <a:pt x="3527088" y="1788176"/>
                      <a:pt x="3533007" y="1764503"/>
                    </a:cubicBezTo>
                    <a:cubicBezTo>
                      <a:pt x="3530047" y="1736884"/>
                      <a:pt x="3541885" y="1691509"/>
                      <a:pt x="3494537" y="1681645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0" name="任意多边形: 形状 469">
                <a:extLst>
                  <a:ext uri="{FF2B5EF4-FFF2-40B4-BE49-F238E27FC236}">
                    <a16:creationId xmlns:a16="http://schemas.microsoft.com/office/drawing/2014/main" id="{C8E03B62-05CC-495F-A869-AFB326FC0104}"/>
                  </a:ext>
                </a:extLst>
              </p:cNvPr>
              <p:cNvSpPr/>
              <p:nvPr/>
            </p:nvSpPr>
            <p:spPr>
              <a:xfrm>
                <a:off x="-2344385" y="3721129"/>
                <a:ext cx="3095831" cy="509394"/>
              </a:xfrm>
              <a:custGeom>
                <a:avLst/>
                <a:gdLst>
                  <a:gd name="connsiteX0" fmla="*/ 1180730 w 3092388"/>
                  <a:gd name="connsiteY0" fmla="*/ 500109 h 500109"/>
                  <a:gd name="connsiteX1" fmla="*/ 0 w 3092388"/>
                  <a:gd name="connsiteY1" fmla="*/ 218983 h 500109"/>
                  <a:gd name="connsiteX2" fmla="*/ 1816963 w 3092388"/>
                  <a:gd name="connsiteY2" fmla="*/ 0 h 500109"/>
                  <a:gd name="connsiteX3" fmla="*/ 3092388 w 3092388"/>
                  <a:gd name="connsiteY3" fmla="*/ 192350 h 500109"/>
                  <a:gd name="connsiteX4" fmla="*/ 3080551 w 3092388"/>
                  <a:gd name="connsiteY4" fmla="*/ 221942 h 500109"/>
                  <a:gd name="connsiteX5" fmla="*/ 1378998 w 3092388"/>
                  <a:gd name="connsiteY5" fmla="*/ 497150 h 500109"/>
                  <a:gd name="connsiteX6" fmla="*/ 1180730 w 3092388"/>
                  <a:gd name="connsiteY6" fmla="*/ 500109 h 500109"/>
                  <a:gd name="connsiteX0" fmla="*/ 1165934 w 3077592"/>
                  <a:gd name="connsiteY0" fmla="*/ 500109 h 500109"/>
                  <a:gd name="connsiteX1" fmla="*/ 0 w 3077592"/>
                  <a:gd name="connsiteY1" fmla="*/ 221942 h 500109"/>
                  <a:gd name="connsiteX2" fmla="*/ 1802167 w 3077592"/>
                  <a:gd name="connsiteY2" fmla="*/ 0 h 500109"/>
                  <a:gd name="connsiteX3" fmla="*/ 3077592 w 3077592"/>
                  <a:gd name="connsiteY3" fmla="*/ 192350 h 500109"/>
                  <a:gd name="connsiteX4" fmla="*/ 3065755 w 3077592"/>
                  <a:gd name="connsiteY4" fmla="*/ 221942 h 500109"/>
                  <a:gd name="connsiteX5" fmla="*/ 1364202 w 3077592"/>
                  <a:gd name="connsiteY5" fmla="*/ 497150 h 500109"/>
                  <a:gd name="connsiteX6" fmla="*/ 1165934 w 3077592"/>
                  <a:gd name="connsiteY6" fmla="*/ 500109 h 500109"/>
                  <a:gd name="connsiteX0" fmla="*/ 1165934 w 3077592"/>
                  <a:gd name="connsiteY0" fmla="*/ 500109 h 500109"/>
                  <a:gd name="connsiteX1" fmla="*/ 0 w 3077592"/>
                  <a:gd name="connsiteY1" fmla="*/ 221942 h 500109"/>
                  <a:gd name="connsiteX2" fmla="*/ 88776 w 3077592"/>
                  <a:gd name="connsiteY2" fmla="*/ 207146 h 500109"/>
                  <a:gd name="connsiteX3" fmla="*/ 1802167 w 3077592"/>
                  <a:gd name="connsiteY3" fmla="*/ 0 h 500109"/>
                  <a:gd name="connsiteX4" fmla="*/ 3077592 w 3077592"/>
                  <a:gd name="connsiteY4" fmla="*/ 192350 h 500109"/>
                  <a:gd name="connsiteX5" fmla="*/ 3065755 w 3077592"/>
                  <a:gd name="connsiteY5" fmla="*/ 221942 h 500109"/>
                  <a:gd name="connsiteX6" fmla="*/ 1364202 w 3077592"/>
                  <a:gd name="connsiteY6" fmla="*/ 497150 h 500109"/>
                  <a:gd name="connsiteX7" fmla="*/ 1165934 w 3077592"/>
                  <a:gd name="connsiteY7" fmla="*/ 500109 h 500109"/>
                  <a:gd name="connsiteX0" fmla="*/ 1165934 w 3077592"/>
                  <a:gd name="connsiteY0" fmla="*/ 500109 h 500109"/>
                  <a:gd name="connsiteX1" fmla="*/ 0 w 3077592"/>
                  <a:gd name="connsiteY1" fmla="*/ 221942 h 500109"/>
                  <a:gd name="connsiteX2" fmla="*/ 88776 w 3077592"/>
                  <a:gd name="connsiteY2" fmla="*/ 207146 h 500109"/>
                  <a:gd name="connsiteX3" fmla="*/ 1802167 w 3077592"/>
                  <a:gd name="connsiteY3" fmla="*/ 0 h 500109"/>
                  <a:gd name="connsiteX4" fmla="*/ 3077592 w 3077592"/>
                  <a:gd name="connsiteY4" fmla="*/ 192350 h 500109"/>
                  <a:gd name="connsiteX5" fmla="*/ 3065755 w 3077592"/>
                  <a:gd name="connsiteY5" fmla="*/ 221942 h 500109"/>
                  <a:gd name="connsiteX6" fmla="*/ 1364202 w 3077592"/>
                  <a:gd name="connsiteY6" fmla="*/ 497150 h 500109"/>
                  <a:gd name="connsiteX7" fmla="*/ 1165934 w 3077592"/>
                  <a:gd name="connsiteY7" fmla="*/ 500109 h 500109"/>
                  <a:gd name="connsiteX0" fmla="*/ 1175492 w 3087150"/>
                  <a:gd name="connsiteY0" fmla="*/ 500109 h 500109"/>
                  <a:gd name="connsiteX1" fmla="*/ 9558 w 3087150"/>
                  <a:gd name="connsiteY1" fmla="*/ 221942 h 500109"/>
                  <a:gd name="connsiteX2" fmla="*/ 98334 w 3087150"/>
                  <a:gd name="connsiteY2" fmla="*/ 207146 h 500109"/>
                  <a:gd name="connsiteX3" fmla="*/ 1811725 w 3087150"/>
                  <a:gd name="connsiteY3" fmla="*/ 0 h 500109"/>
                  <a:gd name="connsiteX4" fmla="*/ 3087150 w 3087150"/>
                  <a:gd name="connsiteY4" fmla="*/ 192350 h 500109"/>
                  <a:gd name="connsiteX5" fmla="*/ 3075313 w 3087150"/>
                  <a:gd name="connsiteY5" fmla="*/ 221942 h 500109"/>
                  <a:gd name="connsiteX6" fmla="*/ 1373760 w 3087150"/>
                  <a:gd name="connsiteY6" fmla="*/ 497150 h 500109"/>
                  <a:gd name="connsiteX7" fmla="*/ 1175492 w 3087150"/>
                  <a:gd name="connsiteY7" fmla="*/ 500109 h 500109"/>
                  <a:gd name="connsiteX0" fmla="*/ 1175492 w 3087150"/>
                  <a:gd name="connsiteY0" fmla="*/ 500109 h 500109"/>
                  <a:gd name="connsiteX1" fmla="*/ 9558 w 3087150"/>
                  <a:gd name="connsiteY1" fmla="*/ 221942 h 500109"/>
                  <a:gd name="connsiteX2" fmla="*/ 98334 w 3087150"/>
                  <a:gd name="connsiteY2" fmla="*/ 207146 h 500109"/>
                  <a:gd name="connsiteX3" fmla="*/ 1811725 w 3087150"/>
                  <a:gd name="connsiteY3" fmla="*/ 0 h 500109"/>
                  <a:gd name="connsiteX4" fmla="*/ 3087150 w 3087150"/>
                  <a:gd name="connsiteY4" fmla="*/ 192350 h 500109"/>
                  <a:gd name="connsiteX5" fmla="*/ 3034100 w 3087150"/>
                  <a:gd name="connsiteY5" fmla="*/ 229670 h 500109"/>
                  <a:gd name="connsiteX6" fmla="*/ 1373760 w 3087150"/>
                  <a:gd name="connsiteY6" fmla="*/ 497150 h 500109"/>
                  <a:gd name="connsiteX7" fmla="*/ 1175492 w 3087150"/>
                  <a:gd name="connsiteY7" fmla="*/ 500109 h 500109"/>
                  <a:gd name="connsiteX0" fmla="*/ 1175492 w 3087150"/>
                  <a:gd name="connsiteY0" fmla="*/ 500109 h 500109"/>
                  <a:gd name="connsiteX1" fmla="*/ 9558 w 3087150"/>
                  <a:gd name="connsiteY1" fmla="*/ 221942 h 500109"/>
                  <a:gd name="connsiteX2" fmla="*/ 98334 w 3087150"/>
                  <a:gd name="connsiteY2" fmla="*/ 207146 h 500109"/>
                  <a:gd name="connsiteX3" fmla="*/ 1811725 w 3087150"/>
                  <a:gd name="connsiteY3" fmla="*/ 0 h 500109"/>
                  <a:gd name="connsiteX4" fmla="*/ 3087150 w 3087150"/>
                  <a:gd name="connsiteY4" fmla="*/ 192350 h 500109"/>
                  <a:gd name="connsiteX5" fmla="*/ 3034100 w 3087150"/>
                  <a:gd name="connsiteY5" fmla="*/ 229670 h 500109"/>
                  <a:gd name="connsiteX6" fmla="*/ 1373760 w 3087150"/>
                  <a:gd name="connsiteY6" fmla="*/ 497150 h 500109"/>
                  <a:gd name="connsiteX7" fmla="*/ 1175492 w 3087150"/>
                  <a:gd name="connsiteY7" fmla="*/ 500109 h 500109"/>
                  <a:gd name="connsiteX0" fmla="*/ 1175492 w 3095831"/>
                  <a:gd name="connsiteY0" fmla="*/ 500109 h 500109"/>
                  <a:gd name="connsiteX1" fmla="*/ 9558 w 3095831"/>
                  <a:gd name="connsiteY1" fmla="*/ 221942 h 500109"/>
                  <a:gd name="connsiteX2" fmla="*/ 98334 w 3095831"/>
                  <a:gd name="connsiteY2" fmla="*/ 207146 h 500109"/>
                  <a:gd name="connsiteX3" fmla="*/ 1811725 w 3095831"/>
                  <a:gd name="connsiteY3" fmla="*/ 0 h 500109"/>
                  <a:gd name="connsiteX4" fmla="*/ 3087150 w 3095831"/>
                  <a:gd name="connsiteY4" fmla="*/ 192350 h 500109"/>
                  <a:gd name="connsiteX5" fmla="*/ 3034100 w 3095831"/>
                  <a:gd name="connsiteY5" fmla="*/ 229670 h 500109"/>
                  <a:gd name="connsiteX6" fmla="*/ 1373760 w 3095831"/>
                  <a:gd name="connsiteY6" fmla="*/ 497150 h 500109"/>
                  <a:gd name="connsiteX7" fmla="*/ 1175492 w 3095831"/>
                  <a:gd name="connsiteY7" fmla="*/ 500109 h 500109"/>
                  <a:gd name="connsiteX0" fmla="*/ 1175492 w 3095831"/>
                  <a:gd name="connsiteY0" fmla="*/ 500109 h 503919"/>
                  <a:gd name="connsiteX1" fmla="*/ 9558 w 3095831"/>
                  <a:gd name="connsiteY1" fmla="*/ 221942 h 503919"/>
                  <a:gd name="connsiteX2" fmla="*/ 98334 w 3095831"/>
                  <a:gd name="connsiteY2" fmla="*/ 207146 h 503919"/>
                  <a:gd name="connsiteX3" fmla="*/ 1811725 w 3095831"/>
                  <a:gd name="connsiteY3" fmla="*/ 0 h 503919"/>
                  <a:gd name="connsiteX4" fmla="*/ 3087150 w 3095831"/>
                  <a:gd name="connsiteY4" fmla="*/ 192350 h 503919"/>
                  <a:gd name="connsiteX5" fmla="*/ 3034100 w 3095831"/>
                  <a:gd name="connsiteY5" fmla="*/ 229670 h 503919"/>
                  <a:gd name="connsiteX6" fmla="*/ 1373760 w 3095831"/>
                  <a:gd name="connsiteY6" fmla="*/ 497150 h 503919"/>
                  <a:gd name="connsiteX7" fmla="*/ 1175492 w 3095831"/>
                  <a:gd name="connsiteY7" fmla="*/ 500109 h 503919"/>
                  <a:gd name="connsiteX0" fmla="*/ 1175492 w 3095831"/>
                  <a:gd name="connsiteY0" fmla="*/ 500109 h 509394"/>
                  <a:gd name="connsiteX1" fmla="*/ 9558 w 3095831"/>
                  <a:gd name="connsiteY1" fmla="*/ 221942 h 509394"/>
                  <a:gd name="connsiteX2" fmla="*/ 98334 w 3095831"/>
                  <a:gd name="connsiteY2" fmla="*/ 207146 h 509394"/>
                  <a:gd name="connsiteX3" fmla="*/ 1811725 w 3095831"/>
                  <a:gd name="connsiteY3" fmla="*/ 0 h 509394"/>
                  <a:gd name="connsiteX4" fmla="*/ 3087150 w 3095831"/>
                  <a:gd name="connsiteY4" fmla="*/ 192350 h 509394"/>
                  <a:gd name="connsiteX5" fmla="*/ 3034100 w 3095831"/>
                  <a:gd name="connsiteY5" fmla="*/ 229670 h 509394"/>
                  <a:gd name="connsiteX6" fmla="*/ 1373760 w 3095831"/>
                  <a:gd name="connsiteY6" fmla="*/ 497150 h 509394"/>
                  <a:gd name="connsiteX7" fmla="*/ 1175492 w 3095831"/>
                  <a:gd name="connsiteY7" fmla="*/ 500109 h 509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95831" h="509394">
                    <a:moveTo>
                      <a:pt x="1175492" y="500109"/>
                    </a:moveTo>
                    <a:lnTo>
                      <a:pt x="9558" y="221942"/>
                    </a:lnTo>
                    <a:cubicBezTo>
                      <a:pt x="-25953" y="214051"/>
                      <a:pt x="45068" y="212078"/>
                      <a:pt x="98334" y="207146"/>
                    </a:cubicBezTo>
                    <a:lnTo>
                      <a:pt x="1811725" y="0"/>
                    </a:lnTo>
                    <a:lnTo>
                      <a:pt x="3087150" y="192350"/>
                    </a:lnTo>
                    <a:cubicBezTo>
                      <a:pt x="3118407" y="202214"/>
                      <a:pt x="3056935" y="222382"/>
                      <a:pt x="3034100" y="229670"/>
                    </a:cubicBezTo>
                    <a:lnTo>
                      <a:pt x="1373760" y="497150"/>
                    </a:lnTo>
                    <a:cubicBezTo>
                      <a:pt x="1289641" y="511015"/>
                      <a:pt x="1257036" y="514578"/>
                      <a:pt x="1175492" y="500109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1" name="任意多边形: 形状 470">
                <a:extLst>
                  <a:ext uri="{FF2B5EF4-FFF2-40B4-BE49-F238E27FC236}">
                    <a16:creationId xmlns:a16="http://schemas.microsoft.com/office/drawing/2014/main" id="{3CE443B4-CA7C-4448-9490-BA5410EDECD3}"/>
                  </a:ext>
                </a:extLst>
              </p:cNvPr>
              <p:cNvSpPr/>
              <p:nvPr/>
            </p:nvSpPr>
            <p:spPr>
              <a:xfrm>
                <a:off x="-2015396" y="3750481"/>
                <a:ext cx="1780280" cy="308630"/>
              </a:xfrm>
              <a:custGeom>
                <a:avLst/>
                <a:gdLst>
                  <a:gd name="connsiteX0" fmla="*/ 443346 w 1801091"/>
                  <a:gd name="connsiteY0" fmla="*/ 295564 h 304800"/>
                  <a:gd name="connsiteX1" fmla="*/ 0 w 1801091"/>
                  <a:gd name="connsiteY1" fmla="*/ 181649 h 304800"/>
                  <a:gd name="connsiteX2" fmla="*/ 9236 w 1801091"/>
                  <a:gd name="connsiteY2" fmla="*/ 169334 h 304800"/>
                  <a:gd name="connsiteX3" fmla="*/ 1370061 w 1801091"/>
                  <a:gd name="connsiteY3" fmla="*/ 0 h 304800"/>
                  <a:gd name="connsiteX4" fmla="*/ 1788776 w 1801091"/>
                  <a:gd name="connsiteY4" fmla="*/ 76970 h 304800"/>
                  <a:gd name="connsiteX5" fmla="*/ 1801091 w 1801091"/>
                  <a:gd name="connsiteY5" fmla="*/ 113916 h 304800"/>
                  <a:gd name="connsiteX6" fmla="*/ 572655 w 1801091"/>
                  <a:gd name="connsiteY6" fmla="*/ 304800 h 304800"/>
                  <a:gd name="connsiteX7" fmla="*/ 443346 w 1801091"/>
                  <a:gd name="connsiteY7" fmla="*/ 295564 h 304800"/>
                  <a:gd name="connsiteX0" fmla="*/ 443346 w 1801091"/>
                  <a:gd name="connsiteY0" fmla="*/ 295564 h 304800"/>
                  <a:gd name="connsiteX1" fmla="*/ 0 w 1801091"/>
                  <a:gd name="connsiteY1" fmla="*/ 181649 h 304800"/>
                  <a:gd name="connsiteX2" fmla="*/ 9236 w 1801091"/>
                  <a:gd name="connsiteY2" fmla="*/ 169334 h 304800"/>
                  <a:gd name="connsiteX3" fmla="*/ 1370061 w 1801091"/>
                  <a:gd name="connsiteY3" fmla="*/ 0 h 304800"/>
                  <a:gd name="connsiteX4" fmla="*/ 1788776 w 1801091"/>
                  <a:gd name="connsiteY4" fmla="*/ 76970 h 304800"/>
                  <a:gd name="connsiteX5" fmla="*/ 1801091 w 1801091"/>
                  <a:gd name="connsiteY5" fmla="*/ 113916 h 304800"/>
                  <a:gd name="connsiteX6" fmla="*/ 572655 w 1801091"/>
                  <a:gd name="connsiteY6" fmla="*/ 304800 h 304800"/>
                  <a:gd name="connsiteX7" fmla="*/ 443346 w 1801091"/>
                  <a:gd name="connsiteY7" fmla="*/ 295564 h 304800"/>
                  <a:gd name="connsiteX0" fmla="*/ 443346 w 1801091"/>
                  <a:gd name="connsiteY0" fmla="*/ 295564 h 308630"/>
                  <a:gd name="connsiteX1" fmla="*/ 0 w 1801091"/>
                  <a:gd name="connsiteY1" fmla="*/ 181649 h 308630"/>
                  <a:gd name="connsiteX2" fmla="*/ 9236 w 1801091"/>
                  <a:gd name="connsiteY2" fmla="*/ 169334 h 308630"/>
                  <a:gd name="connsiteX3" fmla="*/ 1370061 w 1801091"/>
                  <a:gd name="connsiteY3" fmla="*/ 0 h 308630"/>
                  <a:gd name="connsiteX4" fmla="*/ 1788776 w 1801091"/>
                  <a:gd name="connsiteY4" fmla="*/ 76970 h 308630"/>
                  <a:gd name="connsiteX5" fmla="*/ 1801091 w 1801091"/>
                  <a:gd name="connsiteY5" fmla="*/ 113916 h 308630"/>
                  <a:gd name="connsiteX6" fmla="*/ 572655 w 1801091"/>
                  <a:gd name="connsiteY6" fmla="*/ 304800 h 308630"/>
                  <a:gd name="connsiteX7" fmla="*/ 443346 w 1801091"/>
                  <a:gd name="connsiteY7" fmla="*/ 295564 h 308630"/>
                  <a:gd name="connsiteX0" fmla="*/ 443346 w 1804053"/>
                  <a:gd name="connsiteY0" fmla="*/ 295564 h 308630"/>
                  <a:gd name="connsiteX1" fmla="*/ 0 w 1804053"/>
                  <a:gd name="connsiteY1" fmla="*/ 181649 h 308630"/>
                  <a:gd name="connsiteX2" fmla="*/ 9236 w 1804053"/>
                  <a:gd name="connsiteY2" fmla="*/ 169334 h 308630"/>
                  <a:gd name="connsiteX3" fmla="*/ 1370061 w 1804053"/>
                  <a:gd name="connsiteY3" fmla="*/ 0 h 308630"/>
                  <a:gd name="connsiteX4" fmla="*/ 1788776 w 1804053"/>
                  <a:gd name="connsiteY4" fmla="*/ 76970 h 308630"/>
                  <a:gd name="connsiteX5" fmla="*/ 1801091 w 1804053"/>
                  <a:gd name="connsiteY5" fmla="*/ 113916 h 308630"/>
                  <a:gd name="connsiteX6" fmla="*/ 572655 w 1804053"/>
                  <a:gd name="connsiteY6" fmla="*/ 304800 h 308630"/>
                  <a:gd name="connsiteX7" fmla="*/ 443346 w 1804053"/>
                  <a:gd name="connsiteY7" fmla="*/ 295564 h 308630"/>
                  <a:gd name="connsiteX0" fmla="*/ 443346 w 1814342"/>
                  <a:gd name="connsiteY0" fmla="*/ 295564 h 308630"/>
                  <a:gd name="connsiteX1" fmla="*/ 0 w 1814342"/>
                  <a:gd name="connsiteY1" fmla="*/ 181649 h 308630"/>
                  <a:gd name="connsiteX2" fmla="*/ 9236 w 1814342"/>
                  <a:gd name="connsiteY2" fmla="*/ 169334 h 308630"/>
                  <a:gd name="connsiteX3" fmla="*/ 1370061 w 1814342"/>
                  <a:gd name="connsiteY3" fmla="*/ 0 h 308630"/>
                  <a:gd name="connsiteX4" fmla="*/ 1788776 w 1814342"/>
                  <a:gd name="connsiteY4" fmla="*/ 76970 h 308630"/>
                  <a:gd name="connsiteX5" fmla="*/ 1801091 w 1814342"/>
                  <a:gd name="connsiteY5" fmla="*/ 113916 h 308630"/>
                  <a:gd name="connsiteX6" fmla="*/ 572655 w 1814342"/>
                  <a:gd name="connsiteY6" fmla="*/ 304800 h 308630"/>
                  <a:gd name="connsiteX7" fmla="*/ 443346 w 1814342"/>
                  <a:gd name="connsiteY7" fmla="*/ 295564 h 308630"/>
                  <a:gd name="connsiteX0" fmla="*/ 443346 w 1807770"/>
                  <a:gd name="connsiteY0" fmla="*/ 295564 h 308630"/>
                  <a:gd name="connsiteX1" fmla="*/ 0 w 1807770"/>
                  <a:gd name="connsiteY1" fmla="*/ 181649 h 308630"/>
                  <a:gd name="connsiteX2" fmla="*/ 9236 w 1807770"/>
                  <a:gd name="connsiteY2" fmla="*/ 169334 h 308630"/>
                  <a:gd name="connsiteX3" fmla="*/ 1370061 w 1807770"/>
                  <a:gd name="connsiteY3" fmla="*/ 0 h 308630"/>
                  <a:gd name="connsiteX4" fmla="*/ 1757820 w 1807770"/>
                  <a:gd name="connsiteY4" fmla="*/ 69826 h 308630"/>
                  <a:gd name="connsiteX5" fmla="*/ 1801091 w 1807770"/>
                  <a:gd name="connsiteY5" fmla="*/ 113916 h 308630"/>
                  <a:gd name="connsiteX6" fmla="*/ 572655 w 1807770"/>
                  <a:gd name="connsiteY6" fmla="*/ 304800 h 308630"/>
                  <a:gd name="connsiteX7" fmla="*/ 443346 w 1807770"/>
                  <a:gd name="connsiteY7" fmla="*/ 295564 h 308630"/>
                  <a:gd name="connsiteX0" fmla="*/ 443346 w 1791835"/>
                  <a:gd name="connsiteY0" fmla="*/ 295564 h 308630"/>
                  <a:gd name="connsiteX1" fmla="*/ 0 w 1791835"/>
                  <a:gd name="connsiteY1" fmla="*/ 181649 h 308630"/>
                  <a:gd name="connsiteX2" fmla="*/ 9236 w 1791835"/>
                  <a:gd name="connsiteY2" fmla="*/ 169334 h 308630"/>
                  <a:gd name="connsiteX3" fmla="*/ 1370061 w 1791835"/>
                  <a:gd name="connsiteY3" fmla="*/ 0 h 308630"/>
                  <a:gd name="connsiteX4" fmla="*/ 1757820 w 1791835"/>
                  <a:gd name="connsiteY4" fmla="*/ 69826 h 308630"/>
                  <a:gd name="connsiteX5" fmla="*/ 1782041 w 1791835"/>
                  <a:gd name="connsiteY5" fmla="*/ 116297 h 308630"/>
                  <a:gd name="connsiteX6" fmla="*/ 572655 w 1791835"/>
                  <a:gd name="connsiteY6" fmla="*/ 304800 h 308630"/>
                  <a:gd name="connsiteX7" fmla="*/ 443346 w 1791835"/>
                  <a:gd name="connsiteY7" fmla="*/ 295564 h 308630"/>
                  <a:gd name="connsiteX0" fmla="*/ 443346 w 1797111"/>
                  <a:gd name="connsiteY0" fmla="*/ 295564 h 308630"/>
                  <a:gd name="connsiteX1" fmla="*/ 0 w 1797111"/>
                  <a:gd name="connsiteY1" fmla="*/ 181649 h 308630"/>
                  <a:gd name="connsiteX2" fmla="*/ 9236 w 1797111"/>
                  <a:gd name="connsiteY2" fmla="*/ 169334 h 308630"/>
                  <a:gd name="connsiteX3" fmla="*/ 1370061 w 1797111"/>
                  <a:gd name="connsiteY3" fmla="*/ 0 h 308630"/>
                  <a:gd name="connsiteX4" fmla="*/ 1757820 w 1797111"/>
                  <a:gd name="connsiteY4" fmla="*/ 69826 h 308630"/>
                  <a:gd name="connsiteX5" fmla="*/ 1782041 w 1797111"/>
                  <a:gd name="connsiteY5" fmla="*/ 116297 h 308630"/>
                  <a:gd name="connsiteX6" fmla="*/ 572655 w 1797111"/>
                  <a:gd name="connsiteY6" fmla="*/ 304800 h 308630"/>
                  <a:gd name="connsiteX7" fmla="*/ 443346 w 1797111"/>
                  <a:gd name="connsiteY7" fmla="*/ 295564 h 308630"/>
                  <a:gd name="connsiteX0" fmla="*/ 509357 w 1863122"/>
                  <a:gd name="connsiteY0" fmla="*/ 295564 h 308630"/>
                  <a:gd name="connsiteX1" fmla="*/ 189836 w 1863122"/>
                  <a:gd name="connsiteY1" fmla="*/ 212605 h 308630"/>
                  <a:gd name="connsiteX2" fmla="*/ 75247 w 1863122"/>
                  <a:gd name="connsiteY2" fmla="*/ 169334 h 308630"/>
                  <a:gd name="connsiteX3" fmla="*/ 1436072 w 1863122"/>
                  <a:gd name="connsiteY3" fmla="*/ 0 h 308630"/>
                  <a:gd name="connsiteX4" fmla="*/ 1823831 w 1863122"/>
                  <a:gd name="connsiteY4" fmla="*/ 69826 h 308630"/>
                  <a:gd name="connsiteX5" fmla="*/ 1848052 w 1863122"/>
                  <a:gd name="connsiteY5" fmla="*/ 116297 h 308630"/>
                  <a:gd name="connsiteX6" fmla="*/ 638666 w 1863122"/>
                  <a:gd name="connsiteY6" fmla="*/ 304800 h 308630"/>
                  <a:gd name="connsiteX7" fmla="*/ 509357 w 1863122"/>
                  <a:gd name="connsiteY7" fmla="*/ 295564 h 308630"/>
                  <a:gd name="connsiteX0" fmla="*/ 439125 w 1792890"/>
                  <a:gd name="connsiteY0" fmla="*/ 295564 h 308630"/>
                  <a:gd name="connsiteX1" fmla="*/ 119604 w 1792890"/>
                  <a:gd name="connsiteY1" fmla="*/ 212605 h 308630"/>
                  <a:gd name="connsiteX2" fmla="*/ 5015 w 1792890"/>
                  <a:gd name="connsiteY2" fmla="*/ 169334 h 308630"/>
                  <a:gd name="connsiteX3" fmla="*/ 1365840 w 1792890"/>
                  <a:gd name="connsiteY3" fmla="*/ 0 h 308630"/>
                  <a:gd name="connsiteX4" fmla="*/ 1753599 w 1792890"/>
                  <a:gd name="connsiteY4" fmla="*/ 69826 h 308630"/>
                  <a:gd name="connsiteX5" fmla="*/ 1777820 w 1792890"/>
                  <a:gd name="connsiteY5" fmla="*/ 116297 h 308630"/>
                  <a:gd name="connsiteX6" fmla="*/ 568434 w 1792890"/>
                  <a:gd name="connsiteY6" fmla="*/ 304800 h 308630"/>
                  <a:gd name="connsiteX7" fmla="*/ 439125 w 1792890"/>
                  <a:gd name="connsiteY7" fmla="*/ 295564 h 308630"/>
                  <a:gd name="connsiteX0" fmla="*/ 442314 w 1796079"/>
                  <a:gd name="connsiteY0" fmla="*/ 295564 h 308630"/>
                  <a:gd name="connsiteX1" fmla="*/ 122793 w 1796079"/>
                  <a:gd name="connsiteY1" fmla="*/ 212605 h 308630"/>
                  <a:gd name="connsiteX2" fmla="*/ 8204 w 1796079"/>
                  <a:gd name="connsiteY2" fmla="*/ 169334 h 308630"/>
                  <a:gd name="connsiteX3" fmla="*/ 1369029 w 1796079"/>
                  <a:gd name="connsiteY3" fmla="*/ 0 h 308630"/>
                  <a:gd name="connsiteX4" fmla="*/ 1756788 w 1796079"/>
                  <a:gd name="connsiteY4" fmla="*/ 69826 h 308630"/>
                  <a:gd name="connsiteX5" fmla="*/ 1781009 w 1796079"/>
                  <a:gd name="connsiteY5" fmla="*/ 116297 h 308630"/>
                  <a:gd name="connsiteX6" fmla="*/ 571623 w 1796079"/>
                  <a:gd name="connsiteY6" fmla="*/ 304800 h 308630"/>
                  <a:gd name="connsiteX7" fmla="*/ 442314 w 1796079"/>
                  <a:gd name="connsiteY7" fmla="*/ 295564 h 308630"/>
                  <a:gd name="connsiteX0" fmla="*/ 442314 w 1796079"/>
                  <a:gd name="connsiteY0" fmla="*/ 295564 h 308630"/>
                  <a:gd name="connsiteX1" fmla="*/ 122793 w 1796079"/>
                  <a:gd name="connsiteY1" fmla="*/ 212605 h 308630"/>
                  <a:gd name="connsiteX2" fmla="*/ 8204 w 1796079"/>
                  <a:gd name="connsiteY2" fmla="*/ 169334 h 308630"/>
                  <a:gd name="connsiteX3" fmla="*/ 1369029 w 1796079"/>
                  <a:gd name="connsiteY3" fmla="*/ 0 h 308630"/>
                  <a:gd name="connsiteX4" fmla="*/ 1756788 w 1796079"/>
                  <a:gd name="connsiteY4" fmla="*/ 69826 h 308630"/>
                  <a:gd name="connsiteX5" fmla="*/ 1781009 w 1796079"/>
                  <a:gd name="connsiteY5" fmla="*/ 116297 h 308630"/>
                  <a:gd name="connsiteX6" fmla="*/ 571623 w 1796079"/>
                  <a:gd name="connsiteY6" fmla="*/ 304800 h 308630"/>
                  <a:gd name="connsiteX7" fmla="*/ 442314 w 1796079"/>
                  <a:gd name="connsiteY7" fmla="*/ 295564 h 308630"/>
                  <a:gd name="connsiteX0" fmla="*/ 442314 w 1780280"/>
                  <a:gd name="connsiteY0" fmla="*/ 295564 h 308630"/>
                  <a:gd name="connsiteX1" fmla="*/ 122793 w 1780280"/>
                  <a:gd name="connsiteY1" fmla="*/ 212605 h 308630"/>
                  <a:gd name="connsiteX2" fmla="*/ 8204 w 1780280"/>
                  <a:gd name="connsiteY2" fmla="*/ 169334 h 308630"/>
                  <a:gd name="connsiteX3" fmla="*/ 1369029 w 1780280"/>
                  <a:gd name="connsiteY3" fmla="*/ 0 h 308630"/>
                  <a:gd name="connsiteX4" fmla="*/ 1756788 w 1780280"/>
                  <a:gd name="connsiteY4" fmla="*/ 69826 h 308630"/>
                  <a:gd name="connsiteX5" fmla="*/ 1757196 w 1780280"/>
                  <a:gd name="connsiteY5" fmla="*/ 116297 h 308630"/>
                  <a:gd name="connsiteX6" fmla="*/ 571623 w 1780280"/>
                  <a:gd name="connsiteY6" fmla="*/ 304800 h 308630"/>
                  <a:gd name="connsiteX7" fmla="*/ 442314 w 1780280"/>
                  <a:gd name="connsiteY7" fmla="*/ 295564 h 30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0280" h="308630">
                    <a:moveTo>
                      <a:pt x="442314" y="295564"/>
                    </a:moveTo>
                    <a:lnTo>
                      <a:pt x="122793" y="212605"/>
                    </a:lnTo>
                    <a:cubicBezTo>
                      <a:pt x="29828" y="188656"/>
                      <a:pt x="-20909" y="173812"/>
                      <a:pt x="8204" y="169334"/>
                    </a:cubicBezTo>
                    <a:cubicBezTo>
                      <a:pt x="216462" y="137301"/>
                      <a:pt x="915421" y="56445"/>
                      <a:pt x="1369029" y="0"/>
                    </a:cubicBezTo>
                    <a:lnTo>
                      <a:pt x="1756788" y="69826"/>
                    </a:lnTo>
                    <a:cubicBezTo>
                      <a:pt x="1784706" y="77379"/>
                      <a:pt x="1791191" y="106364"/>
                      <a:pt x="1757196" y="116297"/>
                    </a:cubicBezTo>
                    <a:lnTo>
                      <a:pt x="571623" y="304800"/>
                    </a:lnTo>
                    <a:cubicBezTo>
                      <a:pt x="523757" y="313628"/>
                      <a:pt x="485417" y="305786"/>
                      <a:pt x="442314" y="295564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2" name="任意多边形: 形状 471">
                <a:extLst>
                  <a:ext uri="{FF2B5EF4-FFF2-40B4-BE49-F238E27FC236}">
                    <a16:creationId xmlns:a16="http://schemas.microsoft.com/office/drawing/2014/main" id="{5D61030C-B27A-45B6-8BE7-6CE3F4A8FA16}"/>
                  </a:ext>
                </a:extLst>
              </p:cNvPr>
              <p:cNvSpPr/>
              <p:nvPr/>
            </p:nvSpPr>
            <p:spPr>
              <a:xfrm>
                <a:off x="-833114" y="3918564"/>
                <a:ext cx="912019" cy="166688"/>
              </a:xfrm>
              <a:custGeom>
                <a:avLst/>
                <a:gdLst>
                  <a:gd name="connsiteX0" fmla="*/ 395288 w 912019"/>
                  <a:gd name="connsiteY0" fmla="*/ 176213 h 176213"/>
                  <a:gd name="connsiteX1" fmla="*/ 0 w 912019"/>
                  <a:gd name="connsiteY1" fmla="*/ 85725 h 176213"/>
                  <a:gd name="connsiteX2" fmla="*/ 502444 w 912019"/>
                  <a:gd name="connsiteY2" fmla="*/ 0 h 176213"/>
                  <a:gd name="connsiteX3" fmla="*/ 912019 w 912019"/>
                  <a:gd name="connsiteY3" fmla="*/ 78581 h 176213"/>
                  <a:gd name="connsiteX4" fmla="*/ 878681 w 912019"/>
                  <a:gd name="connsiteY4" fmla="*/ 78581 h 176213"/>
                  <a:gd name="connsiteX5" fmla="*/ 395288 w 912019"/>
                  <a:gd name="connsiteY5" fmla="*/ 176213 h 176213"/>
                  <a:gd name="connsiteX0" fmla="*/ 395288 w 912019"/>
                  <a:gd name="connsiteY0" fmla="*/ 176213 h 176213"/>
                  <a:gd name="connsiteX1" fmla="*/ 0 w 912019"/>
                  <a:gd name="connsiteY1" fmla="*/ 85725 h 176213"/>
                  <a:gd name="connsiteX2" fmla="*/ 502444 w 912019"/>
                  <a:gd name="connsiteY2" fmla="*/ 0 h 176213"/>
                  <a:gd name="connsiteX3" fmla="*/ 912019 w 912019"/>
                  <a:gd name="connsiteY3" fmla="*/ 78581 h 176213"/>
                  <a:gd name="connsiteX4" fmla="*/ 395288 w 912019"/>
                  <a:gd name="connsiteY4" fmla="*/ 176213 h 176213"/>
                  <a:gd name="connsiteX0" fmla="*/ 388145 w 912019"/>
                  <a:gd name="connsiteY0" fmla="*/ 166688 h 166688"/>
                  <a:gd name="connsiteX1" fmla="*/ 0 w 912019"/>
                  <a:gd name="connsiteY1" fmla="*/ 85725 h 166688"/>
                  <a:gd name="connsiteX2" fmla="*/ 502444 w 912019"/>
                  <a:gd name="connsiteY2" fmla="*/ 0 h 166688"/>
                  <a:gd name="connsiteX3" fmla="*/ 912019 w 912019"/>
                  <a:gd name="connsiteY3" fmla="*/ 78581 h 166688"/>
                  <a:gd name="connsiteX4" fmla="*/ 388145 w 912019"/>
                  <a:gd name="connsiteY4" fmla="*/ 166688 h 16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19" h="166688">
                    <a:moveTo>
                      <a:pt x="388145" y="166688"/>
                    </a:moveTo>
                    <a:lnTo>
                      <a:pt x="0" y="85725"/>
                    </a:lnTo>
                    <a:lnTo>
                      <a:pt x="502444" y="0"/>
                    </a:lnTo>
                    <a:lnTo>
                      <a:pt x="912019" y="78581"/>
                    </a:lnTo>
                    <a:lnTo>
                      <a:pt x="388145" y="166688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3" name="任意多边形: 形状 472">
                <a:extLst>
                  <a:ext uri="{FF2B5EF4-FFF2-40B4-BE49-F238E27FC236}">
                    <a16:creationId xmlns:a16="http://schemas.microsoft.com/office/drawing/2014/main" id="{D25FBF77-C1FD-4495-A87D-9214F957A7FD}"/>
                  </a:ext>
                </a:extLst>
              </p:cNvPr>
              <p:cNvSpPr/>
              <p:nvPr/>
            </p:nvSpPr>
            <p:spPr>
              <a:xfrm>
                <a:off x="-2647626" y="2335033"/>
                <a:ext cx="2013579" cy="1507331"/>
              </a:xfrm>
              <a:custGeom>
                <a:avLst/>
                <a:gdLst>
                  <a:gd name="connsiteX0" fmla="*/ 288131 w 1997868"/>
                  <a:gd name="connsiteY0" fmla="*/ 1507331 h 1507331"/>
                  <a:gd name="connsiteX1" fmla="*/ 0 w 1997868"/>
                  <a:gd name="connsiteY1" fmla="*/ 0 h 1507331"/>
                  <a:gd name="connsiteX2" fmla="*/ 1724025 w 1997868"/>
                  <a:gd name="connsiteY2" fmla="*/ 26194 h 1507331"/>
                  <a:gd name="connsiteX3" fmla="*/ 1997868 w 1997868"/>
                  <a:gd name="connsiteY3" fmla="*/ 1319212 h 1507331"/>
                  <a:gd name="connsiteX4" fmla="*/ 288131 w 1997868"/>
                  <a:gd name="connsiteY4" fmla="*/ 1507331 h 1507331"/>
                  <a:gd name="connsiteX0" fmla="*/ 288131 w 2013579"/>
                  <a:gd name="connsiteY0" fmla="*/ 1507331 h 1507331"/>
                  <a:gd name="connsiteX1" fmla="*/ 0 w 2013579"/>
                  <a:gd name="connsiteY1" fmla="*/ 0 h 1507331"/>
                  <a:gd name="connsiteX2" fmla="*/ 1724025 w 2013579"/>
                  <a:gd name="connsiteY2" fmla="*/ 26194 h 1507331"/>
                  <a:gd name="connsiteX3" fmla="*/ 2013579 w 2013579"/>
                  <a:gd name="connsiteY3" fmla="*/ 1316069 h 1507331"/>
                  <a:gd name="connsiteX4" fmla="*/ 288131 w 2013579"/>
                  <a:gd name="connsiteY4" fmla="*/ 1507331 h 150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3579" h="1507331">
                    <a:moveTo>
                      <a:pt x="288131" y="1507331"/>
                    </a:moveTo>
                    <a:lnTo>
                      <a:pt x="0" y="0"/>
                    </a:lnTo>
                    <a:lnTo>
                      <a:pt x="1724025" y="26194"/>
                    </a:lnTo>
                    <a:lnTo>
                      <a:pt x="2013579" y="1316069"/>
                    </a:lnTo>
                    <a:lnTo>
                      <a:pt x="288131" y="150733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4" name="任意多边形: 形状 473">
                <a:extLst>
                  <a:ext uri="{FF2B5EF4-FFF2-40B4-BE49-F238E27FC236}">
                    <a16:creationId xmlns:a16="http://schemas.microsoft.com/office/drawing/2014/main" id="{6224FA90-012E-454C-BF63-009BD9941593}"/>
                  </a:ext>
                </a:extLst>
              </p:cNvPr>
              <p:cNvSpPr/>
              <p:nvPr/>
            </p:nvSpPr>
            <p:spPr>
              <a:xfrm>
                <a:off x="-2350676" y="3934150"/>
                <a:ext cx="4461" cy="102591"/>
              </a:xfrm>
              <a:custGeom>
                <a:avLst/>
                <a:gdLst>
                  <a:gd name="connsiteX0" fmla="*/ 0 w 4461"/>
                  <a:gd name="connsiteY0" fmla="*/ 0 h 102591"/>
                  <a:gd name="connsiteX1" fmla="*/ 4461 w 4461"/>
                  <a:gd name="connsiteY1" fmla="*/ 102591 h 10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1" h="102591">
                    <a:moveTo>
                      <a:pt x="0" y="0"/>
                    </a:moveTo>
                    <a:lnTo>
                      <a:pt x="4461" y="10259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6" name="组合 485">
              <a:extLst>
                <a:ext uri="{FF2B5EF4-FFF2-40B4-BE49-F238E27FC236}">
                  <a16:creationId xmlns:a16="http://schemas.microsoft.com/office/drawing/2014/main" id="{99C73F94-0CF8-4927-9E9C-85F22CE3BF40}"/>
                </a:ext>
              </a:extLst>
            </p:cNvPr>
            <p:cNvGrpSpPr/>
            <p:nvPr/>
          </p:nvGrpSpPr>
          <p:grpSpPr>
            <a:xfrm rot="16200000">
              <a:off x="4103656" y="2527884"/>
              <a:ext cx="373880" cy="76509"/>
              <a:chOff x="2968411" y="695878"/>
              <a:chExt cx="5651333" cy="1156458"/>
            </a:xfrm>
          </p:grpSpPr>
          <p:sp>
            <p:nvSpPr>
              <p:cNvPr id="487" name="矩形 50">
                <a:extLst>
                  <a:ext uri="{FF2B5EF4-FFF2-40B4-BE49-F238E27FC236}">
                    <a16:creationId xmlns:a16="http://schemas.microsoft.com/office/drawing/2014/main" id="{E0141D27-4954-4BA0-B897-CABFB9D663B3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8" name="矩形 51">
                <a:extLst>
                  <a:ext uri="{FF2B5EF4-FFF2-40B4-BE49-F238E27FC236}">
                    <a16:creationId xmlns:a16="http://schemas.microsoft.com/office/drawing/2014/main" id="{F761FACB-A76B-4796-BB44-956D9A2E146E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9" name="矩形 51">
                <a:extLst>
                  <a:ext uri="{FF2B5EF4-FFF2-40B4-BE49-F238E27FC236}">
                    <a16:creationId xmlns:a16="http://schemas.microsoft.com/office/drawing/2014/main" id="{A662C1ED-0537-4989-91B3-F12DD52277AF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0" name="任意多边形: 形状 489">
                <a:extLst>
                  <a:ext uri="{FF2B5EF4-FFF2-40B4-BE49-F238E27FC236}">
                    <a16:creationId xmlns:a16="http://schemas.microsoft.com/office/drawing/2014/main" id="{A9A3827F-FDEA-4D02-A69F-5FEE17BE3D8B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1" name="任意多边形: 形状 490">
                <a:extLst>
                  <a:ext uri="{FF2B5EF4-FFF2-40B4-BE49-F238E27FC236}">
                    <a16:creationId xmlns:a16="http://schemas.microsoft.com/office/drawing/2014/main" id="{08DE91DA-A60C-4470-BE4D-48B641FDA26C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2" name="任意多边形: 形状 491">
                <a:extLst>
                  <a:ext uri="{FF2B5EF4-FFF2-40B4-BE49-F238E27FC236}">
                    <a16:creationId xmlns:a16="http://schemas.microsoft.com/office/drawing/2014/main" id="{42C82BC9-D433-42D0-AB9E-34018E44C863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93" name="任意多边形: 形状 492">
                <a:extLst>
                  <a:ext uri="{FF2B5EF4-FFF2-40B4-BE49-F238E27FC236}">
                    <a16:creationId xmlns:a16="http://schemas.microsoft.com/office/drawing/2014/main" id="{AFC24AB9-FA8C-4300-89E9-32D262074DC4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5" name="组合 324">
              <a:extLst>
                <a:ext uri="{FF2B5EF4-FFF2-40B4-BE49-F238E27FC236}">
                  <a16:creationId xmlns:a16="http://schemas.microsoft.com/office/drawing/2014/main" id="{A3E08B17-224A-4B11-B81D-CD442AAF60FA}"/>
                </a:ext>
              </a:extLst>
            </p:cNvPr>
            <p:cNvGrpSpPr/>
            <p:nvPr/>
          </p:nvGrpSpPr>
          <p:grpSpPr>
            <a:xfrm>
              <a:off x="4300262" y="5331973"/>
              <a:ext cx="1305981" cy="982578"/>
              <a:chOff x="-5163223" y="405982"/>
              <a:chExt cx="7376130" cy="5549561"/>
            </a:xfrm>
          </p:grpSpPr>
          <p:sp>
            <p:nvSpPr>
              <p:cNvPr id="326" name="任意多边形: 形状 325">
                <a:extLst>
                  <a:ext uri="{FF2B5EF4-FFF2-40B4-BE49-F238E27FC236}">
                    <a16:creationId xmlns:a16="http://schemas.microsoft.com/office/drawing/2014/main" id="{F9B3E0F7-EA32-484A-A5BB-A31605A16D38}"/>
                  </a:ext>
                </a:extLst>
              </p:cNvPr>
              <p:cNvSpPr/>
              <p:nvPr/>
            </p:nvSpPr>
            <p:spPr>
              <a:xfrm>
                <a:off x="-3065947" y="405982"/>
                <a:ext cx="5241821" cy="3784877"/>
              </a:xfrm>
              <a:custGeom>
                <a:avLst/>
                <a:gdLst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58994 w 5228303"/>
                  <a:gd name="connsiteY3" fmla="*/ 3244645 h 3790336"/>
                  <a:gd name="connsiteX4" fmla="*/ 258097 w 5228303"/>
                  <a:gd name="connsiteY4" fmla="*/ 3252019 h 3790336"/>
                  <a:gd name="connsiteX5" fmla="*/ 265471 w 5228303"/>
                  <a:gd name="connsiteY5" fmla="*/ 3148781 h 3790336"/>
                  <a:gd name="connsiteX6" fmla="*/ 486697 w 5228303"/>
                  <a:gd name="connsiteY6" fmla="*/ 3185652 h 3790336"/>
                  <a:gd name="connsiteX7" fmla="*/ 494071 w 5228303"/>
                  <a:gd name="connsiteY7" fmla="*/ 3303639 h 3790336"/>
                  <a:gd name="connsiteX8" fmla="*/ 4055807 w 5228303"/>
                  <a:gd name="connsiteY8" fmla="*/ 3746090 h 3790336"/>
                  <a:gd name="connsiteX9" fmla="*/ 4070555 w 5228303"/>
                  <a:gd name="connsiteY9" fmla="*/ 3620729 h 3790336"/>
                  <a:gd name="connsiteX10" fmla="*/ 4350774 w 5228303"/>
                  <a:gd name="connsiteY10" fmla="*/ 3657600 h 3790336"/>
                  <a:gd name="connsiteX11" fmla="*/ 4358149 w 5228303"/>
                  <a:gd name="connsiteY11" fmla="*/ 3753465 h 3790336"/>
                  <a:gd name="connsiteX12" fmla="*/ 4630994 w 5228303"/>
                  <a:gd name="connsiteY12" fmla="*/ 3790336 h 3790336"/>
                  <a:gd name="connsiteX13" fmla="*/ 4697362 w 5228303"/>
                  <a:gd name="connsiteY13" fmla="*/ 3723968 h 3790336"/>
                  <a:gd name="connsiteX14" fmla="*/ 5228303 w 5228303"/>
                  <a:gd name="connsiteY14" fmla="*/ 176981 h 3790336"/>
                  <a:gd name="connsiteX15" fmla="*/ 5198807 w 5228303"/>
                  <a:gd name="connsiteY15" fmla="*/ 132736 h 3790336"/>
                  <a:gd name="connsiteX16" fmla="*/ 671052 w 5228303"/>
                  <a:gd name="connsiteY16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58994 w 5228303"/>
                  <a:gd name="connsiteY3" fmla="*/ 3244645 h 3790336"/>
                  <a:gd name="connsiteX4" fmla="*/ 258097 w 5228303"/>
                  <a:gd name="connsiteY4" fmla="*/ 3252019 h 3790336"/>
                  <a:gd name="connsiteX5" fmla="*/ 265471 w 5228303"/>
                  <a:gd name="connsiteY5" fmla="*/ 3148781 h 3790336"/>
                  <a:gd name="connsiteX6" fmla="*/ 486697 w 5228303"/>
                  <a:gd name="connsiteY6" fmla="*/ 3185652 h 3790336"/>
                  <a:gd name="connsiteX7" fmla="*/ 482039 w 5228303"/>
                  <a:gd name="connsiteY7" fmla="*/ 3251503 h 3790336"/>
                  <a:gd name="connsiteX8" fmla="*/ 4055807 w 5228303"/>
                  <a:gd name="connsiteY8" fmla="*/ 3746090 h 3790336"/>
                  <a:gd name="connsiteX9" fmla="*/ 4070555 w 5228303"/>
                  <a:gd name="connsiteY9" fmla="*/ 3620729 h 3790336"/>
                  <a:gd name="connsiteX10" fmla="*/ 4350774 w 5228303"/>
                  <a:gd name="connsiteY10" fmla="*/ 3657600 h 3790336"/>
                  <a:gd name="connsiteX11" fmla="*/ 4358149 w 5228303"/>
                  <a:gd name="connsiteY11" fmla="*/ 3753465 h 3790336"/>
                  <a:gd name="connsiteX12" fmla="*/ 4630994 w 5228303"/>
                  <a:gd name="connsiteY12" fmla="*/ 3790336 h 3790336"/>
                  <a:gd name="connsiteX13" fmla="*/ 4697362 w 5228303"/>
                  <a:gd name="connsiteY13" fmla="*/ 3723968 h 3790336"/>
                  <a:gd name="connsiteX14" fmla="*/ 5228303 w 5228303"/>
                  <a:gd name="connsiteY14" fmla="*/ 176981 h 3790336"/>
                  <a:gd name="connsiteX15" fmla="*/ 5198807 w 5228303"/>
                  <a:gd name="connsiteY15" fmla="*/ 132736 h 3790336"/>
                  <a:gd name="connsiteX16" fmla="*/ 671052 w 5228303"/>
                  <a:gd name="connsiteY16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58994 w 5228303"/>
                  <a:gd name="connsiteY3" fmla="*/ 3244645 h 3790336"/>
                  <a:gd name="connsiteX4" fmla="*/ 258097 w 5228303"/>
                  <a:gd name="connsiteY4" fmla="*/ 3252019 h 3790336"/>
                  <a:gd name="connsiteX5" fmla="*/ 265471 w 5228303"/>
                  <a:gd name="connsiteY5" fmla="*/ 3148781 h 3790336"/>
                  <a:gd name="connsiteX6" fmla="*/ 498729 w 5228303"/>
                  <a:gd name="connsiteY6" fmla="*/ 3169609 h 3790336"/>
                  <a:gd name="connsiteX7" fmla="*/ 482039 w 5228303"/>
                  <a:gd name="connsiteY7" fmla="*/ 3251503 h 3790336"/>
                  <a:gd name="connsiteX8" fmla="*/ 4055807 w 5228303"/>
                  <a:gd name="connsiteY8" fmla="*/ 3746090 h 3790336"/>
                  <a:gd name="connsiteX9" fmla="*/ 4070555 w 5228303"/>
                  <a:gd name="connsiteY9" fmla="*/ 3620729 h 3790336"/>
                  <a:gd name="connsiteX10" fmla="*/ 4350774 w 5228303"/>
                  <a:gd name="connsiteY10" fmla="*/ 3657600 h 3790336"/>
                  <a:gd name="connsiteX11" fmla="*/ 4358149 w 5228303"/>
                  <a:gd name="connsiteY11" fmla="*/ 3753465 h 3790336"/>
                  <a:gd name="connsiteX12" fmla="*/ 4630994 w 5228303"/>
                  <a:gd name="connsiteY12" fmla="*/ 3790336 h 3790336"/>
                  <a:gd name="connsiteX13" fmla="*/ 4697362 w 5228303"/>
                  <a:gd name="connsiteY13" fmla="*/ 3723968 h 3790336"/>
                  <a:gd name="connsiteX14" fmla="*/ 5228303 w 5228303"/>
                  <a:gd name="connsiteY14" fmla="*/ 176981 h 3790336"/>
                  <a:gd name="connsiteX15" fmla="*/ 5198807 w 5228303"/>
                  <a:gd name="connsiteY15" fmla="*/ 132736 h 3790336"/>
                  <a:gd name="connsiteX16" fmla="*/ 671052 w 5228303"/>
                  <a:gd name="connsiteY16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258097 w 5228303"/>
                  <a:gd name="connsiteY4" fmla="*/ 3252019 h 3790336"/>
                  <a:gd name="connsiteX5" fmla="*/ 265471 w 5228303"/>
                  <a:gd name="connsiteY5" fmla="*/ 3148781 h 3790336"/>
                  <a:gd name="connsiteX6" fmla="*/ 498729 w 5228303"/>
                  <a:gd name="connsiteY6" fmla="*/ 3169609 h 3790336"/>
                  <a:gd name="connsiteX7" fmla="*/ 482039 w 5228303"/>
                  <a:gd name="connsiteY7" fmla="*/ 3251503 h 3790336"/>
                  <a:gd name="connsiteX8" fmla="*/ 4055807 w 5228303"/>
                  <a:gd name="connsiteY8" fmla="*/ 3746090 h 3790336"/>
                  <a:gd name="connsiteX9" fmla="*/ 4070555 w 5228303"/>
                  <a:gd name="connsiteY9" fmla="*/ 3620729 h 3790336"/>
                  <a:gd name="connsiteX10" fmla="*/ 4350774 w 5228303"/>
                  <a:gd name="connsiteY10" fmla="*/ 3657600 h 3790336"/>
                  <a:gd name="connsiteX11" fmla="*/ 4358149 w 5228303"/>
                  <a:gd name="connsiteY11" fmla="*/ 3753465 h 3790336"/>
                  <a:gd name="connsiteX12" fmla="*/ 4630994 w 5228303"/>
                  <a:gd name="connsiteY12" fmla="*/ 3790336 h 3790336"/>
                  <a:gd name="connsiteX13" fmla="*/ 4697362 w 5228303"/>
                  <a:gd name="connsiteY13" fmla="*/ 3723968 h 3790336"/>
                  <a:gd name="connsiteX14" fmla="*/ 5228303 w 5228303"/>
                  <a:gd name="connsiteY14" fmla="*/ 176981 h 3790336"/>
                  <a:gd name="connsiteX15" fmla="*/ 5198807 w 5228303"/>
                  <a:gd name="connsiteY15" fmla="*/ 132736 h 3790336"/>
                  <a:gd name="connsiteX16" fmla="*/ 671052 w 5228303"/>
                  <a:gd name="connsiteY16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266118 w 5228303"/>
                  <a:gd name="connsiteY4" fmla="*/ 3235977 h 3790336"/>
                  <a:gd name="connsiteX5" fmla="*/ 265471 w 5228303"/>
                  <a:gd name="connsiteY5" fmla="*/ 3148781 h 3790336"/>
                  <a:gd name="connsiteX6" fmla="*/ 498729 w 5228303"/>
                  <a:gd name="connsiteY6" fmla="*/ 3169609 h 3790336"/>
                  <a:gd name="connsiteX7" fmla="*/ 482039 w 5228303"/>
                  <a:gd name="connsiteY7" fmla="*/ 3251503 h 3790336"/>
                  <a:gd name="connsiteX8" fmla="*/ 4055807 w 5228303"/>
                  <a:gd name="connsiteY8" fmla="*/ 3746090 h 3790336"/>
                  <a:gd name="connsiteX9" fmla="*/ 4070555 w 5228303"/>
                  <a:gd name="connsiteY9" fmla="*/ 3620729 h 3790336"/>
                  <a:gd name="connsiteX10" fmla="*/ 4350774 w 5228303"/>
                  <a:gd name="connsiteY10" fmla="*/ 3657600 h 3790336"/>
                  <a:gd name="connsiteX11" fmla="*/ 4358149 w 5228303"/>
                  <a:gd name="connsiteY11" fmla="*/ 3753465 h 3790336"/>
                  <a:gd name="connsiteX12" fmla="*/ 4630994 w 5228303"/>
                  <a:gd name="connsiteY12" fmla="*/ 3790336 h 3790336"/>
                  <a:gd name="connsiteX13" fmla="*/ 4697362 w 5228303"/>
                  <a:gd name="connsiteY13" fmla="*/ 3723968 h 3790336"/>
                  <a:gd name="connsiteX14" fmla="*/ 5228303 w 5228303"/>
                  <a:gd name="connsiteY14" fmla="*/ 176981 h 3790336"/>
                  <a:gd name="connsiteX15" fmla="*/ 5198807 w 5228303"/>
                  <a:gd name="connsiteY15" fmla="*/ 132736 h 3790336"/>
                  <a:gd name="connsiteX16" fmla="*/ 671052 w 5228303"/>
                  <a:gd name="connsiteY16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266118 w 5228303"/>
                  <a:gd name="connsiteY4" fmla="*/ 3235977 h 3790336"/>
                  <a:gd name="connsiteX5" fmla="*/ 265471 w 5228303"/>
                  <a:gd name="connsiteY5" fmla="*/ 3148781 h 3790336"/>
                  <a:gd name="connsiteX6" fmla="*/ 482039 w 5228303"/>
                  <a:gd name="connsiteY6" fmla="*/ 3251503 h 3790336"/>
                  <a:gd name="connsiteX7" fmla="*/ 4055807 w 5228303"/>
                  <a:gd name="connsiteY7" fmla="*/ 3746090 h 3790336"/>
                  <a:gd name="connsiteX8" fmla="*/ 4070555 w 5228303"/>
                  <a:gd name="connsiteY8" fmla="*/ 3620729 h 3790336"/>
                  <a:gd name="connsiteX9" fmla="*/ 4350774 w 5228303"/>
                  <a:gd name="connsiteY9" fmla="*/ 3657600 h 3790336"/>
                  <a:gd name="connsiteX10" fmla="*/ 4358149 w 5228303"/>
                  <a:gd name="connsiteY10" fmla="*/ 3753465 h 3790336"/>
                  <a:gd name="connsiteX11" fmla="*/ 4630994 w 5228303"/>
                  <a:gd name="connsiteY11" fmla="*/ 3790336 h 3790336"/>
                  <a:gd name="connsiteX12" fmla="*/ 4697362 w 5228303"/>
                  <a:gd name="connsiteY12" fmla="*/ 3723968 h 3790336"/>
                  <a:gd name="connsiteX13" fmla="*/ 5228303 w 5228303"/>
                  <a:gd name="connsiteY13" fmla="*/ 176981 h 3790336"/>
                  <a:gd name="connsiteX14" fmla="*/ 5198807 w 5228303"/>
                  <a:gd name="connsiteY14" fmla="*/ 132736 h 3790336"/>
                  <a:gd name="connsiteX15" fmla="*/ 671052 w 5228303"/>
                  <a:gd name="connsiteY15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266118 w 5228303"/>
                  <a:gd name="connsiteY4" fmla="*/ 3235977 h 3790336"/>
                  <a:gd name="connsiteX5" fmla="*/ 482039 w 5228303"/>
                  <a:gd name="connsiteY5" fmla="*/ 3251503 h 3790336"/>
                  <a:gd name="connsiteX6" fmla="*/ 4055807 w 5228303"/>
                  <a:gd name="connsiteY6" fmla="*/ 3746090 h 3790336"/>
                  <a:gd name="connsiteX7" fmla="*/ 4070555 w 5228303"/>
                  <a:gd name="connsiteY7" fmla="*/ 3620729 h 3790336"/>
                  <a:gd name="connsiteX8" fmla="*/ 4350774 w 5228303"/>
                  <a:gd name="connsiteY8" fmla="*/ 3657600 h 3790336"/>
                  <a:gd name="connsiteX9" fmla="*/ 4358149 w 5228303"/>
                  <a:gd name="connsiteY9" fmla="*/ 3753465 h 3790336"/>
                  <a:gd name="connsiteX10" fmla="*/ 4630994 w 5228303"/>
                  <a:gd name="connsiteY10" fmla="*/ 3790336 h 3790336"/>
                  <a:gd name="connsiteX11" fmla="*/ 4697362 w 5228303"/>
                  <a:gd name="connsiteY11" fmla="*/ 3723968 h 3790336"/>
                  <a:gd name="connsiteX12" fmla="*/ 5228303 w 5228303"/>
                  <a:gd name="connsiteY12" fmla="*/ 176981 h 3790336"/>
                  <a:gd name="connsiteX13" fmla="*/ 5198807 w 5228303"/>
                  <a:gd name="connsiteY13" fmla="*/ 132736 h 3790336"/>
                  <a:gd name="connsiteX14" fmla="*/ 671052 w 5228303"/>
                  <a:gd name="connsiteY14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82039 w 5228303"/>
                  <a:gd name="connsiteY4" fmla="*/ 3251503 h 3790336"/>
                  <a:gd name="connsiteX5" fmla="*/ 4055807 w 5228303"/>
                  <a:gd name="connsiteY5" fmla="*/ 3746090 h 3790336"/>
                  <a:gd name="connsiteX6" fmla="*/ 4070555 w 5228303"/>
                  <a:gd name="connsiteY6" fmla="*/ 3620729 h 3790336"/>
                  <a:gd name="connsiteX7" fmla="*/ 4350774 w 5228303"/>
                  <a:gd name="connsiteY7" fmla="*/ 3657600 h 3790336"/>
                  <a:gd name="connsiteX8" fmla="*/ 4358149 w 5228303"/>
                  <a:gd name="connsiteY8" fmla="*/ 3753465 h 3790336"/>
                  <a:gd name="connsiteX9" fmla="*/ 4630994 w 5228303"/>
                  <a:gd name="connsiteY9" fmla="*/ 3790336 h 3790336"/>
                  <a:gd name="connsiteX10" fmla="*/ 4697362 w 5228303"/>
                  <a:gd name="connsiteY10" fmla="*/ 3723968 h 3790336"/>
                  <a:gd name="connsiteX11" fmla="*/ 5228303 w 5228303"/>
                  <a:gd name="connsiteY11" fmla="*/ 176981 h 3790336"/>
                  <a:gd name="connsiteX12" fmla="*/ 5198807 w 5228303"/>
                  <a:gd name="connsiteY12" fmla="*/ 132736 h 3790336"/>
                  <a:gd name="connsiteX13" fmla="*/ 671052 w 5228303"/>
                  <a:gd name="connsiteY13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055807 w 5228303"/>
                  <a:gd name="connsiteY4" fmla="*/ 3746090 h 3790336"/>
                  <a:gd name="connsiteX5" fmla="*/ 4070555 w 5228303"/>
                  <a:gd name="connsiteY5" fmla="*/ 3620729 h 3790336"/>
                  <a:gd name="connsiteX6" fmla="*/ 4350774 w 5228303"/>
                  <a:gd name="connsiteY6" fmla="*/ 3657600 h 3790336"/>
                  <a:gd name="connsiteX7" fmla="*/ 4358149 w 5228303"/>
                  <a:gd name="connsiteY7" fmla="*/ 3753465 h 3790336"/>
                  <a:gd name="connsiteX8" fmla="*/ 4630994 w 5228303"/>
                  <a:gd name="connsiteY8" fmla="*/ 3790336 h 3790336"/>
                  <a:gd name="connsiteX9" fmla="*/ 4697362 w 5228303"/>
                  <a:gd name="connsiteY9" fmla="*/ 3723968 h 3790336"/>
                  <a:gd name="connsiteX10" fmla="*/ 5228303 w 5228303"/>
                  <a:gd name="connsiteY10" fmla="*/ 176981 h 3790336"/>
                  <a:gd name="connsiteX11" fmla="*/ 5198807 w 5228303"/>
                  <a:gd name="connsiteY11" fmla="*/ 132736 h 3790336"/>
                  <a:gd name="connsiteX12" fmla="*/ 671052 w 5228303"/>
                  <a:gd name="connsiteY12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055807 w 5228303"/>
                  <a:gd name="connsiteY4" fmla="*/ 3746090 h 3790336"/>
                  <a:gd name="connsiteX5" fmla="*/ 4350774 w 5228303"/>
                  <a:gd name="connsiteY5" fmla="*/ 3657600 h 3790336"/>
                  <a:gd name="connsiteX6" fmla="*/ 4358149 w 5228303"/>
                  <a:gd name="connsiteY6" fmla="*/ 3753465 h 3790336"/>
                  <a:gd name="connsiteX7" fmla="*/ 4630994 w 5228303"/>
                  <a:gd name="connsiteY7" fmla="*/ 3790336 h 3790336"/>
                  <a:gd name="connsiteX8" fmla="*/ 4697362 w 5228303"/>
                  <a:gd name="connsiteY8" fmla="*/ 3723968 h 3790336"/>
                  <a:gd name="connsiteX9" fmla="*/ 5228303 w 5228303"/>
                  <a:gd name="connsiteY9" fmla="*/ 176981 h 3790336"/>
                  <a:gd name="connsiteX10" fmla="*/ 5198807 w 5228303"/>
                  <a:gd name="connsiteY10" fmla="*/ 132736 h 3790336"/>
                  <a:gd name="connsiteX11" fmla="*/ 671052 w 5228303"/>
                  <a:gd name="connsiteY11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055807 w 5228303"/>
                  <a:gd name="connsiteY4" fmla="*/ 3746090 h 3790336"/>
                  <a:gd name="connsiteX5" fmla="*/ 4358149 w 5228303"/>
                  <a:gd name="connsiteY5" fmla="*/ 3753465 h 3790336"/>
                  <a:gd name="connsiteX6" fmla="*/ 4630994 w 5228303"/>
                  <a:gd name="connsiteY6" fmla="*/ 3790336 h 3790336"/>
                  <a:gd name="connsiteX7" fmla="*/ 4697362 w 5228303"/>
                  <a:gd name="connsiteY7" fmla="*/ 3723968 h 3790336"/>
                  <a:gd name="connsiteX8" fmla="*/ 5228303 w 5228303"/>
                  <a:gd name="connsiteY8" fmla="*/ 176981 h 3790336"/>
                  <a:gd name="connsiteX9" fmla="*/ 5198807 w 5228303"/>
                  <a:gd name="connsiteY9" fmla="*/ 132736 h 3790336"/>
                  <a:gd name="connsiteX10" fmla="*/ 671052 w 5228303"/>
                  <a:gd name="connsiteY10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055807 w 5228303"/>
                  <a:gd name="connsiteY4" fmla="*/ 3746090 h 3790336"/>
                  <a:gd name="connsiteX5" fmla="*/ 4630994 w 5228303"/>
                  <a:gd name="connsiteY5" fmla="*/ 3790336 h 3790336"/>
                  <a:gd name="connsiteX6" fmla="*/ 4697362 w 5228303"/>
                  <a:gd name="connsiteY6" fmla="*/ 3723968 h 3790336"/>
                  <a:gd name="connsiteX7" fmla="*/ 5228303 w 5228303"/>
                  <a:gd name="connsiteY7" fmla="*/ 176981 h 3790336"/>
                  <a:gd name="connsiteX8" fmla="*/ 5198807 w 5228303"/>
                  <a:gd name="connsiteY8" fmla="*/ 132736 h 3790336"/>
                  <a:gd name="connsiteX9" fmla="*/ 671052 w 5228303"/>
                  <a:gd name="connsiteY9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630994 w 5228303"/>
                  <a:gd name="connsiteY4" fmla="*/ 3790336 h 3790336"/>
                  <a:gd name="connsiteX5" fmla="*/ 4697362 w 5228303"/>
                  <a:gd name="connsiteY5" fmla="*/ 3723968 h 3790336"/>
                  <a:gd name="connsiteX6" fmla="*/ 5228303 w 5228303"/>
                  <a:gd name="connsiteY6" fmla="*/ 176981 h 3790336"/>
                  <a:gd name="connsiteX7" fmla="*/ 5198807 w 5228303"/>
                  <a:gd name="connsiteY7" fmla="*/ 132736 h 3790336"/>
                  <a:gd name="connsiteX8" fmla="*/ 671052 w 5228303"/>
                  <a:gd name="connsiteY8" fmla="*/ 0 h 3790336"/>
                  <a:gd name="connsiteX0" fmla="*/ 671052 w 5228303"/>
                  <a:gd name="connsiteY0" fmla="*/ 0 h 3786325"/>
                  <a:gd name="connsiteX1" fmla="*/ 619432 w 5228303"/>
                  <a:gd name="connsiteY1" fmla="*/ 58994 h 3786325"/>
                  <a:gd name="connsiteX2" fmla="*/ 0 w 5228303"/>
                  <a:gd name="connsiteY2" fmla="*/ 3178277 h 3786325"/>
                  <a:gd name="connsiteX3" fmla="*/ 63004 w 5228303"/>
                  <a:gd name="connsiteY3" fmla="*/ 3220581 h 3786325"/>
                  <a:gd name="connsiteX4" fmla="*/ 4630994 w 5228303"/>
                  <a:gd name="connsiteY4" fmla="*/ 3786325 h 3786325"/>
                  <a:gd name="connsiteX5" fmla="*/ 4697362 w 5228303"/>
                  <a:gd name="connsiteY5" fmla="*/ 3723968 h 3786325"/>
                  <a:gd name="connsiteX6" fmla="*/ 5228303 w 5228303"/>
                  <a:gd name="connsiteY6" fmla="*/ 176981 h 3786325"/>
                  <a:gd name="connsiteX7" fmla="*/ 5198807 w 5228303"/>
                  <a:gd name="connsiteY7" fmla="*/ 132736 h 3786325"/>
                  <a:gd name="connsiteX8" fmla="*/ 671052 w 5228303"/>
                  <a:gd name="connsiteY8" fmla="*/ 0 h 3786325"/>
                  <a:gd name="connsiteX0" fmla="*/ 671052 w 5228303"/>
                  <a:gd name="connsiteY0" fmla="*/ 0 h 3786325"/>
                  <a:gd name="connsiteX1" fmla="*/ 619432 w 5228303"/>
                  <a:gd name="connsiteY1" fmla="*/ 58994 h 3786325"/>
                  <a:gd name="connsiteX2" fmla="*/ 0 w 5228303"/>
                  <a:gd name="connsiteY2" fmla="*/ 3178277 h 3786325"/>
                  <a:gd name="connsiteX3" fmla="*/ 75035 w 5228303"/>
                  <a:gd name="connsiteY3" fmla="*/ 3212560 h 3786325"/>
                  <a:gd name="connsiteX4" fmla="*/ 4630994 w 5228303"/>
                  <a:gd name="connsiteY4" fmla="*/ 3786325 h 3786325"/>
                  <a:gd name="connsiteX5" fmla="*/ 4697362 w 5228303"/>
                  <a:gd name="connsiteY5" fmla="*/ 3723968 h 3786325"/>
                  <a:gd name="connsiteX6" fmla="*/ 5228303 w 5228303"/>
                  <a:gd name="connsiteY6" fmla="*/ 176981 h 3786325"/>
                  <a:gd name="connsiteX7" fmla="*/ 5198807 w 5228303"/>
                  <a:gd name="connsiteY7" fmla="*/ 132736 h 3786325"/>
                  <a:gd name="connsiteX8" fmla="*/ 671052 w 5228303"/>
                  <a:gd name="connsiteY8" fmla="*/ 0 h 3786325"/>
                  <a:gd name="connsiteX0" fmla="*/ 671052 w 5228303"/>
                  <a:gd name="connsiteY0" fmla="*/ 0 h 3786325"/>
                  <a:gd name="connsiteX1" fmla="*/ 619432 w 5228303"/>
                  <a:gd name="connsiteY1" fmla="*/ 58994 h 3786325"/>
                  <a:gd name="connsiteX2" fmla="*/ 0 w 5228303"/>
                  <a:gd name="connsiteY2" fmla="*/ 3178277 h 3786325"/>
                  <a:gd name="connsiteX3" fmla="*/ 75035 w 5228303"/>
                  <a:gd name="connsiteY3" fmla="*/ 3212560 h 3786325"/>
                  <a:gd name="connsiteX4" fmla="*/ 4630994 w 5228303"/>
                  <a:gd name="connsiteY4" fmla="*/ 3786325 h 3786325"/>
                  <a:gd name="connsiteX5" fmla="*/ 4689341 w 5228303"/>
                  <a:gd name="connsiteY5" fmla="*/ 3707926 h 3786325"/>
                  <a:gd name="connsiteX6" fmla="*/ 5228303 w 5228303"/>
                  <a:gd name="connsiteY6" fmla="*/ 176981 h 3786325"/>
                  <a:gd name="connsiteX7" fmla="*/ 5198807 w 5228303"/>
                  <a:gd name="connsiteY7" fmla="*/ 132736 h 3786325"/>
                  <a:gd name="connsiteX8" fmla="*/ 671052 w 5228303"/>
                  <a:gd name="connsiteY8" fmla="*/ 0 h 3786325"/>
                  <a:gd name="connsiteX0" fmla="*/ 671052 w 5236324"/>
                  <a:gd name="connsiteY0" fmla="*/ 0 h 3786325"/>
                  <a:gd name="connsiteX1" fmla="*/ 619432 w 5236324"/>
                  <a:gd name="connsiteY1" fmla="*/ 58994 h 3786325"/>
                  <a:gd name="connsiteX2" fmla="*/ 0 w 5236324"/>
                  <a:gd name="connsiteY2" fmla="*/ 3178277 h 3786325"/>
                  <a:gd name="connsiteX3" fmla="*/ 75035 w 5236324"/>
                  <a:gd name="connsiteY3" fmla="*/ 3212560 h 3786325"/>
                  <a:gd name="connsiteX4" fmla="*/ 4630994 w 5236324"/>
                  <a:gd name="connsiteY4" fmla="*/ 3786325 h 3786325"/>
                  <a:gd name="connsiteX5" fmla="*/ 4689341 w 5236324"/>
                  <a:gd name="connsiteY5" fmla="*/ 3707926 h 3786325"/>
                  <a:gd name="connsiteX6" fmla="*/ 5236324 w 5236324"/>
                  <a:gd name="connsiteY6" fmla="*/ 201044 h 3786325"/>
                  <a:gd name="connsiteX7" fmla="*/ 5198807 w 5236324"/>
                  <a:gd name="connsiteY7" fmla="*/ 132736 h 3786325"/>
                  <a:gd name="connsiteX8" fmla="*/ 671052 w 5236324"/>
                  <a:gd name="connsiteY8" fmla="*/ 0 h 3786325"/>
                  <a:gd name="connsiteX0" fmla="*/ 715168 w 5236324"/>
                  <a:gd name="connsiteY0" fmla="*/ 0 h 3790335"/>
                  <a:gd name="connsiteX1" fmla="*/ 619432 w 5236324"/>
                  <a:gd name="connsiteY1" fmla="*/ 63004 h 3790335"/>
                  <a:gd name="connsiteX2" fmla="*/ 0 w 5236324"/>
                  <a:gd name="connsiteY2" fmla="*/ 3182287 h 3790335"/>
                  <a:gd name="connsiteX3" fmla="*/ 75035 w 5236324"/>
                  <a:gd name="connsiteY3" fmla="*/ 3216570 h 3790335"/>
                  <a:gd name="connsiteX4" fmla="*/ 4630994 w 5236324"/>
                  <a:gd name="connsiteY4" fmla="*/ 3790335 h 3790335"/>
                  <a:gd name="connsiteX5" fmla="*/ 4689341 w 5236324"/>
                  <a:gd name="connsiteY5" fmla="*/ 3711936 h 3790335"/>
                  <a:gd name="connsiteX6" fmla="*/ 5236324 w 5236324"/>
                  <a:gd name="connsiteY6" fmla="*/ 205054 h 3790335"/>
                  <a:gd name="connsiteX7" fmla="*/ 5198807 w 5236324"/>
                  <a:gd name="connsiteY7" fmla="*/ 136746 h 3790335"/>
                  <a:gd name="connsiteX8" fmla="*/ 715168 w 5236324"/>
                  <a:gd name="connsiteY8" fmla="*/ 0 h 3790335"/>
                  <a:gd name="connsiteX0" fmla="*/ 715168 w 5236324"/>
                  <a:gd name="connsiteY0" fmla="*/ 0 h 3790335"/>
                  <a:gd name="connsiteX1" fmla="*/ 619432 w 5236324"/>
                  <a:gd name="connsiteY1" fmla="*/ 63004 h 3790335"/>
                  <a:gd name="connsiteX2" fmla="*/ 0 w 5236324"/>
                  <a:gd name="connsiteY2" fmla="*/ 3182287 h 3790335"/>
                  <a:gd name="connsiteX3" fmla="*/ 75035 w 5236324"/>
                  <a:gd name="connsiteY3" fmla="*/ 3216570 h 3790335"/>
                  <a:gd name="connsiteX4" fmla="*/ 4630994 w 5236324"/>
                  <a:gd name="connsiteY4" fmla="*/ 3790335 h 3790335"/>
                  <a:gd name="connsiteX5" fmla="*/ 4689341 w 5236324"/>
                  <a:gd name="connsiteY5" fmla="*/ 3711936 h 3790335"/>
                  <a:gd name="connsiteX6" fmla="*/ 5236324 w 5236324"/>
                  <a:gd name="connsiteY6" fmla="*/ 205054 h 3790335"/>
                  <a:gd name="connsiteX7" fmla="*/ 5198807 w 5236324"/>
                  <a:gd name="connsiteY7" fmla="*/ 136746 h 3790335"/>
                  <a:gd name="connsiteX8" fmla="*/ 715168 w 5236324"/>
                  <a:gd name="connsiteY8" fmla="*/ 0 h 3790335"/>
                  <a:gd name="connsiteX0" fmla="*/ 715168 w 5236324"/>
                  <a:gd name="connsiteY0" fmla="*/ 0 h 3790384"/>
                  <a:gd name="connsiteX1" fmla="*/ 619432 w 5236324"/>
                  <a:gd name="connsiteY1" fmla="*/ 63004 h 3790384"/>
                  <a:gd name="connsiteX2" fmla="*/ 0 w 5236324"/>
                  <a:gd name="connsiteY2" fmla="*/ 3182287 h 3790384"/>
                  <a:gd name="connsiteX3" fmla="*/ 75035 w 5236324"/>
                  <a:gd name="connsiteY3" fmla="*/ 3216570 h 3790384"/>
                  <a:gd name="connsiteX4" fmla="*/ 4630994 w 5236324"/>
                  <a:gd name="connsiteY4" fmla="*/ 3790335 h 3790384"/>
                  <a:gd name="connsiteX5" fmla="*/ 4689341 w 5236324"/>
                  <a:gd name="connsiteY5" fmla="*/ 3711936 h 3790384"/>
                  <a:gd name="connsiteX6" fmla="*/ 5236324 w 5236324"/>
                  <a:gd name="connsiteY6" fmla="*/ 205054 h 3790384"/>
                  <a:gd name="connsiteX7" fmla="*/ 5198807 w 5236324"/>
                  <a:gd name="connsiteY7" fmla="*/ 136746 h 3790384"/>
                  <a:gd name="connsiteX8" fmla="*/ 715168 w 5236324"/>
                  <a:gd name="connsiteY8" fmla="*/ 0 h 3790384"/>
                  <a:gd name="connsiteX0" fmla="*/ 715168 w 5236324"/>
                  <a:gd name="connsiteY0" fmla="*/ 0 h 3790384"/>
                  <a:gd name="connsiteX1" fmla="*/ 619432 w 5236324"/>
                  <a:gd name="connsiteY1" fmla="*/ 63004 h 3790384"/>
                  <a:gd name="connsiteX2" fmla="*/ 0 w 5236324"/>
                  <a:gd name="connsiteY2" fmla="*/ 3182287 h 3790384"/>
                  <a:gd name="connsiteX3" fmla="*/ 75035 w 5236324"/>
                  <a:gd name="connsiteY3" fmla="*/ 3216570 h 3790384"/>
                  <a:gd name="connsiteX4" fmla="*/ 4630994 w 5236324"/>
                  <a:gd name="connsiteY4" fmla="*/ 3790335 h 3790384"/>
                  <a:gd name="connsiteX5" fmla="*/ 4689341 w 5236324"/>
                  <a:gd name="connsiteY5" fmla="*/ 3711936 h 3790384"/>
                  <a:gd name="connsiteX6" fmla="*/ 5236324 w 5236324"/>
                  <a:gd name="connsiteY6" fmla="*/ 205054 h 3790384"/>
                  <a:gd name="connsiteX7" fmla="*/ 5198807 w 5236324"/>
                  <a:gd name="connsiteY7" fmla="*/ 136746 h 3790384"/>
                  <a:gd name="connsiteX8" fmla="*/ 715168 w 5236324"/>
                  <a:gd name="connsiteY8" fmla="*/ 0 h 3790384"/>
                  <a:gd name="connsiteX0" fmla="*/ 715168 w 5236324"/>
                  <a:gd name="connsiteY0" fmla="*/ 0 h 3790384"/>
                  <a:gd name="connsiteX1" fmla="*/ 619432 w 5236324"/>
                  <a:gd name="connsiteY1" fmla="*/ 63004 h 3790384"/>
                  <a:gd name="connsiteX2" fmla="*/ 0 w 5236324"/>
                  <a:gd name="connsiteY2" fmla="*/ 3182287 h 3790384"/>
                  <a:gd name="connsiteX3" fmla="*/ 75035 w 5236324"/>
                  <a:gd name="connsiteY3" fmla="*/ 3216570 h 3790384"/>
                  <a:gd name="connsiteX4" fmla="*/ 4630994 w 5236324"/>
                  <a:gd name="connsiteY4" fmla="*/ 3790335 h 3790384"/>
                  <a:gd name="connsiteX5" fmla="*/ 4689341 w 5236324"/>
                  <a:gd name="connsiteY5" fmla="*/ 3711936 h 3790384"/>
                  <a:gd name="connsiteX6" fmla="*/ 5236324 w 5236324"/>
                  <a:gd name="connsiteY6" fmla="*/ 205054 h 3790384"/>
                  <a:gd name="connsiteX7" fmla="*/ 5198807 w 5236324"/>
                  <a:gd name="connsiteY7" fmla="*/ 136746 h 3790384"/>
                  <a:gd name="connsiteX8" fmla="*/ 715168 w 5236324"/>
                  <a:gd name="connsiteY8" fmla="*/ 0 h 3790384"/>
                  <a:gd name="connsiteX0" fmla="*/ 716444 w 5237600"/>
                  <a:gd name="connsiteY0" fmla="*/ 0 h 3790384"/>
                  <a:gd name="connsiteX1" fmla="*/ 620708 w 5237600"/>
                  <a:gd name="connsiteY1" fmla="*/ 63004 h 3790384"/>
                  <a:gd name="connsiteX2" fmla="*/ 1276 w 5237600"/>
                  <a:gd name="connsiteY2" fmla="*/ 3182287 h 3790384"/>
                  <a:gd name="connsiteX3" fmla="*/ 76311 w 5237600"/>
                  <a:gd name="connsiteY3" fmla="*/ 3216570 h 3790384"/>
                  <a:gd name="connsiteX4" fmla="*/ 4632270 w 5237600"/>
                  <a:gd name="connsiteY4" fmla="*/ 3790335 h 3790384"/>
                  <a:gd name="connsiteX5" fmla="*/ 4690617 w 5237600"/>
                  <a:gd name="connsiteY5" fmla="*/ 3711936 h 3790384"/>
                  <a:gd name="connsiteX6" fmla="*/ 5237600 w 5237600"/>
                  <a:gd name="connsiteY6" fmla="*/ 205054 h 3790384"/>
                  <a:gd name="connsiteX7" fmla="*/ 5200083 w 5237600"/>
                  <a:gd name="connsiteY7" fmla="*/ 136746 h 3790384"/>
                  <a:gd name="connsiteX8" fmla="*/ 716444 w 5237600"/>
                  <a:gd name="connsiteY8" fmla="*/ 0 h 3790384"/>
                  <a:gd name="connsiteX0" fmla="*/ 716444 w 5237600"/>
                  <a:gd name="connsiteY0" fmla="*/ 0 h 3790384"/>
                  <a:gd name="connsiteX1" fmla="*/ 620708 w 5237600"/>
                  <a:gd name="connsiteY1" fmla="*/ 63004 h 3790384"/>
                  <a:gd name="connsiteX2" fmla="*/ 1276 w 5237600"/>
                  <a:gd name="connsiteY2" fmla="*/ 3182287 h 3790384"/>
                  <a:gd name="connsiteX3" fmla="*/ 76311 w 5237600"/>
                  <a:gd name="connsiteY3" fmla="*/ 3216570 h 3790384"/>
                  <a:gd name="connsiteX4" fmla="*/ 4632270 w 5237600"/>
                  <a:gd name="connsiteY4" fmla="*/ 3790335 h 3790384"/>
                  <a:gd name="connsiteX5" fmla="*/ 4690617 w 5237600"/>
                  <a:gd name="connsiteY5" fmla="*/ 3711936 h 3790384"/>
                  <a:gd name="connsiteX6" fmla="*/ 5237600 w 5237600"/>
                  <a:gd name="connsiteY6" fmla="*/ 205054 h 3790384"/>
                  <a:gd name="connsiteX7" fmla="*/ 5200083 w 5237600"/>
                  <a:gd name="connsiteY7" fmla="*/ 136746 h 3790384"/>
                  <a:gd name="connsiteX8" fmla="*/ 716444 w 5237600"/>
                  <a:gd name="connsiteY8" fmla="*/ 0 h 3790384"/>
                  <a:gd name="connsiteX0" fmla="*/ 708181 w 5237600"/>
                  <a:gd name="connsiteY0" fmla="*/ 0 h 3793139"/>
                  <a:gd name="connsiteX1" fmla="*/ 620708 w 5237600"/>
                  <a:gd name="connsiteY1" fmla="*/ 65759 h 3793139"/>
                  <a:gd name="connsiteX2" fmla="*/ 1276 w 5237600"/>
                  <a:gd name="connsiteY2" fmla="*/ 3185042 h 3793139"/>
                  <a:gd name="connsiteX3" fmla="*/ 76311 w 5237600"/>
                  <a:gd name="connsiteY3" fmla="*/ 3219325 h 3793139"/>
                  <a:gd name="connsiteX4" fmla="*/ 4632270 w 5237600"/>
                  <a:gd name="connsiteY4" fmla="*/ 3793090 h 3793139"/>
                  <a:gd name="connsiteX5" fmla="*/ 4690617 w 5237600"/>
                  <a:gd name="connsiteY5" fmla="*/ 3714691 h 3793139"/>
                  <a:gd name="connsiteX6" fmla="*/ 5237600 w 5237600"/>
                  <a:gd name="connsiteY6" fmla="*/ 207809 h 3793139"/>
                  <a:gd name="connsiteX7" fmla="*/ 5200083 w 5237600"/>
                  <a:gd name="connsiteY7" fmla="*/ 139501 h 3793139"/>
                  <a:gd name="connsiteX8" fmla="*/ 708181 w 5237600"/>
                  <a:gd name="connsiteY8" fmla="*/ 0 h 3793139"/>
                  <a:gd name="connsiteX0" fmla="*/ 708181 w 5237600"/>
                  <a:gd name="connsiteY0" fmla="*/ 0 h 3793139"/>
                  <a:gd name="connsiteX1" fmla="*/ 620708 w 5237600"/>
                  <a:gd name="connsiteY1" fmla="*/ 65759 h 3793139"/>
                  <a:gd name="connsiteX2" fmla="*/ 1276 w 5237600"/>
                  <a:gd name="connsiteY2" fmla="*/ 3185042 h 3793139"/>
                  <a:gd name="connsiteX3" fmla="*/ 76311 w 5237600"/>
                  <a:gd name="connsiteY3" fmla="*/ 3219325 h 3793139"/>
                  <a:gd name="connsiteX4" fmla="*/ 4632270 w 5237600"/>
                  <a:gd name="connsiteY4" fmla="*/ 3793090 h 3793139"/>
                  <a:gd name="connsiteX5" fmla="*/ 4690617 w 5237600"/>
                  <a:gd name="connsiteY5" fmla="*/ 3714691 h 3793139"/>
                  <a:gd name="connsiteX6" fmla="*/ 5237600 w 5237600"/>
                  <a:gd name="connsiteY6" fmla="*/ 207809 h 3793139"/>
                  <a:gd name="connsiteX7" fmla="*/ 5200083 w 5237600"/>
                  <a:gd name="connsiteY7" fmla="*/ 139501 h 3793139"/>
                  <a:gd name="connsiteX8" fmla="*/ 708181 w 5237600"/>
                  <a:gd name="connsiteY8" fmla="*/ 0 h 3793139"/>
                  <a:gd name="connsiteX0" fmla="*/ 708181 w 5237600"/>
                  <a:gd name="connsiteY0" fmla="*/ 0 h 3784877"/>
                  <a:gd name="connsiteX1" fmla="*/ 620708 w 5237600"/>
                  <a:gd name="connsiteY1" fmla="*/ 57497 h 3784877"/>
                  <a:gd name="connsiteX2" fmla="*/ 1276 w 5237600"/>
                  <a:gd name="connsiteY2" fmla="*/ 3176780 h 3784877"/>
                  <a:gd name="connsiteX3" fmla="*/ 76311 w 5237600"/>
                  <a:gd name="connsiteY3" fmla="*/ 3211063 h 3784877"/>
                  <a:gd name="connsiteX4" fmla="*/ 4632270 w 5237600"/>
                  <a:gd name="connsiteY4" fmla="*/ 3784828 h 3784877"/>
                  <a:gd name="connsiteX5" fmla="*/ 4690617 w 5237600"/>
                  <a:gd name="connsiteY5" fmla="*/ 3706429 h 3784877"/>
                  <a:gd name="connsiteX6" fmla="*/ 5237600 w 5237600"/>
                  <a:gd name="connsiteY6" fmla="*/ 199547 h 3784877"/>
                  <a:gd name="connsiteX7" fmla="*/ 5200083 w 5237600"/>
                  <a:gd name="connsiteY7" fmla="*/ 131239 h 3784877"/>
                  <a:gd name="connsiteX8" fmla="*/ 708181 w 5237600"/>
                  <a:gd name="connsiteY8" fmla="*/ 0 h 3784877"/>
                  <a:gd name="connsiteX0" fmla="*/ 708181 w 5239240"/>
                  <a:gd name="connsiteY0" fmla="*/ 0 h 3784877"/>
                  <a:gd name="connsiteX1" fmla="*/ 620708 w 5239240"/>
                  <a:gd name="connsiteY1" fmla="*/ 57497 h 3784877"/>
                  <a:gd name="connsiteX2" fmla="*/ 1276 w 5239240"/>
                  <a:gd name="connsiteY2" fmla="*/ 3176780 h 3784877"/>
                  <a:gd name="connsiteX3" fmla="*/ 76311 w 5239240"/>
                  <a:gd name="connsiteY3" fmla="*/ 3211063 h 3784877"/>
                  <a:gd name="connsiteX4" fmla="*/ 4632270 w 5239240"/>
                  <a:gd name="connsiteY4" fmla="*/ 3784828 h 3784877"/>
                  <a:gd name="connsiteX5" fmla="*/ 4690617 w 5239240"/>
                  <a:gd name="connsiteY5" fmla="*/ 3706429 h 3784877"/>
                  <a:gd name="connsiteX6" fmla="*/ 5237600 w 5239240"/>
                  <a:gd name="connsiteY6" fmla="*/ 199547 h 3784877"/>
                  <a:gd name="connsiteX7" fmla="*/ 5200083 w 5239240"/>
                  <a:gd name="connsiteY7" fmla="*/ 131239 h 3784877"/>
                  <a:gd name="connsiteX8" fmla="*/ 708181 w 5239240"/>
                  <a:gd name="connsiteY8" fmla="*/ 0 h 3784877"/>
                  <a:gd name="connsiteX0" fmla="*/ 708181 w 5241821"/>
                  <a:gd name="connsiteY0" fmla="*/ 0 h 3784877"/>
                  <a:gd name="connsiteX1" fmla="*/ 620708 w 5241821"/>
                  <a:gd name="connsiteY1" fmla="*/ 57497 h 3784877"/>
                  <a:gd name="connsiteX2" fmla="*/ 1276 w 5241821"/>
                  <a:gd name="connsiteY2" fmla="*/ 3176780 h 3784877"/>
                  <a:gd name="connsiteX3" fmla="*/ 76311 w 5241821"/>
                  <a:gd name="connsiteY3" fmla="*/ 3211063 h 3784877"/>
                  <a:gd name="connsiteX4" fmla="*/ 4632270 w 5241821"/>
                  <a:gd name="connsiteY4" fmla="*/ 3784828 h 3784877"/>
                  <a:gd name="connsiteX5" fmla="*/ 4690617 w 5241821"/>
                  <a:gd name="connsiteY5" fmla="*/ 3706429 h 3784877"/>
                  <a:gd name="connsiteX6" fmla="*/ 5237600 w 5241821"/>
                  <a:gd name="connsiteY6" fmla="*/ 199547 h 3784877"/>
                  <a:gd name="connsiteX7" fmla="*/ 5200083 w 5241821"/>
                  <a:gd name="connsiteY7" fmla="*/ 131239 h 3784877"/>
                  <a:gd name="connsiteX8" fmla="*/ 708181 w 5241821"/>
                  <a:gd name="connsiteY8" fmla="*/ 0 h 378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41821" h="3784877">
                    <a:moveTo>
                      <a:pt x="708181" y="0"/>
                    </a:moveTo>
                    <a:cubicBezTo>
                      <a:pt x="629447" y="1721"/>
                      <a:pt x="638849" y="14462"/>
                      <a:pt x="620708" y="57497"/>
                    </a:cubicBezTo>
                    <a:lnTo>
                      <a:pt x="1276" y="3176780"/>
                    </a:lnTo>
                    <a:cubicBezTo>
                      <a:pt x="-6763" y="3193715"/>
                      <a:pt x="23756" y="3205144"/>
                      <a:pt x="76311" y="3211063"/>
                    </a:cubicBezTo>
                    <a:lnTo>
                      <a:pt x="4632270" y="3784828"/>
                    </a:lnTo>
                    <a:cubicBezTo>
                      <a:pt x="4657227" y="3786237"/>
                      <a:pt x="4684939" y="3757350"/>
                      <a:pt x="4690617" y="3706429"/>
                    </a:cubicBezTo>
                    <a:lnTo>
                      <a:pt x="5237600" y="199547"/>
                    </a:lnTo>
                    <a:cubicBezTo>
                      <a:pt x="5247128" y="157498"/>
                      <a:pt x="5242885" y="134728"/>
                      <a:pt x="5200083" y="131239"/>
                    </a:cubicBezTo>
                    <a:lnTo>
                      <a:pt x="70818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7" name="任意多边形: 形状 326">
                <a:extLst>
                  <a:ext uri="{FF2B5EF4-FFF2-40B4-BE49-F238E27FC236}">
                    <a16:creationId xmlns:a16="http://schemas.microsoft.com/office/drawing/2014/main" id="{0F75F019-EB49-4282-A2DB-B895DB202D51}"/>
                  </a:ext>
                </a:extLst>
              </p:cNvPr>
              <p:cNvSpPr/>
              <p:nvPr/>
            </p:nvSpPr>
            <p:spPr>
              <a:xfrm>
                <a:off x="-3067040" y="556776"/>
                <a:ext cx="5279947" cy="3671498"/>
              </a:xfrm>
              <a:custGeom>
                <a:avLst/>
                <a:gdLst>
                  <a:gd name="connsiteX0" fmla="*/ 5248101 w 5281352"/>
                  <a:gd name="connsiteY0" fmla="*/ 0 h 3674225"/>
                  <a:gd name="connsiteX1" fmla="*/ 5281352 w 5281352"/>
                  <a:gd name="connsiteY1" fmla="*/ 60960 h 3674225"/>
                  <a:gd name="connsiteX2" fmla="*/ 4716087 w 5281352"/>
                  <a:gd name="connsiteY2" fmla="*/ 3618807 h 3674225"/>
                  <a:gd name="connsiteX3" fmla="*/ 4638501 w 5281352"/>
                  <a:gd name="connsiteY3" fmla="*/ 3674225 h 3674225"/>
                  <a:gd name="connsiteX4" fmla="*/ 60960 w 5281352"/>
                  <a:gd name="connsiteY4" fmla="*/ 3092334 h 3674225"/>
                  <a:gd name="connsiteX5" fmla="*/ 0 w 5281352"/>
                  <a:gd name="connsiteY5" fmla="*/ 3042458 h 3674225"/>
                  <a:gd name="connsiteX0" fmla="*/ 5248101 w 5283144"/>
                  <a:gd name="connsiteY0" fmla="*/ 0 h 3674225"/>
                  <a:gd name="connsiteX1" fmla="*/ 5281352 w 5283144"/>
                  <a:gd name="connsiteY1" fmla="*/ 60960 h 3674225"/>
                  <a:gd name="connsiteX2" fmla="*/ 4716087 w 5283144"/>
                  <a:gd name="connsiteY2" fmla="*/ 3618807 h 3674225"/>
                  <a:gd name="connsiteX3" fmla="*/ 4638501 w 5283144"/>
                  <a:gd name="connsiteY3" fmla="*/ 3674225 h 3674225"/>
                  <a:gd name="connsiteX4" fmla="*/ 60960 w 5283144"/>
                  <a:gd name="connsiteY4" fmla="*/ 3092334 h 3674225"/>
                  <a:gd name="connsiteX5" fmla="*/ 0 w 5283144"/>
                  <a:gd name="connsiteY5" fmla="*/ 3042458 h 3674225"/>
                  <a:gd name="connsiteX0" fmla="*/ 5248101 w 5283144"/>
                  <a:gd name="connsiteY0" fmla="*/ 0 h 3674225"/>
                  <a:gd name="connsiteX1" fmla="*/ 5281352 w 5283144"/>
                  <a:gd name="connsiteY1" fmla="*/ 60960 h 3674225"/>
                  <a:gd name="connsiteX2" fmla="*/ 4716087 w 5283144"/>
                  <a:gd name="connsiteY2" fmla="*/ 3618807 h 3674225"/>
                  <a:gd name="connsiteX3" fmla="*/ 4638501 w 5283144"/>
                  <a:gd name="connsiteY3" fmla="*/ 3674225 h 3674225"/>
                  <a:gd name="connsiteX4" fmla="*/ 60960 w 5283144"/>
                  <a:gd name="connsiteY4" fmla="*/ 3092334 h 3674225"/>
                  <a:gd name="connsiteX5" fmla="*/ 0 w 5283144"/>
                  <a:gd name="connsiteY5" fmla="*/ 3042458 h 3674225"/>
                  <a:gd name="connsiteX0" fmla="*/ 5248101 w 5283144"/>
                  <a:gd name="connsiteY0" fmla="*/ 0 h 3674225"/>
                  <a:gd name="connsiteX1" fmla="*/ 5281352 w 5283144"/>
                  <a:gd name="connsiteY1" fmla="*/ 60960 h 3674225"/>
                  <a:gd name="connsiteX2" fmla="*/ 4716087 w 5283144"/>
                  <a:gd name="connsiteY2" fmla="*/ 3618807 h 3674225"/>
                  <a:gd name="connsiteX3" fmla="*/ 4638501 w 5283144"/>
                  <a:gd name="connsiteY3" fmla="*/ 3674225 h 3674225"/>
                  <a:gd name="connsiteX4" fmla="*/ 60960 w 5283144"/>
                  <a:gd name="connsiteY4" fmla="*/ 3092334 h 3674225"/>
                  <a:gd name="connsiteX5" fmla="*/ 0 w 5283144"/>
                  <a:gd name="connsiteY5" fmla="*/ 3042458 h 3674225"/>
                  <a:gd name="connsiteX0" fmla="*/ 5248101 w 5283144"/>
                  <a:gd name="connsiteY0" fmla="*/ 0 h 3674695"/>
                  <a:gd name="connsiteX1" fmla="*/ 5281352 w 5283144"/>
                  <a:gd name="connsiteY1" fmla="*/ 60960 h 3674695"/>
                  <a:gd name="connsiteX2" fmla="*/ 4716087 w 5283144"/>
                  <a:gd name="connsiteY2" fmla="*/ 3618807 h 3674695"/>
                  <a:gd name="connsiteX3" fmla="*/ 4638501 w 5283144"/>
                  <a:gd name="connsiteY3" fmla="*/ 3674225 h 3674695"/>
                  <a:gd name="connsiteX4" fmla="*/ 60960 w 5283144"/>
                  <a:gd name="connsiteY4" fmla="*/ 3092334 h 3674695"/>
                  <a:gd name="connsiteX5" fmla="*/ 0 w 5283144"/>
                  <a:gd name="connsiteY5" fmla="*/ 3042458 h 3674695"/>
                  <a:gd name="connsiteX0" fmla="*/ 5248101 w 5283144"/>
                  <a:gd name="connsiteY0" fmla="*/ 0 h 3674695"/>
                  <a:gd name="connsiteX1" fmla="*/ 5281352 w 5283144"/>
                  <a:gd name="connsiteY1" fmla="*/ 60960 h 3674695"/>
                  <a:gd name="connsiteX2" fmla="*/ 4716087 w 5283144"/>
                  <a:gd name="connsiteY2" fmla="*/ 3618807 h 3674695"/>
                  <a:gd name="connsiteX3" fmla="*/ 4638501 w 5283144"/>
                  <a:gd name="connsiteY3" fmla="*/ 3674225 h 3674695"/>
                  <a:gd name="connsiteX4" fmla="*/ 60960 w 5283144"/>
                  <a:gd name="connsiteY4" fmla="*/ 3092334 h 3674695"/>
                  <a:gd name="connsiteX5" fmla="*/ 0 w 5283144"/>
                  <a:gd name="connsiteY5" fmla="*/ 3042458 h 3674695"/>
                  <a:gd name="connsiteX0" fmla="*/ 5248101 w 5283144"/>
                  <a:gd name="connsiteY0" fmla="*/ 0 h 3674695"/>
                  <a:gd name="connsiteX1" fmla="*/ 5281352 w 5283144"/>
                  <a:gd name="connsiteY1" fmla="*/ 60960 h 3674695"/>
                  <a:gd name="connsiteX2" fmla="*/ 4716087 w 5283144"/>
                  <a:gd name="connsiteY2" fmla="*/ 3618807 h 3674695"/>
                  <a:gd name="connsiteX3" fmla="*/ 4638501 w 5283144"/>
                  <a:gd name="connsiteY3" fmla="*/ 3674225 h 3674695"/>
                  <a:gd name="connsiteX4" fmla="*/ 78715 w 5283144"/>
                  <a:gd name="connsiteY4" fmla="*/ 3092334 h 3674695"/>
                  <a:gd name="connsiteX5" fmla="*/ 0 w 5283144"/>
                  <a:gd name="connsiteY5" fmla="*/ 3042458 h 3674695"/>
                  <a:gd name="connsiteX0" fmla="*/ 5248101 w 5283144"/>
                  <a:gd name="connsiteY0" fmla="*/ 0 h 3674695"/>
                  <a:gd name="connsiteX1" fmla="*/ 5281352 w 5283144"/>
                  <a:gd name="connsiteY1" fmla="*/ 60960 h 3674695"/>
                  <a:gd name="connsiteX2" fmla="*/ 4716087 w 5283144"/>
                  <a:gd name="connsiteY2" fmla="*/ 3618807 h 3674695"/>
                  <a:gd name="connsiteX3" fmla="*/ 4638501 w 5283144"/>
                  <a:gd name="connsiteY3" fmla="*/ 3674225 h 3674695"/>
                  <a:gd name="connsiteX4" fmla="*/ 78715 w 5283144"/>
                  <a:gd name="connsiteY4" fmla="*/ 3092334 h 3674695"/>
                  <a:gd name="connsiteX5" fmla="*/ 0 w 5283144"/>
                  <a:gd name="connsiteY5" fmla="*/ 3042458 h 3674695"/>
                  <a:gd name="connsiteX0" fmla="*/ 5238510 w 5282792"/>
                  <a:gd name="connsiteY0" fmla="*/ 0 h 3687484"/>
                  <a:gd name="connsiteX1" fmla="*/ 5281352 w 5282792"/>
                  <a:gd name="connsiteY1" fmla="*/ 73749 h 3687484"/>
                  <a:gd name="connsiteX2" fmla="*/ 4716087 w 5282792"/>
                  <a:gd name="connsiteY2" fmla="*/ 3631596 h 3687484"/>
                  <a:gd name="connsiteX3" fmla="*/ 4638501 w 5282792"/>
                  <a:gd name="connsiteY3" fmla="*/ 3687014 h 3687484"/>
                  <a:gd name="connsiteX4" fmla="*/ 78715 w 5282792"/>
                  <a:gd name="connsiteY4" fmla="*/ 3105123 h 3687484"/>
                  <a:gd name="connsiteX5" fmla="*/ 0 w 5282792"/>
                  <a:gd name="connsiteY5" fmla="*/ 3055247 h 3687484"/>
                  <a:gd name="connsiteX0" fmla="*/ 5244905 w 5283009"/>
                  <a:gd name="connsiteY0" fmla="*/ 0 h 3677892"/>
                  <a:gd name="connsiteX1" fmla="*/ 5281352 w 5283009"/>
                  <a:gd name="connsiteY1" fmla="*/ 64157 h 3677892"/>
                  <a:gd name="connsiteX2" fmla="*/ 4716087 w 5283009"/>
                  <a:gd name="connsiteY2" fmla="*/ 3622004 h 3677892"/>
                  <a:gd name="connsiteX3" fmla="*/ 4638501 w 5283009"/>
                  <a:gd name="connsiteY3" fmla="*/ 3677422 h 3677892"/>
                  <a:gd name="connsiteX4" fmla="*/ 78715 w 5283009"/>
                  <a:gd name="connsiteY4" fmla="*/ 3095531 h 3677892"/>
                  <a:gd name="connsiteX5" fmla="*/ 0 w 5283009"/>
                  <a:gd name="connsiteY5" fmla="*/ 3045655 h 3677892"/>
                  <a:gd name="connsiteX0" fmla="*/ 5244905 w 5279947"/>
                  <a:gd name="connsiteY0" fmla="*/ 0 h 3677892"/>
                  <a:gd name="connsiteX1" fmla="*/ 5278155 w 5279947"/>
                  <a:gd name="connsiteY1" fmla="*/ 80143 h 3677892"/>
                  <a:gd name="connsiteX2" fmla="*/ 4716087 w 5279947"/>
                  <a:gd name="connsiteY2" fmla="*/ 3622004 h 3677892"/>
                  <a:gd name="connsiteX3" fmla="*/ 4638501 w 5279947"/>
                  <a:gd name="connsiteY3" fmla="*/ 3677422 h 3677892"/>
                  <a:gd name="connsiteX4" fmla="*/ 78715 w 5279947"/>
                  <a:gd name="connsiteY4" fmla="*/ 3095531 h 3677892"/>
                  <a:gd name="connsiteX5" fmla="*/ 0 w 5279947"/>
                  <a:gd name="connsiteY5" fmla="*/ 3045655 h 3677892"/>
                  <a:gd name="connsiteX0" fmla="*/ 5244905 w 5279947"/>
                  <a:gd name="connsiteY0" fmla="*/ 0 h 3671498"/>
                  <a:gd name="connsiteX1" fmla="*/ 5278155 w 5279947"/>
                  <a:gd name="connsiteY1" fmla="*/ 73749 h 3671498"/>
                  <a:gd name="connsiteX2" fmla="*/ 4716087 w 5279947"/>
                  <a:gd name="connsiteY2" fmla="*/ 3615610 h 3671498"/>
                  <a:gd name="connsiteX3" fmla="*/ 4638501 w 5279947"/>
                  <a:gd name="connsiteY3" fmla="*/ 3671028 h 3671498"/>
                  <a:gd name="connsiteX4" fmla="*/ 78715 w 5279947"/>
                  <a:gd name="connsiteY4" fmla="*/ 3089137 h 3671498"/>
                  <a:gd name="connsiteX5" fmla="*/ 0 w 5279947"/>
                  <a:gd name="connsiteY5" fmla="*/ 3039261 h 367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79947" h="3671498">
                    <a:moveTo>
                      <a:pt x="5244905" y="0"/>
                    </a:moveTo>
                    <a:cubicBezTo>
                      <a:pt x="5255989" y="20320"/>
                      <a:pt x="5287785" y="47511"/>
                      <a:pt x="5278155" y="73749"/>
                    </a:cubicBezTo>
                    <a:lnTo>
                      <a:pt x="4716087" y="3615610"/>
                    </a:lnTo>
                    <a:cubicBezTo>
                      <a:pt x="4707980" y="3637042"/>
                      <a:pt x="4702832" y="3676228"/>
                      <a:pt x="4638501" y="3671028"/>
                    </a:cubicBezTo>
                    <a:lnTo>
                      <a:pt x="78715" y="3089137"/>
                    </a:lnTo>
                    <a:cubicBezTo>
                      <a:pt x="28802" y="3081390"/>
                      <a:pt x="20320" y="3055886"/>
                      <a:pt x="0" y="3039261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" name="任意多边形: 形状 327">
                <a:extLst>
                  <a:ext uri="{FF2B5EF4-FFF2-40B4-BE49-F238E27FC236}">
                    <a16:creationId xmlns:a16="http://schemas.microsoft.com/office/drawing/2014/main" id="{809D29FC-E7DF-424D-A1A0-207F7BB07F60}"/>
                  </a:ext>
                </a:extLst>
              </p:cNvPr>
              <p:cNvSpPr/>
              <p:nvPr/>
            </p:nvSpPr>
            <p:spPr>
              <a:xfrm>
                <a:off x="-5163223" y="3645050"/>
                <a:ext cx="6807249" cy="2236320"/>
              </a:xfrm>
              <a:custGeom>
                <a:avLst/>
                <a:gdLst>
                  <a:gd name="connsiteX0" fmla="*/ 5685576 w 6799152"/>
                  <a:gd name="connsiteY0" fmla="*/ 1964602 h 2190938"/>
                  <a:gd name="connsiteX1" fmla="*/ 6753885 w 6799152"/>
                  <a:gd name="connsiteY1" fmla="*/ 1032095 h 2190938"/>
                  <a:gd name="connsiteX2" fmla="*/ 6790099 w 6799152"/>
                  <a:gd name="connsiteY2" fmla="*/ 950613 h 2190938"/>
                  <a:gd name="connsiteX3" fmla="*/ 6799152 w 6799152"/>
                  <a:gd name="connsiteY3" fmla="*/ 588475 h 2190938"/>
                  <a:gd name="connsiteX4" fmla="*/ 6753885 w 6799152"/>
                  <a:gd name="connsiteY4" fmla="*/ 579421 h 2190938"/>
                  <a:gd name="connsiteX5" fmla="*/ 2109457 w 6799152"/>
                  <a:gd name="connsiteY5" fmla="*/ 0 h 2190938"/>
                  <a:gd name="connsiteX6" fmla="*/ 2009869 w 6799152"/>
                  <a:gd name="connsiteY6" fmla="*/ 18106 h 2190938"/>
                  <a:gd name="connsiteX7" fmla="*/ 18107 w 6799152"/>
                  <a:gd name="connsiteY7" fmla="*/ 787651 h 2190938"/>
                  <a:gd name="connsiteX8" fmla="*/ 0 w 6799152"/>
                  <a:gd name="connsiteY8" fmla="*/ 841972 h 2190938"/>
                  <a:gd name="connsiteX9" fmla="*/ 27160 w 6799152"/>
                  <a:gd name="connsiteY9" fmla="*/ 1258431 h 2190938"/>
                  <a:gd name="connsiteX10" fmla="*/ 72428 w 6799152"/>
                  <a:gd name="connsiteY10" fmla="*/ 1303699 h 2190938"/>
                  <a:gd name="connsiteX11" fmla="*/ 5332491 w 6799152"/>
                  <a:gd name="connsiteY11" fmla="*/ 2190938 h 2190938"/>
                  <a:gd name="connsiteX12" fmla="*/ 5432079 w 6799152"/>
                  <a:gd name="connsiteY12" fmla="*/ 2163778 h 2190938"/>
                  <a:gd name="connsiteX13" fmla="*/ 5685576 w 6799152"/>
                  <a:gd name="connsiteY13" fmla="*/ 1964602 h 2190938"/>
                  <a:gd name="connsiteX0" fmla="*/ 5685576 w 6799152"/>
                  <a:gd name="connsiteY0" fmla="*/ 1964602 h 2190938"/>
                  <a:gd name="connsiteX1" fmla="*/ 6753885 w 6799152"/>
                  <a:gd name="connsiteY1" fmla="*/ 1032095 h 2190938"/>
                  <a:gd name="connsiteX2" fmla="*/ 6790099 w 6799152"/>
                  <a:gd name="connsiteY2" fmla="*/ 950613 h 2190938"/>
                  <a:gd name="connsiteX3" fmla="*/ 6799152 w 6799152"/>
                  <a:gd name="connsiteY3" fmla="*/ 588475 h 2190938"/>
                  <a:gd name="connsiteX4" fmla="*/ 6753885 w 6799152"/>
                  <a:gd name="connsiteY4" fmla="*/ 579421 h 2190938"/>
                  <a:gd name="connsiteX5" fmla="*/ 2109457 w 6799152"/>
                  <a:gd name="connsiteY5" fmla="*/ 0 h 2190938"/>
                  <a:gd name="connsiteX6" fmla="*/ 2009869 w 6799152"/>
                  <a:gd name="connsiteY6" fmla="*/ 18106 h 2190938"/>
                  <a:gd name="connsiteX7" fmla="*/ 18107 w 6799152"/>
                  <a:gd name="connsiteY7" fmla="*/ 787651 h 2190938"/>
                  <a:gd name="connsiteX8" fmla="*/ 0 w 6799152"/>
                  <a:gd name="connsiteY8" fmla="*/ 841972 h 2190938"/>
                  <a:gd name="connsiteX9" fmla="*/ 27160 w 6799152"/>
                  <a:gd name="connsiteY9" fmla="*/ 1258431 h 2190938"/>
                  <a:gd name="connsiteX10" fmla="*/ 72428 w 6799152"/>
                  <a:gd name="connsiteY10" fmla="*/ 1303699 h 2190938"/>
                  <a:gd name="connsiteX11" fmla="*/ 5332491 w 6799152"/>
                  <a:gd name="connsiteY11" fmla="*/ 2190938 h 2190938"/>
                  <a:gd name="connsiteX12" fmla="*/ 5432079 w 6799152"/>
                  <a:gd name="connsiteY12" fmla="*/ 2163778 h 2190938"/>
                  <a:gd name="connsiteX13" fmla="*/ 5685576 w 6799152"/>
                  <a:gd name="connsiteY13" fmla="*/ 1964602 h 2190938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58847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58847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58847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58847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58847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7109877"/>
                  <a:gd name="connsiteY0" fmla="*/ 1964602 h 2195696"/>
                  <a:gd name="connsiteX1" fmla="*/ 6753885 w 7109877"/>
                  <a:gd name="connsiteY1" fmla="*/ 1032095 h 2195696"/>
                  <a:gd name="connsiteX2" fmla="*/ 6790099 w 7109877"/>
                  <a:gd name="connsiteY2" fmla="*/ 950613 h 2195696"/>
                  <a:gd name="connsiteX3" fmla="*/ 6799152 w 7109877"/>
                  <a:gd name="connsiteY3" fmla="*/ 622065 h 2195696"/>
                  <a:gd name="connsiteX4" fmla="*/ 6753885 w 7109877"/>
                  <a:gd name="connsiteY4" fmla="*/ 579421 h 2195696"/>
                  <a:gd name="connsiteX5" fmla="*/ 2109457 w 7109877"/>
                  <a:gd name="connsiteY5" fmla="*/ 0 h 2195696"/>
                  <a:gd name="connsiteX6" fmla="*/ 2009869 w 7109877"/>
                  <a:gd name="connsiteY6" fmla="*/ 18106 h 2195696"/>
                  <a:gd name="connsiteX7" fmla="*/ 18107 w 7109877"/>
                  <a:gd name="connsiteY7" fmla="*/ 787651 h 2195696"/>
                  <a:gd name="connsiteX8" fmla="*/ 0 w 7109877"/>
                  <a:gd name="connsiteY8" fmla="*/ 841972 h 2195696"/>
                  <a:gd name="connsiteX9" fmla="*/ 27160 w 7109877"/>
                  <a:gd name="connsiteY9" fmla="*/ 1258431 h 2195696"/>
                  <a:gd name="connsiteX10" fmla="*/ 72428 w 7109877"/>
                  <a:gd name="connsiteY10" fmla="*/ 1303699 h 2195696"/>
                  <a:gd name="connsiteX11" fmla="*/ 5332491 w 7109877"/>
                  <a:gd name="connsiteY11" fmla="*/ 2190938 h 2195696"/>
                  <a:gd name="connsiteX12" fmla="*/ 5432079 w 7109877"/>
                  <a:gd name="connsiteY12" fmla="*/ 2163778 h 2195696"/>
                  <a:gd name="connsiteX13" fmla="*/ 5685576 w 7109877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5553 h 2196647"/>
                  <a:gd name="connsiteX1" fmla="*/ 6753885 w 6799152"/>
                  <a:gd name="connsiteY1" fmla="*/ 1033046 h 2196647"/>
                  <a:gd name="connsiteX2" fmla="*/ 6790099 w 6799152"/>
                  <a:gd name="connsiteY2" fmla="*/ 951564 h 2196647"/>
                  <a:gd name="connsiteX3" fmla="*/ 6799152 w 6799152"/>
                  <a:gd name="connsiteY3" fmla="*/ 623016 h 2196647"/>
                  <a:gd name="connsiteX4" fmla="*/ 6753885 w 6799152"/>
                  <a:gd name="connsiteY4" fmla="*/ 580372 h 2196647"/>
                  <a:gd name="connsiteX5" fmla="*/ 2109457 w 6799152"/>
                  <a:gd name="connsiteY5" fmla="*/ 951 h 2196647"/>
                  <a:gd name="connsiteX6" fmla="*/ 2009869 w 6799152"/>
                  <a:gd name="connsiteY6" fmla="*/ 19057 h 2196647"/>
                  <a:gd name="connsiteX7" fmla="*/ 18107 w 6799152"/>
                  <a:gd name="connsiteY7" fmla="*/ 788602 h 2196647"/>
                  <a:gd name="connsiteX8" fmla="*/ 0 w 6799152"/>
                  <a:gd name="connsiteY8" fmla="*/ 842923 h 2196647"/>
                  <a:gd name="connsiteX9" fmla="*/ 27160 w 6799152"/>
                  <a:gd name="connsiteY9" fmla="*/ 1259382 h 2196647"/>
                  <a:gd name="connsiteX10" fmla="*/ 72428 w 6799152"/>
                  <a:gd name="connsiteY10" fmla="*/ 1304650 h 2196647"/>
                  <a:gd name="connsiteX11" fmla="*/ 5332491 w 6799152"/>
                  <a:gd name="connsiteY11" fmla="*/ 2191889 h 2196647"/>
                  <a:gd name="connsiteX12" fmla="*/ 5432079 w 6799152"/>
                  <a:gd name="connsiteY12" fmla="*/ 2164729 h 2196647"/>
                  <a:gd name="connsiteX13" fmla="*/ 5685576 w 6799152"/>
                  <a:gd name="connsiteY13" fmla="*/ 1965553 h 2196647"/>
                  <a:gd name="connsiteX0" fmla="*/ 5685576 w 7107391"/>
                  <a:gd name="connsiteY0" fmla="*/ 2015814 h 2246908"/>
                  <a:gd name="connsiteX1" fmla="*/ 6753885 w 7107391"/>
                  <a:gd name="connsiteY1" fmla="*/ 1083307 h 2246908"/>
                  <a:gd name="connsiteX2" fmla="*/ 6790099 w 7107391"/>
                  <a:gd name="connsiteY2" fmla="*/ 1001825 h 2246908"/>
                  <a:gd name="connsiteX3" fmla="*/ 6799152 w 7107391"/>
                  <a:gd name="connsiteY3" fmla="*/ 673277 h 2246908"/>
                  <a:gd name="connsiteX4" fmla="*/ 6753885 w 7107391"/>
                  <a:gd name="connsiteY4" fmla="*/ 630633 h 2246908"/>
                  <a:gd name="connsiteX5" fmla="*/ 2143047 w 7107391"/>
                  <a:gd name="connsiteY5" fmla="*/ 40015 h 2246908"/>
                  <a:gd name="connsiteX6" fmla="*/ 2009869 w 7107391"/>
                  <a:gd name="connsiteY6" fmla="*/ 69318 h 2246908"/>
                  <a:gd name="connsiteX7" fmla="*/ 18107 w 7107391"/>
                  <a:gd name="connsiteY7" fmla="*/ 838863 h 2246908"/>
                  <a:gd name="connsiteX8" fmla="*/ 0 w 7107391"/>
                  <a:gd name="connsiteY8" fmla="*/ 893184 h 2246908"/>
                  <a:gd name="connsiteX9" fmla="*/ 27160 w 7107391"/>
                  <a:gd name="connsiteY9" fmla="*/ 1309643 h 2246908"/>
                  <a:gd name="connsiteX10" fmla="*/ 72428 w 7107391"/>
                  <a:gd name="connsiteY10" fmla="*/ 1354911 h 2246908"/>
                  <a:gd name="connsiteX11" fmla="*/ 5332491 w 7107391"/>
                  <a:gd name="connsiteY11" fmla="*/ 2242150 h 2246908"/>
                  <a:gd name="connsiteX12" fmla="*/ 5432079 w 7107391"/>
                  <a:gd name="connsiteY12" fmla="*/ 2214990 h 2246908"/>
                  <a:gd name="connsiteX13" fmla="*/ 5685576 w 7107391"/>
                  <a:gd name="connsiteY13" fmla="*/ 2015814 h 2246908"/>
                  <a:gd name="connsiteX0" fmla="*/ 5685576 w 7107391"/>
                  <a:gd name="connsiteY0" fmla="*/ 1976427 h 2207521"/>
                  <a:gd name="connsiteX1" fmla="*/ 6753885 w 7107391"/>
                  <a:gd name="connsiteY1" fmla="*/ 1043920 h 2207521"/>
                  <a:gd name="connsiteX2" fmla="*/ 6790099 w 7107391"/>
                  <a:gd name="connsiteY2" fmla="*/ 962438 h 2207521"/>
                  <a:gd name="connsiteX3" fmla="*/ 6799152 w 7107391"/>
                  <a:gd name="connsiteY3" fmla="*/ 633890 h 2207521"/>
                  <a:gd name="connsiteX4" fmla="*/ 6753885 w 7107391"/>
                  <a:gd name="connsiteY4" fmla="*/ 591246 h 2207521"/>
                  <a:gd name="connsiteX5" fmla="*/ 2143047 w 7107391"/>
                  <a:gd name="connsiteY5" fmla="*/ 628 h 2207521"/>
                  <a:gd name="connsiteX6" fmla="*/ 2009869 w 7107391"/>
                  <a:gd name="connsiteY6" fmla="*/ 29931 h 2207521"/>
                  <a:gd name="connsiteX7" fmla="*/ 18107 w 7107391"/>
                  <a:gd name="connsiteY7" fmla="*/ 799476 h 2207521"/>
                  <a:gd name="connsiteX8" fmla="*/ 0 w 7107391"/>
                  <a:gd name="connsiteY8" fmla="*/ 853797 h 2207521"/>
                  <a:gd name="connsiteX9" fmla="*/ 27160 w 7107391"/>
                  <a:gd name="connsiteY9" fmla="*/ 1270256 h 2207521"/>
                  <a:gd name="connsiteX10" fmla="*/ 72428 w 7107391"/>
                  <a:gd name="connsiteY10" fmla="*/ 1315524 h 2207521"/>
                  <a:gd name="connsiteX11" fmla="*/ 5332491 w 7107391"/>
                  <a:gd name="connsiteY11" fmla="*/ 2202763 h 2207521"/>
                  <a:gd name="connsiteX12" fmla="*/ 5432079 w 7107391"/>
                  <a:gd name="connsiteY12" fmla="*/ 2175603 h 2207521"/>
                  <a:gd name="connsiteX13" fmla="*/ 5685576 w 7107391"/>
                  <a:gd name="connsiteY13" fmla="*/ 1976427 h 2207521"/>
                  <a:gd name="connsiteX0" fmla="*/ 5685576 w 6799152"/>
                  <a:gd name="connsiteY0" fmla="*/ 1976427 h 2207521"/>
                  <a:gd name="connsiteX1" fmla="*/ 6753885 w 6799152"/>
                  <a:gd name="connsiteY1" fmla="*/ 1043920 h 2207521"/>
                  <a:gd name="connsiteX2" fmla="*/ 6790099 w 6799152"/>
                  <a:gd name="connsiteY2" fmla="*/ 962438 h 2207521"/>
                  <a:gd name="connsiteX3" fmla="*/ 6799152 w 6799152"/>
                  <a:gd name="connsiteY3" fmla="*/ 633890 h 2207521"/>
                  <a:gd name="connsiteX4" fmla="*/ 2143047 w 6799152"/>
                  <a:gd name="connsiteY4" fmla="*/ 628 h 2207521"/>
                  <a:gd name="connsiteX5" fmla="*/ 2009869 w 6799152"/>
                  <a:gd name="connsiteY5" fmla="*/ 29931 h 2207521"/>
                  <a:gd name="connsiteX6" fmla="*/ 18107 w 6799152"/>
                  <a:gd name="connsiteY6" fmla="*/ 799476 h 2207521"/>
                  <a:gd name="connsiteX7" fmla="*/ 0 w 6799152"/>
                  <a:gd name="connsiteY7" fmla="*/ 853797 h 2207521"/>
                  <a:gd name="connsiteX8" fmla="*/ 27160 w 6799152"/>
                  <a:gd name="connsiteY8" fmla="*/ 1270256 h 2207521"/>
                  <a:gd name="connsiteX9" fmla="*/ 72428 w 6799152"/>
                  <a:gd name="connsiteY9" fmla="*/ 1315524 h 2207521"/>
                  <a:gd name="connsiteX10" fmla="*/ 5332491 w 6799152"/>
                  <a:gd name="connsiteY10" fmla="*/ 2202763 h 2207521"/>
                  <a:gd name="connsiteX11" fmla="*/ 5432079 w 6799152"/>
                  <a:gd name="connsiteY11" fmla="*/ 2175603 h 2207521"/>
                  <a:gd name="connsiteX12" fmla="*/ 5685576 w 6799152"/>
                  <a:gd name="connsiteY12" fmla="*/ 1976427 h 2207521"/>
                  <a:gd name="connsiteX0" fmla="*/ 5685576 w 6806617"/>
                  <a:gd name="connsiteY0" fmla="*/ 1976427 h 2207521"/>
                  <a:gd name="connsiteX1" fmla="*/ 6753885 w 6806617"/>
                  <a:gd name="connsiteY1" fmla="*/ 1043920 h 2207521"/>
                  <a:gd name="connsiteX2" fmla="*/ 6790099 w 6806617"/>
                  <a:gd name="connsiteY2" fmla="*/ 962438 h 2207521"/>
                  <a:gd name="connsiteX3" fmla="*/ 6806617 w 6806617"/>
                  <a:gd name="connsiteY3" fmla="*/ 596568 h 2207521"/>
                  <a:gd name="connsiteX4" fmla="*/ 2143047 w 6806617"/>
                  <a:gd name="connsiteY4" fmla="*/ 628 h 2207521"/>
                  <a:gd name="connsiteX5" fmla="*/ 2009869 w 6806617"/>
                  <a:gd name="connsiteY5" fmla="*/ 29931 h 2207521"/>
                  <a:gd name="connsiteX6" fmla="*/ 18107 w 6806617"/>
                  <a:gd name="connsiteY6" fmla="*/ 799476 h 2207521"/>
                  <a:gd name="connsiteX7" fmla="*/ 0 w 6806617"/>
                  <a:gd name="connsiteY7" fmla="*/ 853797 h 2207521"/>
                  <a:gd name="connsiteX8" fmla="*/ 27160 w 6806617"/>
                  <a:gd name="connsiteY8" fmla="*/ 1270256 h 2207521"/>
                  <a:gd name="connsiteX9" fmla="*/ 72428 w 6806617"/>
                  <a:gd name="connsiteY9" fmla="*/ 1315524 h 2207521"/>
                  <a:gd name="connsiteX10" fmla="*/ 5332491 w 6806617"/>
                  <a:gd name="connsiteY10" fmla="*/ 2202763 h 2207521"/>
                  <a:gd name="connsiteX11" fmla="*/ 5432079 w 6806617"/>
                  <a:gd name="connsiteY11" fmla="*/ 2175603 h 2207521"/>
                  <a:gd name="connsiteX12" fmla="*/ 5685576 w 6806617"/>
                  <a:gd name="connsiteY12" fmla="*/ 1976427 h 2207521"/>
                  <a:gd name="connsiteX0" fmla="*/ 5685576 w 6806617"/>
                  <a:gd name="connsiteY0" fmla="*/ 1976427 h 2207521"/>
                  <a:gd name="connsiteX1" fmla="*/ 6753885 w 6806617"/>
                  <a:gd name="connsiteY1" fmla="*/ 1043920 h 2207521"/>
                  <a:gd name="connsiteX2" fmla="*/ 6790099 w 6806617"/>
                  <a:gd name="connsiteY2" fmla="*/ 962438 h 2207521"/>
                  <a:gd name="connsiteX3" fmla="*/ 6806617 w 6806617"/>
                  <a:gd name="connsiteY3" fmla="*/ 596568 h 2207521"/>
                  <a:gd name="connsiteX4" fmla="*/ 2143047 w 6806617"/>
                  <a:gd name="connsiteY4" fmla="*/ 628 h 2207521"/>
                  <a:gd name="connsiteX5" fmla="*/ 2009869 w 6806617"/>
                  <a:gd name="connsiteY5" fmla="*/ 29931 h 2207521"/>
                  <a:gd name="connsiteX6" fmla="*/ 18107 w 6806617"/>
                  <a:gd name="connsiteY6" fmla="*/ 799476 h 2207521"/>
                  <a:gd name="connsiteX7" fmla="*/ 0 w 6806617"/>
                  <a:gd name="connsiteY7" fmla="*/ 853797 h 2207521"/>
                  <a:gd name="connsiteX8" fmla="*/ 27160 w 6806617"/>
                  <a:gd name="connsiteY8" fmla="*/ 1270256 h 2207521"/>
                  <a:gd name="connsiteX9" fmla="*/ 72428 w 6806617"/>
                  <a:gd name="connsiteY9" fmla="*/ 1315524 h 2207521"/>
                  <a:gd name="connsiteX10" fmla="*/ 5332491 w 6806617"/>
                  <a:gd name="connsiteY10" fmla="*/ 2202763 h 2207521"/>
                  <a:gd name="connsiteX11" fmla="*/ 5432079 w 6806617"/>
                  <a:gd name="connsiteY11" fmla="*/ 2175603 h 2207521"/>
                  <a:gd name="connsiteX12" fmla="*/ 5685576 w 6806617"/>
                  <a:gd name="connsiteY12" fmla="*/ 1976427 h 2207521"/>
                  <a:gd name="connsiteX0" fmla="*/ 5685576 w 6806617"/>
                  <a:gd name="connsiteY0" fmla="*/ 1976427 h 2207521"/>
                  <a:gd name="connsiteX1" fmla="*/ 6753885 w 6806617"/>
                  <a:gd name="connsiteY1" fmla="*/ 1043920 h 2207521"/>
                  <a:gd name="connsiteX2" fmla="*/ 6790099 w 6806617"/>
                  <a:gd name="connsiteY2" fmla="*/ 962438 h 2207521"/>
                  <a:gd name="connsiteX3" fmla="*/ 6806617 w 6806617"/>
                  <a:gd name="connsiteY3" fmla="*/ 589103 h 2207521"/>
                  <a:gd name="connsiteX4" fmla="*/ 2143047 w 6806617"/>
                  <a:gd name="connsiteY4" fmla="*/ 628 h 2207521"/>
                  <a:gd name="connsiteX5" fmla="*/ 2009869 w 6806617"/>
                  <a:gd name="connsiteY5" fmla="*/ 29931 h 2207521"/>
                  <a:gd name="connsiteX6" fmla="*/ 18107 w 6806617"/>
                  <a:gd name="connsiteY6" fmla="*/ 799476 h 2207521"/>
                  <a:gd name="connsiteX7" fmla="*/ 0 w 6806617"/>
                  <a:gd name="connsiteY7" fmla="*/ 853797 h 2207521"/>
                  <a:gd name="connsiteX8" fmla="*/ 27160 w 6806617"/>
                  <a:gd name="connsiteY8" fmla="*/ 1270256 h 2207521"/>
                  <a:gd name="connsiteX9" fmla="*/ 72428 w 6806617"/>
                  <a:gd name="connsiteY9" fmla="*/ 1315524 h 2207521"/>
                  <a:gd name="connsiteX10" fmla="*/ 5332491 w 6806617"/>
                  <a:gd name="connsiteY10" fmla="*/ 2202763 h 2207521"/>
                  <a:gd name="connsiteX11" fmla="*/ 5432079 w 6806617"/>
                  <a:gd name="connsiteY11" fmla="*/ 2175603 h 2207521"/>
                  <a:gd name="connsiteX12" fmla="*/ 5685576 w 6806617"/>
                  <a:gd name="connsiteY12" fmla="*/ 1976427 h 2207521"/>
                  <a:gd name="connsiteX0" fmla="*/ 5685576 w 6806617"/>
                  <a:gd name="connsiteY0" fmla="*/ 1977153 h 2208247"/>
                  <a:gd name="connsiteX1" fmla="*/ 6753885 w 6806617"/>
                  <a:gd name="connsiteY1" fmla="*/ 1044646 h 2208247"/>
                  <a:gd name="connsiteX2" fmla="*/ 6790099 w 6806617"/>
                  <a:gd name="connsiteY2" fmla="*/ 963164 h 2208247"/>
                  <a:gd name="connsiteX3" fmla="*/ 6806617 w 6806617"/>
                  <a:gd name="connsiteY3" fmla="*/ 589829 h 2208247"/>
                  <a:gd name="connsiteX4" fmla="*/ 2143047 w 6806617"/>
                  <a:gd name="connsiteY4" fmla="*/ 1354 h 2208247"/>
                  <a:gd name="connsiteX5" fmla="*/ 2009869 w 6806617"/>
                  <a:gd name="connsiteY5" fmla="*/ 30657 h 2208247"/>
                  <a:gd name="connsiteX6" fmla="*/ 18107 w 6806617"/>
                  <a:gd name="connsiteY6" fmla="*/ 800202 h 2208247"/>
                  <a:gd name="connsiteX7" fmla="*/ 0 w 6806617"/>
                  <a:gd name="connsiteY7" fmla="*/ 854523 h 2208247"/>
                  <a:gd name="connsiteX8" fmla="*/ 27160 w 6806617"/>
                  <a:gd name="connsiteY8" fmla="*/ 1270982 h 2208247"/>
                  <a:gd name="connsiteX9" fmla="*/ 72428 w 6806617"/>
                  <a:gd name="connsiteY9" fmla="*/ 1316250 h 2208247"/>
                  <a:gd name="connsiteX10" fmla="*/ 5332491 w 6806617"/>
                  <a:gd name="connsiteY10" fmla="*/ 2203489 h 2208247"/>
                  <a:gd name="connsiteX11" fmla="*/ 5432079 w 6806617"/>
                  <a:gd name="connsiteY11" fmla="*/ 2176329 h 2208247"/>
                  <a:gd name="connsiteX12" fmla="*/ 5685576 w 6806617"/>
                  <a:gd name="connsiteY12" fmla="*/ 1977153 h 2208247"/>
                  <a:gd name="connsiteX0" fmla="*/ 5685576 w 6806617"/>
                  <a:gd name="connsiteY0" fmla="*/ 1977153 h 2208247"/>
                  <a:gd name="connsiteX1" fmla="*/ 6753885 w 6806617"/>
                  <a:gd name="connsiteY1" fmla="*/ 1044646 h 2208247"/>
                  <a:gd name="connsiteX2" fmla="*/ 6790099 w 6806617"/>
                  <a:gd name="connsiteY2" fmla="*/ 963164 h 2208247"/>
                  <a:gd name="connsiteX3" fmla="*/ 6806617 w 6806617"/>
                  <a:gd name="connsiteY3" fmla="*/ 589829 h 2208247"/>
                  <a:gd name="connsiteX4" fmla="*/ 2143047 w 6806617"/>
                  <a:gd name="connsiteY4" fmla="*/ 1354 h 2208247"/>
                  <a:gd name="connsiteX5" fmla="*/ 2009869 w 6806617"/>
                  <a:gd name="connsiteY5" fmla="*/ 30657 h 2208247"/>
                  <a:gd name="connsiteX6" fmla="*/ 18107 w 6806617"/>
                  <a:gd name="connsiteY6" fmla="*/ 800202 h 2208247"/>
                  <a:gd name="connsiteX7" fmla="*/ 0 w 6806617"/>
                  <a:gd name="connsiteY7" fmla="*/ 854523 h 2208247"/>
                  <a:gd name="connsiteX8" fmla="*/ 27160 w 6806617"/>
                  <a:gd name="connsiteY8" fmla="*/ 1270982 h 2208247"/>
                  <a:gd name="connsiteX9" fmla="*/ 72428 w 6806617"/>
                  <a:gd name="connsiteY9" fmla="*/ 1316250 h 2208247"/>
                  <a:gd name="connsiteX10" fmla="*/ 5332491 w 6806617"/>
                  <a:gd name="connsiteY10" fmla="*/ 2203489 h 2208247"/>
                  <a:gd name="connsiteX11" fmla="*/ 5432079 w 6806617"/>
                  <a:gd name="connsiteY11" fmla="*/ 2176329 h 2208247"/>
                  <a:gd name="connsiteX12" fmla="*/ 5685576 w 6806617"/>
                  <a:gd name="connsiteY12" fmla="*/ 1977153 h 2208247"/>
                  <a:gd name="connsiteX0" fmla="*/ 5685576 w 6806617"/>
                  <a:gd name="connsiteY0" fmla="*/ 1977153 h 2208247"/>
                  <a:gd name="connsiteX1" fmla="*/ 6753885 w 6806617"/>
                  <a:gd name="connsiteY1" fmla="*/ 1044646 h 2208247"/>
                  <a:gd name="connsiteX2" fmla="*/ 6790099 w 6806617"/>
                  <a:gd name="connsiteY2" fmla="*/ 963164 h 2208247"/>
                  <a:gd name="connsiteX3" fmla="*/ 6806617 w 6806617"/>
                  <a:gd name="connsiteY3" fmla="*/ 589829 h 2208247"/>
                  <a:gd name="connsiteX4" fmla="*/ 2143047 w 6806617"/>
                  <a:gd name="connsiteY4" fmla="*/ 1354 h 2208247"/>
                  <a:gd name="connsiteX5" fmla="*/ 2009869 w 6806617"/>
                  <a:gd name="connsiteY5" fmla="*/ 30657 h 2208247"/>
                  <a:gd name="connsiteX6" fmla="*/ 18107 w 6806617"/>
                  <a:gd name="connsiteY6" fmla="*/ 800202 h 2208247"/>
                  <a:gd name="connsiteX7" fmla="*/ 0 w 6806617"/>
                  <a:gd name="connsiteY7" fmla="*/ 854523 h 2208247"/>
                  <a:gd name="connsiteX8" fmla="*/ 27160 w 6806617"/>
                  <a:gd name="connsiteY8" fmla="*/ 1270982 h 2208247"/>
                  <a:gd name="connsiteX9" fmla="*/ 72428 w 6806617"/>
                  <a:gd name="connsiteY9" fmla="*/ 1316250 h 2208247"/>
                  <a:gd name="connsiteX10" fmla="*/ 5332491 w 6806617"/>
                  <a:gd name="connsiteY10" fmla="*/ 2203489 h 2208247"/>
                  <a:gd name="connsiteX11" fmla="*/ 5432079 w 6806617"/>
                  <a:gd name="connsiteY11" fmla="*/ 2176329 h 2208247"/>
                  <a:gd name="connsiteX12" fmla="*/ 5685576 w 6806617"/>
                  <a:gd name="connsiteY12" fmla="*/ 1977153 h 2208247"/>
                  <a:gd name="connsiteX0" fmla="*/ 5688321 w 6809362"/>
                  <a:gd name="connsiteY0" fmla="*/ 1977153 h 2208247"/>
                  <a:gd name="connsiteX1" fmla="*/ 6756630 w 6809362"/>
                  <a:gd name="connsiteY1" fmla="*/ 1044646 h 2208247"/>
                  <a:gd name="connsiteX2" fmla="*/ 6792844 w 6809362"/>
                  <a:gd name="connsiteY2" fmla="*/ 963164 h 2208247"/>
                  <a:gd name="connsiteX3" fmla="*/ 6809362 w 6809362"/>
                  <a:gd name="connsiteY3" fmla="*/ 589829 h 2208247"/>
                  <a:gd name="connsiteX4" fmla="*/ 2145792 w 6809362"/>
                  <a:gd name="connsiteY4" fmla="*/ 1354 h 2208247"/>
                  <a:gd name="connsiteX5" fmla="*/ 2012614 w 6809362"/>
                  <a:gd name="connsiteY5" fmla="*/ 30657 h 2208247"/>
                  <a:gd name="connsiteX6" fmla="*/ 20852 w 6809362"/>
                  <a:gd name="connsiteY6" fmla="*/ 800202 h 2208247"/>
                  <a:gd name="connsiteX7" fmla="*/ 2745 w 6809362"/>
                  <a:gd name="connsiteY7" fmla="*/ 854523 h 2208247"/>
                  <a:gd name="connsiteX8" fmla="*/ 29905 w 6809362"/>
                  <a:gd name="connsiteY8" fmla="*/ 1270982 h 2208247"/>
                  <a:gd name="connsiteX9" fmla="*/ 75173 w 6809362"/>
                  <a:gd name="connsiteY9" fmla="*/ 1316250 h 2208247"/>
                  <a:gd name="connsiteX10" fmla="*/ 5335236 w 6809362"/>
                  <a:gd name="connsiteY10" fmla="*/ 2203489 h 2208247"/>
                  <a:gd name="connsiteX11" fmla="*/ 5434824 w 6809362"/>
                  <a:gd name="connsiteY11" fmla="*/ 2176329 h 2208247"/>
                  <a:gd name="connsiteX12" fmla="*/ 5688321 w 6809362"/>
                  <a:gd name="connsiteY12" fmla="*/ 1977153 h 2208247"/>
                  <a:gd name="connsiteX0" fmla="*/ 5688321 w 6809362"/>
                  <a:gd name="connsiteY0" fmla="*/ 1977153 h 2208247"/>
                  <a:gd name="connsiteX1" fmla="*/ 6756630 w 6809362"/>
                  <a:gd name="connsiteY1" fmla="*/ 1044646 h 2208247"/>
                  <a:gd name="connsiteX2" fmla="*/ 6792844 w 6809362"/>
                  <a:gd name="connsiteY2" fmla="*/ 963164 h 2208247"/>
                  <a:gd name="connsiteX3" fmla="*/ 6809362 w 6809362"/>
                  <a:gd name="connsiteY3" fmla="*/ 589829 h 2208247"/>
                  <a:gd name="connsiteX4" fmla="*/ 2145792 w 6809362"/>
                  <a:gd name="connsiteY4" fmla="*/ 1354 h 2208247"/>
                  <a:gd name="connsiteX5" fmla="*/ 2012614 w 6809362"/>
                  <a:gd name="connsiteY5" fmla="*/ 30657 h 2208247"/>
                  <a:gd name="connsiteX6" fmla="*/ 20852 w 6809362"/>
                  <a:gd name="connsiteY6" fmla="*/ 800202 h 2208247"/>
                  <a:gd name="connsiteX7" fmla="*/ 2745 w 6809362"/>
                  <a:gd name="connsiteY7" fmla="*/ 854523 h 2208247"/>
                  <a:gd name="connsiteX8" fmla="*/ 29905 w 6809362"/>
                  <a:gd name="connsiteY8" fmla="*/ 1270982 h 2208247"/>
                  <a:gd name="connsiteX9" fmla="*/ 75173 w 6809362"/>
                  <a:gd name="connsiteY9" fmla="*/ 1316250 h 2208247"/>
                  <a:gd name="connsiteX10" fmla="*/ 5335236 w 6809362"/>
                  <a:gd name="connsiteY10" fmla="*/ 2203489 h 2208247"/>
                  <a:gd name="connsiteX11" fmla="*/ 5434824 w 6809362"/>
                  <a:gd name="connsiteY11" fmla="*/ 2176329 h 2208247"/>
                  <a:gd name="connsiteX12" fmla="*/ 5688321 w 6809362"/>
                  <a:gd name="connsiteY12" fmla="*/ 1977153 h 2208247"/>
                  <a:gd name="connsiteX0" fmla="*/ 5688321 w 6809362"/>
                  <a:gd name="connsiteY0" fmla="*/ 1977153 h 2208247"/>
                  <a:gd name="connsiteX1" fmla="*/ 6756630 w 6809362"/>
                  <a:gd name="connsiteY1" fmla="*/ 1044646 h 2208247"/>
                  <a:gd name="connsiteX2" fmla="*/ 6792844 w 6809362"/>
                  <a:gd name="connsiteY2" fmla="*/ 963164 h 2208247"/>
                  <a:gd name="connsiteX3" fmla="*/ 6809362 w 6809362"/>
                  <a:gd name="connsiteY3" fmla="*/ 589829 h 2208247"/>
                  <a:gd name="connsiteX4" fmla="*/ 2145792 w 6809362"/>
                  <a:gd name="connsiteY4" fmla="*/ 1354 h 2208247"/>
                  <a:gd name="connsiteX5" fmla="*/ 2012614 w 6809362"/>
                  <a:gd name="connsiteY5" fmla="*/ 30657 h 2208247"/>
                  <a:gd name="connsiteX6" fmla="*/ 20852 w 6809362"/>
                  <a:gd name="connsiteY6" fmla="*/ 800202 h 2208247"/>
                  <a:gd name="connsiteX7" fmla="*/ 2745 w 6809362"/>
                  <a:gd name="connsiteY7" fmla="*/ 854523 h 2208247"/>
                  <a:gd name="connsiteX8" fmla="*/ 29905 w 6809362"/>
                  <a:gd name="connsiteY8" fmla="*/ 1270982 h 2208247"/>
                  <a:gd name="connsiteX9" fmla="*/ 126476 w 6809362"/>
                  <a:gd name="connsiteY9" fmla="*/ 1328321 h 2208247"/>
                  <a:gd name="connsiteX10" fmla="*/ 5335236 w 6809362"/>
                  <a:gd name="connsiteY10" fmla="*/ 2203489 h 2208247"/>
                  <a:gd name="connsiteX11" fmla="*/ 5434824 w 6809362"/>
                  <a:gd name="connsiteY11" fmla="*/ 2176329 h 2208247"/>
                  <a:gd name="connsiteX12" fmla="*/ 5688321 w 6809362"/>
                  <a:gd name="connsiteY12" fmla="*/ 1977153 h 2208247"/>
                  <a:gd name="connsiteX0" fmla="*/ 5688321 w 6809362"/>
                  <a:gd name="connsiteY0" fmla="*/ 1977153 h 2208247"/>
                  <a:gd name="connsiteX1" fmla="*/ 6756630 w 6809362"/>
                  <a:gd name="connsiteY1" fmla="*/ 1044646 h 2208247"/>
                  <a:gd name="connsiteX2" fmla="*/ 6792844 w 6809362"/>
                  <a:gd name="connsiteY2" fmla="*/ 963164 h 2208247"/>
                  <a:gd name="connsiteX3" fmla="*/ 6809362 w 6809362"/>
                  <a:gd name="connsiteY3" fmla="*/ 589829 h 2208247"/>
                  <a:gd name="connsiteX4" fmla="*/ 2145792 w 6809362"/>
                  <a:gd name="connsiteY4" fmla="*/ 1354 h 2208247"/>
                  <a:gd name="connsiteX5" fmla="*/ 2012614 w 6809362"/>
                  <a:gd name="connsiteY5" fmla="*/ 30657 h 2208247"/>
                  <a:gd name="connsiteX6" fmla="*/ 20852 w 6809362"/>
                  <a:gd name="connsiteY6" fmla="*/ 800202 h 2208247"/>
                  <a:gd name="connsiteX7" fmla="*/ 2745 w 6809362"/>
                  <a:gd name="connsiteY7" fmla="*/ 854523 h 2208247"/>
                  <a:gd name="connsiteX8" fmla="*/ 29905 w 6809362"/>
                  <a:gd name="connsiteY8" fmla="*/ 1270982 h 2208247"/>
                  <a:gd name="connsiteX9" fmla="*/ 69138 w 6809362"/>
                  <a:gd name="connsiteY9" fmla="*/ 1313232 h 2208247"/>
                  <a:gd name="connsiteX10" fmla="*/ 5335236 w 6809362"/>
                  <a:gd name="connsiteY10" fmla="*/ 2203489 h 2208247"/>
                  <a:gd name="connsiteX11" fmla="*/ 5434824 w 6809362"/>
                  <a:gd name="connsiteY11" fmla="*/ 2176329 h 2208247"/>
                  <a:gd name="connsiteX12" fmla="*/ 5688321 w 6809362"/>
                  <a:gd name="connsiteY12" fmla="*/ 1977153 h 2208247"/>
                  <a:gd name="connsiteX0" fmla="*/ 5688321 w 6809362"/>
                  <a:gd name="connsiteY0" fmla="*/ 1977153 h 2208247"/>
                  <a:gd name="connsiteX1" fmla="*/ 6756630 w 6809362"/>
                  <a:gd name="connsiteY1" fmla="*/ 1044646 h 2208247"/>
                  <a:gd name="connsiteX2" fmla="*/ 6792844 w 6809362"/>
                  <a:gd name="connsiteY2" fmla="*/ 963164 h 2208247"/>
                  <a:gd name="connsiteX3" fmla="*/ 6809362 w 6809362"/>
                  <a:gd name="connsiteY3" fmla="*/ 589829 h 2208247"/>
                  <a:gd name="connsiteX4" fmla="*/ 2145792 w 6809362"/>
                  <a:gd name="connsiteY4" fmla="*/ 1354 h 2208247"/>
                  <a:gd name="connsiteX5" fmla="*/ 2012614 w 6809362"/>
                  <a:gd name="connsiteY5" fmla="*/ 30657 h 2208247"/>
                  <a:gd name="connsiteX6" fmla="*/ 20852 w 6809362"/>
                  <a:gd name="connsiteY6" fmla="*/ 800202 h 2208247"/>
                  <a:gd name="connsiteX7" fmla="*/ 2745 w 6809362"/>
                  <a:gd name="connsiteY7" fmla="*/ 854523 h 2208247"/>
                  <a:gd name="connsiteX8" fmla="*/ 29905 w 6809362"/>
                  <a:gd name="connsiteY8" fmla="*/ 1270982 h 2208247"/>
                  <a:gd name="connsiteX9" fmla="*/ 69138 w 6809362"/>
                  <a:gd name="connsiteY9" fmla="*/ 1313232 h 2208247"/>
                  <a:gd name="connsiteX10" fmla="*/ 151783 w 6809362"/>
                  <a:gd name="connsiteY10" fmla="*/ 1326452 h 2208247"/>
                  <a:gd name="connsiteX11" fmla="*/ 5335236 w 6809362"/>
                  <a:gd name="connsiteY11" fmla="*/ 2203489 h 2208247"/>
                  <a:gd name="connsiteX12" fmla="*/ 5434824 w 6809362"/>
                  <a:gd name="connsiteY12" fmla="*/ 2176329 h 2208247"/>
                  <a:gd name="connsiteX13" fmla="*/ 5688321 w 6809362"/>
                  <a:gd name="connsiteY13" fmla="*/ 1977153 h 2208247"/>
                  <a:gd name="connsiteX0" fmla="*/ 5957528 w 7078569"/>
                  <a:gd name="connsiteY0" fmla="*/ 1977153 h 2208247"/>
                  <a:gd name="connsiteX1" fmla="*/ 7025837 w 7078569"/>
                  <a:gd name="connsiteY1" fmla="*/ 1044646 h 2208247"/>
                  <a:gd name="connsiteX2" fmla="*/ 7062051 w 7078569"/>
                  <a:gd name="connsiteY2" fmla="*/ 963164 h 2208247"/>
                  <a:gd name="connsiteX3" fmla="*/ 7078569 w 7078569"/>
                  <a:gd name="connsiteY3" fmla="*/ 589829 h 2208247"/>
                  <a:gd name="connsiteX4" fmla="*/ 2414999 w 7078569"/>
                  <a:gd name="connsiteY4" fmla="*/ 1354 h 2208247"/>
                  <a:gd name="connsiteX5" fmla="*/ 2281821 w 7078569"/>
                  <a:gd name="connsiteY5" fmla="*/ 30657 h 2208247"/>
                  <a:gd name="connsiteX6" fmla="*/ 290059 w 7078569"/>
                  <a:gd name="connsiteY6" fmla="*/ 800202 h 2208247"/>
                  <a:gd name="connsiteX7" fmla="*/ 271952 w 7078569"/>
                  <a:gd name="connsiteY7" fmla="*/ 854523 h 2208247"/>
                  <a:gd name="connsiteX8" fmla="*/ 299112 w 7078569"/>
                  <a:gd name="connsiteY8" fmla="*/ 1270982 h 2208247"/>
                  <a:gd name="connsiteX9" fmla="*/ 420990 w 7078569"/>
                  <a:gd name="connsiteY9" fmla="*/ 1326452 h 2208247"/>
                  <a:gd name="connsiteX10" fmla="*/ 5604443 w 7078569"/>
                  <a:gd name="connsiteY10" fmla="*/ 2203489 h 2208247"/>
                  <a:gd name="connsiteX11" fmla="*/ 5704031 w 7078569"/>
                  <a:gd name="connsiteY11" fmla="*/ 2176329 h 2208247"/>
                  <a:gd name="connsiteX12" fmla="*/ 5957528 w 7078569"/>
                  <a:gd name="connsiteY12" fmla="*/ 1977153 h 2208247"/>
                  <a:gd name="connsiteX0" fmla="*/ 5688322 w 6809363"/>
                  <a:gd name="connsiteY0" fmla="*/ 1977153 h 2208247"/>
                  <a:gd name="connsiteX1" fmla="*/ 6756631 w 6809363"/>
                  <a:gd name="connsiteY1" fmla="*/ 1044646 h 2208247"/>
                  <a:gd name="connsiteX2" fmla="*/ 6792845 w 6809363"/>
                  <a:gd name="connsiteY2" fmla="*/ 963164 h 2208247"/>
                  <a:gd name="connsiteX3" fmla="*/ 6809363 w 6809363"/>
                  <a:gd name="connsiteY3" fmla="*/ 589829 h 2208247"/>
                  <a:gd name="connsiteX4" fmla="*/ 2145793 w 6809363"/>
                  <a:gd name="connsiteY4" fmla="*/ 1354 h 2208247"/>
                  <a:gd name="connsiteX5" fmla="*/ 2012615 w 6809363"/>
                  <a:gd name="connsiteY5" fmla="*/ 30657 h 2208247"/>
                  <a:gd name="connsiteX6" fmla="*/ 20853 w 6809363"/>
                  <a:gd name="connsiteY6" fmla="*/ 800202 h 2208247"/>
                  <a:gd name="connsiteX7" fmla="*/ 2746 w 6809363"/>
                  <a:gd name="connsiteY7" fmla="*/ 854523 h 2208247"/>
                  <a:gd name="connsiteX8" fmla="*/ 29906 w 6809363"/>
                  <a:gd name="connsiteY8" fmla="*/ 1270982 h 2208247"/>
                  <a:gd name="connsiteX9" fmla="*/ 151784 w 6809363"/>
                  <a:gd name="connsiteY9" fmla="*/ 1326452 h 2208247"/>
                  <a:gd name="connsiteX10" fmla="*/ 5335237 w 6809363"/>
                  <a:gd name="connsiteY10" fmla="*/ 2203489 h 2208247"/>
                  <a:gd name="connsiteX11" fmla="*/ 5434825 w 6809363"/>
                  <a:gd name="connsiteY11" fmla="*/ 2176329 h 2208247"/>
                  <a:gd name="connsiteX12" fmla="*/ 5688322 w 6809363"/>
                  <a:gd name="connsiteY12" fmla="*/ 1977153 h 2208247"/>
                  <a:gd name="connsiteX0" fmla="*/ 5688322 w 6809363"/>
                  <a:gd name="connsiteY0" fmla="*/ 1977153 h 2208247"/>
                  <a:gd name="connsiteX1" fmla="*/ 6756631 w 6809363"/>
                  <a:gd name="connsiteY1" fmla="*/ 1044646 h 2208247"/>
                  <a:gd name="connsiteX2" fmla="*/ 6792845 w 6809363"/>
                  <a:gd name="connsiteY2" fmla="*/ 963164 h 2208247"/>
                  <a:gd name="connsiteX3" fmla="*/ 6806100 w 6809363"/>
                  <a:gd name="connsiteY3" fmla="*/ 641659 h 2208247"/>
                  <a:gd name="connsiteX4" fmla="*/ 6809363 w 6809363"/>
                  <a:gd name="connsiteY4" fmla="*/ 589829 h 2208247"/>
                  <a:gd name="connsiteX5" fmla="*/ 2145793 w 6809363"/>
                  <a:gd name="connsiteY5" fmla="*/ 1354 h 2208247"/>
                  <a:gd name="connsiteX6" fmla="*/ 2012615 w 6809363"/>
                  <a:gd name="connsiteY6" fmla="*/ 30657 h 2208247"/>
                  <a:gd name="connsiteX7" fmla="*/ 20853 w 6809363"/>
                  <a:gd name="connsiteY7" fmla="*/ 800202 h 2208247"/>
                  <a:gd name="connsiteX8" fmla="*/ 2746 w 6809363"/>
                  <a:gd name="connsiteY8" fmla="*/ 854523 h 2208247"/>
                  <a:gd name="connsiteX9" fmla="*/ 29906 w 6809363"/>
                  <a:gd name="connsiteY9" fmla="*/ 1270982 h 2208247"/>
                  <a:gd name="connsiteX10" fmla="*/ 151784 w 6809363"/>
                  <a:gd name="connsiteY10" fmla="*/ 1326452 h 2208247"/>
                  <a:gd name="connsiteX11" fmla="*/ 5335237 w 6809363"/>
                  <a:gd name="connsiteY11" fmla="*/ 2203489 h 2208247"/>
                  <a:gd name="connsiteX12" fmla="*/ 5434825 w 6809363"/>
                  <a:gd name="connsiteY12" fmla="*/ 2176329 h 2208247"/>
                  <a:gd name="connsiteX13" fmla="*/ 5688322 w 6809363"/>
                  <a:gd name="connsiteY13" fmla="*/ 1977153 h 2208247"/>
                  <a:gd name="connsiteX0" fmla="*/ 5688322 w 6806100"/>
                  <a:gd name="connsiteY0" fmla="*/ 1977153 h 2208247"/>
                  <a:gd name="connsiteX1" fmla="*/ 6756631 w 6806100"/>
                  <a:gd name="connsiteY1" fmla="*/ 1044646 h 2208247"/>
                  <a:gd name="connsiteX2" fmla="*/ 6792845 w 6806100"/>
                  <a:gd name="connsiteY2" fmla="*/ 963164 h 2208247"/>
                  <a:gd name="connsiteX3" fmla="*/ 6806100 w 6806100"/>
                  <a:gd name="connsiteY3" fmla="*/ 641659 h 2208247"/>
                  <a:gd name="connsiteX4" fmla="*/ 6799059 w 6806100"/>
                  <a:gd name="connsiteY4" fmla="*/ 589829 h 2208247"/>
                  <a:gd name="connsiteX5" fmla="*/ 2145793 w 6806100"/>
                  <a:gd name="connsiteY5" fmla="*/ 1354 h 2208247"/>
                  <a:gd name="connsiteX6" fmla="*/ 2012615 w 6806100"/>
                  <a:gd name="connsiteY6" fmla="*/ 30657 h 2208247"/>
                  <a:gd name="connsiteX7" fmla="*/ 20853 w 6806100"/>
                  <a:gd name="connsiteY7" fmla="*/ 800202 h 2208247"/>
                  <a:gd name="connsiteX8" fmla="*/ 2746 w 6806100"/>
                  <a:gd name="connsiteY8" fmla="*/ 854523 h 2208247"/>
                  <a:gd name="connsiteX9" fmla="*/ 29906 w 6806100"/>
                  <a:gd name="connsiteY9" fmla="*/ 1270982 h 2208247"/>
                  <a:gd name="connsiteX10" fmla="*/ 151784 w 6806100"/>
                  <a:gd name="connsiteY10" fmla="*/ 1326452 h 2208247"/>
                  <a:gd name="connsiteX11" fmla="*/ 5335237 w 6806100"/>
                  <a:gd name="connsiteY11" fmla="*/ 2203489 h 2208247"/>
                  <a:gd name="connsiteX12" fmla="*/ 5434825 w 6806100"/>
                  <a:gd name="connsiteY12" fmla="*/ 2176329 h 2208247"/>
                  <a:gd name="connsiteX13" fmla="*/ 5688322 w 6806100"/>
                  <a:gd name="connsiteY13" fmla="*/ 1977153 h 2208247"/>
                  <a:gd name="connsiteX0" fmla="*/ 5688322 w 6809666"/>
                  <a:gd name="connsiteY0" fmla="*/ 1977153 h 2208247"/>
                  <a:gd name="connsiteX1" fmla="*/ 6756631 w 6809666"/>
                  <a:gd name="connsiteY1" fmla="*/ 1044646 h 2208247"/>
                  <a:gd name="connsiteX2" fmla="*/ 6792845 w 6809666"/>
                  <a:gd name="connsiteY2" fmla="*/ 963164 h 2208247"/>
                  <a:gd name="connsiteX3" fmla="*/ 6806100 w 6809666"/>
                  <a:gd name="connsiteY3" fmla="*/ 641659 h 2208247"/>
                  <a:gd name="connsiteX4" fmla="*/ 6799059 w 6809666"/>
                  <a:gd name="connsiteY4" fmla="*/ 589829 h 2208247"/>
                  <a:gd name="connsiteX5" fmla="*/ 2145793 w 6809666"/>
                  <a:gd name="connsiteY5" fmla="*/ 1354 h 2208247"/>
                  <a:gd name="connsiteX6" fmla="*/ 2012615 w 6809666"/>
                  <a:gd name="connsiteY6" fmla="*/ 30657 h 2208247"/>
                  <a:gd name="connsiteX7" fmla="*/ 20853 w 6809666"/>
                  <a:gd name="connsiteY7" fmla="*/ 800202 h 2208247"/>
                  <a:gd name="connsiteX8" fmla="*/ 2746 w 6809666"/>
                  <a:gd name="connsiteY8" fmla="*/ 854523 h 2208247"/>
                  <a:gd name="connsiteX9" fmla="*/ 29906 w 6809666"/>
                  <a:gd name="connsiteY9" fmla="*/ 1270982 h 2208247"/>
                  <a:gd name="connsiteX10" fmla="*/ 151784 w 6809666"/>
                  <a:gd name="connsiteY10" fmla="*/ 1326452 h 2208247"/>
                  <a:gd name="connsiteX11" fmla="*/ 5335237 w 6809666"/>
                  <a:gd name="connsiteY11" fmla="*/ 2203489 h 2208247"/>
                  <a:gd name="connsiteX12" fmla="*/ 5434825 w 6809666"/>
                  <a:gd name="connsiteY12" fmla="*/ 2176329 h 2208247"/>
                  <a:gd name="connsiteX13" fmla="*/ 5688322 w 6809666"/>
                  <a:gd name="connsiteY13" fmla="*/ 1977153 h 2208247"/>
                  <a:gd name="connsiteX0" fmla="*/ 5688322 w 6806100"/>
                  <a:gd name="connsiteY0" fmla="*/ 1977153 h 2208247"/>
                  <a:gd name="connsiteX1" fmla="*/ 6756631 w 6806100"/>
                  <a:gd name="connsiteY1" fmla="*/ 1044646 h 2208247"/>
                  <a:gd name="connsiteX2" fmla="*/ 6792845 w 6806100"/>
                  <a:gd name="connsiteY2" fmla="*/ 963164 h 2208247"/>
                  <a:gd name="connsiteX3" fmla="*/ 6806100 w 6806100"/>
                  <a:gd name="connsiteY3" fmla="*/ 641659 h 2208247"/>
                  <a:gd name="connsiteX4" fmla="*/ 6791332 w 6806100"/>
                  <a:gd name="connsiteY4" fmla="*/ 587253 h 2208247"/>
                  <a:gd name="connsiteX5" fmla="*/ 2145793 w 6806100"/>
                  <a:gd name="connsiteY5" fmla="*/ 1354 h 2208247"/>
                  <a:gd name="connsiteX6" fmla="*/ 2012615 w 6806100"/>
                  <a:gd name="connsiteY6" fmla="*/ 30657 h 2208247"/>
                  <a:gd name="connsiteX7" fmla="*/ 20853 w 6806100"/>
                  <a:gd name="connsiteY7" fmla="*/ 800202 h 2208247"/>
                  <a:gd name="connsiteX8" fmla="*/ 2746 w 6806100"/>
                  <a:gd name="connsiteY8" fmla="*/ 854523 h 2208247"/>
                  <a:gd name="connsiteX9" fmla="*/ 29906 w 6806100"/>
                  <a:gd name="connsiteY9" fmla="*/ 1270982 h 2208247"/>
                  <a:gd name="connsiteX10" fmla="*/ 151784 w 6806100"/>
                  <a:gd name="connsiteY10" fmla="*/ 1326452 h 2208247"/>
                  <a:gd name="connsiteX11" fmla="*/ 5335237 w 6806100"/>
                  <a:gd name="connsiteY11" fmla="*/ 2203489 h 2208247"/>
                  <a:gd name="connsiteX12" fmla="*/ 5434825 w 6806100"/>
                  <a:gd name="connsiteY12" fmla="*/ 2176329 h 2208247"/>
                  <a:gd name="connsiteX13" fmla="*/ 5688322 w 6806100"/>
                  <a:gd name="connsiteY13" fmla="*/ 1977153 h 2208247"/>
                  <a:gd name="connsiteX0" fmla="*/ 5688322 w 6809194"/>
                  <a:gd name="connsiteY0" fmla="*/ 1977153 h 2208247"/>
                  <a:gd name="connsiteX1" fmla="*/ 6756631 w 6809194"/>
                  <a:gd name="connsiteY1" fmla="*/ 1044646 h 2208247"/>
                  <a:gd name="connsiteX2" fmla="*/ 6792845 w 6809194"/>
                  <a:gd name="connsiteY2" fmla="*/ 963164 h 2208247"/>
                  <a:gd name="connsiteX3" fmla="*/ 6806100 w 6809194"/>
                  <a:gd name="connsiteY3" fmla="*/ 641659 h 2208247"/>
                  <a:gd name="connsiteX4" fmla="*/ 6791332 w 6809194"/>
                  <a:gd name="connsiteY4" fmla="*/ 587253 h 2208247"/>
                  <a:gd name="connsiteX5" fmla="*/ 2145793 w 6809194"/>
                  <a:gd name="connsiteY5" fmla="*/ 1354 h 2208247"/>
                  <a:gd name="connsiteX6" fmla="*/ 2012615 w 6809194"/>
                  <a:gd name="connsiteY6" fmla="*/ 30657 h 2208247"/>
                  <a:gd name="connsiteX7" fmla="*/ 20853 w 6809194"/>
                  <a:gd name="connsiteY7" fmla="*/ 800202 h 2208247"/>
                  <a:gd name="connsiteX8" fmla="*/ 2746 w 6809194"/>
                  <a:gd name="connsiteY8" fmla="*/ 854523 h 2208247"/>
                  <a:gd name="connsiteX9" fmla="*/ 29906 w 6809194"/>
                  <a:gd name="connsiteY9" fmla="*/ 1270982 h 2208247"/>
                  <a:gd name="connsiteX10" fmla="*/ 151784 w 6809194"/>
                  <a:gd name="connsiteY10" fmla="*/ 1326452 h 2208247"/>
                  <a:gd name="connsiteX11" fmla="*/ 5335237 w 6809194"/>
                  <a:gd name="connsiteY11" fmla="*/ 2203489 h 2208247"/>
                  <a:gd name="connsiteX12" fmla="*/ 5434825 w 6809194"/>
                  <a:gd name="connsiteY12" fmla="*/ 2176329 h 2208247"/>
                  <a:gd name="connsiteX13" fmla="*/ 5688322 w 6809194"/>
                  <a:gd name="connsiteY13" fmla="*/ 1977153 h 2208247"/>
                  <a:gd name="connsiteX0" fmla="*/ 5688322 w 6809194"/>
                  <a:gd name="connsiteY0" fmla="*/ 1977153 h 2208247"/>
                  <a:gd name="connsiteX1" fmla="*/ 6756631 w 6809194"/>
                  <a:gd name="connsiteY1" fmla="*/ 1044646 h 2208247"/>
                  <a:gd name="connsiteX2" fmla="*/ 6795421 w 6809194"/>
                  <a:gd name="connsiteY2" fmla="*/ 965740 h 2208247"/>
                  <a:gd name="connsiteX3" fmla="*/ 6806100 w 6809194"/>
                  <a:gd name="connsiteY3" fmla="*/ 641659 h 2208247"/>
                  <a:gd name="connsiteX4" fmla="*/ 6791332 w 6809194"/>
                  <a:gd name="connsiteY4" fmla="*/ 587253 h 2208247"/>
                  <a:gd name="connsiteX5" fmla="*/ 2145793 w 6809194"/>
                  <a:gd name="connsiteY5" fmla="*/ 1354 h 2208247"/>
                  <a:gd name="connsiteX6" fmla="*/ 2012615 w 6809194"/>
                  <a:gd name="connsiteY6" fmla="*/ 30657 h 2208247"/>
                  <a:gd name="connsiteX7" fmla="*/ 20853 w 6809194"/>
                  <a:gd name="connsiteY7" fmla="*/ 800202 h 2208247"/>
                  <a:gd name="connsiteX8" fmla="*/ 2746 w 6809194"/>
                  <a:gd name="connsiteY8" fmla="*/ 854523 h 2208247"/>
                  <a:gd name="connsiteX9" fmla="*/ 29906 w 6809194"/>
                  <a:gd name="connsiteY9" fmla="*/ 1270982 h 2208247"/>
                  <a:gd name="connsiteX10" fmla="*/ 151784 w 6809194"/>
                  <a:gd name="connsiteY10" fmla="*/ 1326452 h 2208247"/>
                  <a:gd name="connsiteX11" fmla="*/ 5335237 w 6809194"/>
                  <a:gd name="connsiteY11" fmla="*/ 2203489 h 2208247"/>
                  <a:gd name="connsiteX12" fmla="*/ 5434825 w 6809194"/>
                  <a:gd name="connsiteY12" fmla="*/ 2176329 h 2208247"/>
                  <a:gd name="connsiteX13" fmla="*/ 5688322 w 6809194"/>
                  <a:gd name="connsiteY13" fmla="*/ 1977153 h 2208247"/>
                  <a:gd name="connsiteX0" fmla="*/ 5688322 w 6809194"/>
                  <a:gd name="connsiteY0" fmla="*/ 1977153 h 2208247"/>
                  <a:gd name="connsiteX1" fmla="*/ 6756631 w 6809194"/>
                  <a:gd name="connsiteY1" fmla="*/ 1044646 h 2208247"/>
                  <a:gd name="connsiteX2" fmla="*/ 6795421 w 6809194"/>
                  <a:gd name="connsiteY2" fmla="*/ 965740 h 2208247"/>
                  <a:gd name="connsiteX3" fmla="*/ 6806100 w 6809194"/>
                  <a:gd name="connsiteY3" fmla="*/ 641659 h 2208247"/>
                  <a:gd name="connsiteX4" fmla="*/ 6791332 w 6809194"/>
                  <a:gd name="connsiteY4" fmla="*/ 587253 h 2208247"/>
                  <a:gd name="connsiteX5" fmla="*/ 2145793 w 6809194"/>
                  <a:gd name="connsiteY5" fmla="*/ 1354 h 2208247"/>
                  <a:gd name="connsiteX6" fmla="*/ 2012615 w 6809194"/>
                  <a:gd name="connsiteY6" fmla="*/ 30657 h 2208247"/>
                  <a:gd name="connsiteX7" fmla="*/ 20853 w 6809194"/>
                  <a:gd name="connsiteY7" fmla="*/ 800202 h 2208247"/>
                  <a:gd name="connsiteX8" fmla="*/ 2746 w 6809194"/>
                  <a:gd name="connsiteY8" fmla="*/ 854523 h 2208247"/>
                  <a:gd name="connsiteX9" fmla="*/ 29906 w 6809194"/>
                  <a:gd name="connsiteY9" fmla="*/ 1270982 h 2208247"/>
                  <a:gd name="connsiteX10" fmla="*/ 151784 w 6809194"/>
                  <a:gd name="connsiteY10" fmla="*/ 1326452 h 2208247"/>
                  <a:gd name="connsiteX11" fmla="*/ 5335237 w 6809194"/>
                  <a:gd name="connsiteY11" fmla="*/ 2203489 h 2208247"/>
                  <a:gd name="connsiteX12" fmla="*/ 5434825 w 6809194"/>
                  <a:gd name="connsiteY12" fmla="*/ 2176329 h 2208247"/>
                  <a:gd name="connsiteX13" fmla="*/ 5688322 w 6809194"/>
                  <a:gd name="connsiteY13" fmla="*/ 1977153 h 2208247"/>
                  <a:gd name="connsiteX0" fmla="*/ 5688322 w 6809845"/>
                  <a:gd name="connsiteY0" fmla="*/ 1977153 h 2208247"/>
                  <a:gd name="connsiteX1" fmla="*/ 6756631 w 6809845"/>
                  <a:gd name="connsiteY1" fmla="*/ 1044646 h 2208247"/>
                  <a:gd name="connsiteX2" fmla="*/ 6795421 w 6809845"/>
                  <a:gd name="connsiteY2" fmla="*/ 965740 h 2208247"/>
                  <a:gd name="connsiteX3" fmla="*/ 6806100 w 6809845"/>
                  <a:gd name="connsiteY3" fmla="*/ 641659 h 2208247"/>
                  <a:gd name="connsiteX4" fmla="*/ 6791332 w 6809845"/>
                  <a:gd name="connsiteY4" fmla="*/ 587253 h 2208247"/>
                  <a:gd name="connsiteX5" fmla="*/ 2145793 w 6809845"/>
                  <a:gd name="connsiteY5" fmla="*/ 1354 h 2208247"/>
                  <a:gd name="connsiteX6" fmla="*/ 2012615 w 6809845"/>
                  <a:gd name="connsiteY6" fmla="*/ 30657 h 2208247"/>
                  <a:gd name="connsiteX7" fmla="*/ 20853 w 6809845"/>
                  <a:gd name="connsiteY7" fmla="*/ 800202 h 2208247"/>
                  <a:gd name="connsiteX8" fmla="*/ 2746 w 6809845"/>
                  <a:gd name="connsiteY8" fmla="*/ 854523 h 2208247"/>
                  <a:gd name="connsiteX9" fmla="*/ 29906 w 6809845"/>
                  <a:gd name="connsiteY9" fmla="*/ 1270982 h 2208247"/>
                  <a:gd name="connsiteX10" fmla="*/ 151784 w 6809845"/>
                  <a:gd name="connsiteY10" fmla="*/ 1326452 h 2208247"/>
                  <a:gd name="connsiteX11" fmla="*/ 5335237 w 6809845"/>
                  <a:gd name="connsiteY11" fmla="*/ 2203489 h 2208247"/>
                  <a:gd name="connsiteX12" fmla="*/ 5434825 w 6809845"/>
                  <a:gd name="connsiteY12" fmla="*/ 2176329 h 2208247"/>
                  <a:gd name="connsiteX13" fmla="*/ 5688322 w 6809845"/>
                  <a:gd name="connsiteY13" fmla="*/ 1977153 h 2208247"/>
                  <a:gd name="connsiteX0" fmla="*/ 5688322 w 6806610"/>
                  <a:gd name="connsiteY0" fmla="*/ 1977153 h 2208247"/>
                  <a:gd name="connsiteX1" fmla="*/ 6756631 w 6806610"/>
                  <a:gd name="connsiteY1" fmla="*/ 1044646 h 2208247"/>
                  <a:gd name="connsiteX2" fmla="*/ 6795421 w 6806610"/>
                  <a:gd name="connsiteY2" fmla="*/ 965740 h 2208247"/>
                  <a:gd name="connsiteX3" fmla="*/ 6806100 w 6806610"/>
                  <a:gd name="connsiteY3" fmla="*/ 641659 h 2208247"/>
                  <a:gd name="connsiteX4" fmla="*/ 6750119 w 6806610"/>
                  <a:gd name="connsiteY4" fmla="*/ 582101 h 2208247"/>
                  <a:gd name="connsiteX5" fmla="*/ 2145793 w 6806610"/>
                  <a:gd name="connsiteY5" fmla="*/ 1354 h 2208247"/>
                  <a:gd name="connsiteX6" fmla="*/ 2012615 w 6806610"/>
                  <a:gd name="connsiteY6" fmla="*/ 30657 h 2208247"/>
                  <a:gd name="connsiteX7" fmla="*/ 20853 w 6806610"/>
                  <a:gd name="connsiteY7" fmla="*/ 800202 h 2208247"/>
                  <a:gd name="connsiteX8" fmla="*/ 2746 w 6806610"/>
                  <a:gd name="connsiteY8" fmla="*/ 854523 h 2208247"/>
                  <a:gd name="connsiteX9" fmla="*/ 29906 w 6806610"/>
                  <a:gd name="connsiteY9" fmla="*/ 1270982 h 2208247"/>
                  <a:gd name="connsiteX10" fmla="*/ 151784 w 6806610"/>
                  <a:gd name="connsiteY10" fmla="*/ 1326452 h 2208247"/>
                  <a:gd name="connsiteX11" fmla="*/ 5335237 w 6806610"/>
                  <a:gd name="connsiteY11" fmla="*/ 2203489 h 2208247"/>
                  <a:gd name="connsiteX12" fmla="*/ 5434825 w 6806610"/>
                  <a:gd name="connsiteY12" fmla="*/ 2176329 h 2208247"/>
                  <a:gd name="connsiteX13" fmla="*/ 5688322 w 6806610"/>
                  <a:gd name="connsiteY13" fmla="*/ 1977153 h 2208247"/>
                  <a:gd name="connsiteX0" fmla="*/ 5688322 w 6807249"/>
                  <a:gd name="connsiteY0" fmla="*/ 1977153 h 2208247"/>
                  <a:gd name="connsiteX1" fmla="*/ 6756631 w 6807249"/>
                  <a:gd name="connsiteY1" fmla="*/ 1044646 h 2208247"/>
                  <a:gd name="connsiteX2" fmla="*/ 6795421 w 6807249"/>
                  <a:gd name="connsiteY2" fmla="*/ 965740 h 2208247"/>
                  <a:gd name="connsiteX3" fmla="*/ 6806100 w 6807249"/>
                  <a:gd name="connsiteY3" fmla="*/ 641659 h 2208247"/>
                  <a:gd name="connsiteX4" fmla="*/ 6750119 w 6807249"/>
                  <a:gd name="connsiteY4" fmla="*/ 582101 h 2208247"/>
                  <a:gd name="connsiteX5" fmla="*/ 2145793 w 6807249"/>
                  <a:gd name="connsiteY5" fmla="*/ 1354 h 2208247"/>
                  <a:gd name="connsiteX6" fmla="*/ 2012615 w 6807249"/>
                  <a:gd name="connsiteY6" fmla="*/ 30657 h 2208247"/>
                  <a:gd name="connsiteX7" fmla="*/ 20853 w 6807249"/>
                  <a:gd name="connsiteY7" fmla="*/ 800202 h 2208247"/>
                  <a:gd name="connsiteX8" fmla="*/ 2746 w 6807249"/>
                  <a:gd name="connsiteY8" fmla="*/ 854523 h 2208247"/>
                  <a:gd name="connsiteX9" fmla="*/ 29906 w 6807249"/>
                  <a:gd name="connsiteY9" fmla="*/ 1270982 h 2208247"/>
                  <a:gd name="connsiteX10" fmla="*/ 151784 w 6807249"/>
                  <a:gd name="connsiteY10" fmla="*/ 1326452 h 2208247"/>
                  <a:gd name="connsiteX11" fmla="*/ 5335237 w 6807249"/>
                  <a:gd name="connsiteY11" fmla="*/ 2203489 h 2208247"/>
                  <a:gd name="connsiteX12" fmla="*/ 5434825 w 6807249"/>
                  <a:gd name="connsiteY12" fmla="*/ 2176329 h 2208247"/>
                  <a:gd name="connsiteX13" fmla="*/ 5688322 w 6807249"/>
                  <a:gd name="connsiteY13" fmla="*/ 1977153 h 2208247"/>
                  <a:gd name="connsiteX0" fmla="*/ 5688322 w 6807249"/>
                  <a:gd name="connsiteY0" fmla="*/ 1977153 h 2215985"/>
                  <a:gd name="connsiteX1" fmla="*/ 6756631 w 6807249"/>
                  <a:gd name="connsiteY1" fmla="*/ 1044646 h 2215985"/>
                  <a:gd name="connsiteX2" fmla="*/ 6795421 w 6807249"/>
                  <a:gd name="connsiteY2" fmla="*/ 965740 h 2215985"/>
                  <a:gd name="connsiteX3" fmla="*/ 6806100 w 6807249"/>
                  <a:gd name="connsiteY3" fmla="*/ 641659 h 2215985"/>
                  <a:gd name="connsiteX4" fmla="*/ 6750119 w 6807249"/>
                  <a:gd name="connsiteY4" fmla="*/ 582101 h 2215985"/>
                  <a:gd name="connsiteX5" fmla="*/ 2145793 w 6807249"/>
                  <a:gd name="connsiteY5" fmla="*/ 1354 h 2215985"/>
                  <a:gd name="connsiteX6" fmla="*/ 2012615 w 6807249"/>
                  <a:gd name="connsiteY6" fmla="*/ 30657 h 2215985"/>
                  <a:gd name="connsiteX7" fmla="*/ 20853 w 6807249"/>
                  <a:gd name="connsiteY7" fmla="*/ 800202 h 2215985"/>
                  <a:gd name="connsiteX8" fmla="*/ 2746 w 6807249"/>
                  <a:gd name="connsiteY8" fmla="*/ 854523 h 2215985"/>
                  <a:gd name="connsiteX9" fmla="*/ 29906 w 6807249"/>
                  <a:gd name="connsiteY9" fmla="*/ 1270982 h 2215985"/>
                  <a:gd name="connsiteX10" fmla="*/ 151784 w 6807249"/>
                  <a:gd name="connsiteY10" fmla="*/ 1326452 h 2215985"/>
                  <a:gd name="connsiteX11" fmla="*/ 5335237 w 6807249"/>
                  <a:gd name="connsiteY11" fmla="*/ 2203489 h 2215985"/>
                  <a:gd name="connsiteX12" fmla="*/ 5434825 w 6807249"/>
                  <a:gd name="connsiteY12" fmla="*/ 2200392 h 2215985"/>
                  <a:gd name="connsiteX13" fmla="*/ 5688322 w 6807249"/>
                  <a:gd name="connsiteY13" fmla="*/ 1977153 h 2215985"/>
                  <a:gd name="connsiteX0" fmla="*/ 5688322 w 6807249"/>
                  <a:gd name="connsiteY0" fmla="*/ 1977153 h 2222922"/>
                  <a:gd name="connsiteX1" fmla="*/ 6756631 w 6807249"/>
                  <a:gd name="connsiteY1" fmla="*/ 1044646 h 2222922"/>
                  <a:gd name="connsiteX2" fmla="*/ 6795421 w 6807249"/>
                  <a:gd name="connsiteY2" fmla="*/ 965740 h 2222922"/>
                  <a:gd name="connsiteX3" fmla="*/ 6806100 w 6807249"/>
                  <a:gd name="connsiteY3" fmla="*/ 641659 h 2222922"/>
                  <a:gd name="connsiteX4" fmla="*/ 6750119 w 6807249"/>
                  <a:gd name="connsiteY4" fmla="*/ 582101 h 2222922"/>
                  <a:gd name="connsiteX5" fmla="*/ 2145793 w 6807249"/>
                  <a:gd name="connsiteY5" fmla="*/ 1354 h 2222922"/>
                  <a:gd name="connsiteX6" fmla="*/ 2012615 w 6807249"/>
                  <a:gd name="connsiteY6" fmla="*/ 30657 h 2222922"/>
                  <a:gd name="connsiteX7" fmla="*/ 20853 w 6807249"/>
                  <a:gd name="connsiteY7" fmla="*/ 800202 h 2222922"/>
                  <a:gd name="connsiteX8" fmla="*/ 2746 w 6807249"/>
                  <a:gd name="connsiteY8" fmla="*/ 854523 h 2222922"/>
                  <a:gd name="connsiteX9" fmla="*/ 29906 w 6807249"/>
                  <a:gd name="connsiteY9" fmla="*/ 1270982 h 2222922"/>
                  <a:gd name="connsiteX10" fmla="*/ 151784 w 6807249"/>
                  <a:gd name="connsiteY10" fmla="*/ 1326452 h 2222922"/>
                  <a:gd name="connsiteX11" fmla="*/ 5339248 w 6807249"/>
                  <a:gd name="connsiteY11" fmla="*/ 2215520 h 2222922"/>
                  <a:gd name="connsiteX12" fmla="*/ 5434825 w 6807249"/>
                  <a:gd name="connsiteY12" fmla="*/ 2200392 h 2222922"/>
                  <a:gd name="connsiteX13" fmla="*/ 5688322 w 6807249"/>
                  <a:gd name="connsiteY13" fmla="*/ 1977153 h 2222922"/>
                  <a:gd name="connsiteX0" fmla="*/ 5688322 w 6807249"/>
                  <a:gd name="connsiteY0" fmla="*/ 1977153 h 2261913"/>
                  <a:gd name="connsiteX1" fmla="*/ 6756631 w 6807249"/>
                  <a:gd name="connsiteY1" fmla="*/ 1044646 h 2261913"/>
                  <a:gd name="connsiteX2" fmla="*/ 6795421 w 6807249"/>
                  <a:gd name="connsiteY2" fmla="*/ 965740 h 2261913"/>
                  <a:gd name="connsiteX3" fmla="*/ 6806100 w 6807249"/>
                  <a:gd name="connsiteY3" fmla="*/ 641659 h 2261913"/>
                  <a:gd name="connsiteX4" fmla="*/ 6750119 w 6807249"/>
                  <a:gd name="connsiteY4" fmla="*/ 582101 h 2261913"/>
                  <a:gd name="connsiteX5" fmla="*/ 2145793 w 6807249"/>
                  <a:gd name="connsiteY5" fmla="*/ 1354 h 2261913"/>
                  <a:gd name="connsiteX6" fmla="*/ 2012615 w 6807249"/>
                  <a:gd name="connsiteY6" fmla="*/ 30657 h 2261913"/>
                  <a:gd name="connsiteX7" fmla="*/ 20853 w 6807249"/>
                  <a:gd name="connsiteY7" fmla="*/ 800202 h 2261913"/>
                  <a:gd name="connsiteX8" fmla="*/ 2746 w 6807249"/>
                  <a:gd name="connsiteY8" fmla="*/ 854523 h 2261913"/>
                  <a:gd name="connsiteX9" fmla="*/ 29906 w 6807249"/>
                  <a:gd name="connsiteY9" fmla="*/ 1270982 h 2261913"/>
                  <a:gd name="connsiteX10" fmla="*/ 151784 w 6807249"/>
                  <a:gd name="connsiteY10" fmla="*/ 1326452 h 2261913"/>
                  <a:gd name="connsiteX11" fmla="*/ 5339248 w 6807249"/>
                  <a:gd name="connsiteY11" fmla="*/ 2259636 h 2261913"/>
                  <a:gd name="connsiteX12" fmla="*/ 5434825 w 6807249"/>
                  <a:gd name="connsiteY12" fmla="*/ 2200392 h 2261913"/>
                  <a:gd name="connsiteX13" fmla="*/ 5688322 w 6807249"/>
                  <a:gd name="connsiteY13" fmla="*/ 1977153 h 2261913"/>
                  <a:gd name="connsiteX0" fmla="*/ 5688322 w 6807249"/>
                  <a:gd name="connsiteY0" fmla="*/ 1977153 h 2262076"/>
                  <a:gd name="connsiteX1" fmla="*/ 6756631 w 6807249"/>
                  <a:gd name="connsiteY1" fmla="*/ 1044646 h 2262076"/>
                  <a:gd name="connsiteX2" fmla="*/ 6795421 w 6807249"/>
                  <a:gd name="connsiteY2" fmla="*/ 965740 h 2262076"/>
                  <a:gd name="connsiteX3" fmla="*/ 6806100 w 6807249"/>
                  <a:gd name="connsiteY3" fmla="*/ 641659 h 2262076"/>
                  <a:gd name="connsiteX4" fmla="*/ 6750119 w 6807249"/>
                  <a:gd name="connsiteY4" fmla="*/ 582101 h 2262076"/>
                  <a:gd name="connsiteX5" fmla="*/ 2145793 w 6807249"/>
                  <a:gd name="connsiteY5" fmla="*/ 1354 h 2262076"/>
                  <a:gd name="connsiteX6" fmla="*/ 2012615 w 6807249"/>
                  <a:gd name="connsiteY6" fmla="*/ 30657 h 2262076"/>
                  <a:gd name="connsiteX7" fmla="*/ 20853 w 6807249"/>
                  <a:gd name="connsiteY7" fmla="*/ 800202 h 2262076"/>
                  <a:gd name="connsiteX8" fmla="*/ 2746 w 6807249"/>
                  <a:gd name="connsiteY8" fmla="*/ 854523 h 2262076"/>
                  <a:gd name="connsiteX9" fmla="*/ 29906 w 6807249"/>
                  <a:gd name="connsiteY9" fmla="*/ 1270982 h 2262076"/>
                  <a:gd name="connsiteX10" fmla="*/ 151784 w 6807249"/>
                  <a:gd name="connsiteY10" fmla="*/ 1326452 h 2262076"/>
                  <a:gd name="connsiteX11" fmla="*/ 5339248 w 6807249"/>
                  <a:gd name="connsiteY11" fmla="*/ 2259636 h 2262076"/>
                  <a:gd name="connsiteX12" fmla="*/ 5434825 w 6807249"/>
                  <a:gd name="connsiteY12" fmla="*/ 2204402 h 2262076"/>
                  <a:gd name="connsiteX13" fmla="*/ 5688322 w 6807249"/>
                  <a:gd name="connsiteY13" fmla="*/ 1977153 h 2262076"/>
                  <a:gd name="connsiteX0" fmla="*/ 5688322 w 6807249"/>
                  <a:gd name="connsiteY0" fmla="*/ 1977153 h 2262076"/>
                  <a:gd name="connsiteX1" fmla="*/ 6756631 w 6807249"/>
                  <a:gd name="connsiteY1" fmla="*/ 1044646 h 2262076"/>
                  <a:gd name="connsiteX2" fmla="*/ 6795421 w 6807249"/>
                  <a:gd name="connsiteY2" fmla="*/ 965740 h 2262076"/>
                  <a:gd name="connsiteX3" fmla="*/ 6806100 w 6807249"/>
                  <a:gd name="connsiteY3" fmla="*/ 641659 h 2262076"/>
                  <a:gd name="connsiteX4" fmla="*/ 6750119 w 6807249"/>
                  <a:gd name="connsiteY4" fmla="*/ 582101 h 2262076"/>
                  <a:gd name="connsiteX5" fmla="*/ 2145793 w 6807249"/>
                  <a:gd name="connsiteY5" fmla="*/ 1354 h 2262076"/>
                  <a:gd name="connsiteX6" fmla="*/ 2012615 w 6807249"/>
                  <a:gd name="connsiteY6" fmla="*/ 30657 h 2262076"/>
                  <a:gd name="connsiteX7" fmla="*/ 20853 w 6807249"/>
                  <a:gd name="connsiteY7" fmla="*/ 800202 h 2262076"/>
                  <a:gd name="connsiteX8" fmla="*/ 2746 w 6807249"/>
                  <a:gd name="connsiteY8" fmla="*/ 854523 h 2262076"/>
                  <a:gd name="connsiteX9" fmla="*/ 25895 w 6807249"/>
                  <a:gd name="connsiteY9" fmla="*/ 1234887 h 2262076"/>
                  <a:gd name="connsiteX10" fmla="*/ 151784 w 6807249"/>
                  <a:gd name="connsiteY10" fmla="*/ 1326452 h 2262076"/>
                  <a:gd name="connsiteX11" fmla="*/ 5339248 w 6807249"/>
                  <a:gd name="connsiteY11" fmla="*/ 2259636 h 2262076"/>
                  <a:gd name="connsiteX12" fmla="*/ 5434825 w 6807249"/>
                  <a:gd name="connsiteY12" fmla="*/ 2204402 h 2262076"/>
                  <a:gd name="connsiteX13" fmla="*/ 5688322 w 6807249"/>
                  <a:gd name="connsiteY13" fmla="*/ 1977153 h 2262076"/>
                  <a:gd name="connsiteX0" fmla="*/ 5688322 w 6807249"/>
                  <a:gd name="connsiteY0" fmla="*/ 1977153 h 2262076"/>
                  <a:gd name="connsiteX1" fmla="*/ 6756631 w 6807249"/>
                  <a:gd name="connsiteY1" fmla="*/ 1044646 h 2262076"/>
                  <a:gd name="connsiteX2" fmla="*/ 6795421 w 6807249"/>
                  <a:gd name="connsiteY2" fmla="*/ 965740 h 2262076"/>
                  <a:gd name="connsiteX3" fmla="*/ 6806100 w 6807249"/>
                  <a:gd name="connsiteY3" fmla="*/ 641659 h 2262076"/>
                  <a:gd name="connsiteX4" fmla="*/ 6750119 w 6807249"/>
                  <a:gd name="connsiteY4" fmla="*/ 582101 h 2262076"/>
                  <a:gd name="connsiteX5" fmla="*/ 2145793 w 6807249"/>
                  <a:gd name="connsiteY5" fmla="*/ 1354 h 2262076"/>
                  <a:gd name="connsiteX6" fmla="*/ 2012615 w 6807249"/>
                  <a:gd name="connsiteY6" fmla="*/ 30657 h 2262076"/>
                  <a:gd name="connsiteX7" fmla="*/ 20853 w 6807249"/>
                  <a:gd name="connsiteY7" fmla="*/ 800202 h 2262076"/>
                  <a:gd name="connsiteX8" fmla="*/ 2746 w 6807249"/>
                  <a:gd name="connsiteY8" fmla="*/ 854523 h 2262076"/>
                  <a:gd name="connsiteX9" fmla="*/ 25895 w 6807249"/>
                  <a:gd name="connsiteY9" fmla="*/ 1234887 h 2262076"/>
                  <a:gd name="connsiteX10" fmla="*/ 151784 w 6807249"/>
                  <a:gd name="connsiteY10" fmla="*/ 1326452 h 2262076"/>
                  <a:gd name="connsiteX11" fmla="*/ 5339248 w 6807249"/>
                  <a:gd name="connsiteY11" fmla="*/ 2259636 h 2262076"/>
                  <a:gd name="connsiteX12" fmla="*/ 5434825 w 6807249"/>
                  <a:gd name="connsiteY12" fmla="*/ 2204402 h 2262076"/>
                  <a:gd name="connsiteX13" fmla="*/ 5688322 w 6807249"/>
                  <a:gd name="connsiteY13" fmla="*/ 1977153 h 2262076"/>
                  <a:gd name="connsiteX0" fmla="*/ 5688322 w 6807249"/>
                  <a:gd name="connsiteY0" fmla="*/ 1977153 h 2254461"/>
                  <a:gd name="connsiteX1" fmla="*/ 6756631 w 6807249"/>
                  <a:gd name="connsiteY1" fmla="*/ 1044646 h 2254461"/>
                  <a:gd name="connsiteX2" fmla="*/ 6795421 w 6807249"/>
                  <a:gd name="connsiteY2" fmla="*/ 965740 h 2254461"/>
                  <a:gd name="connsiteX3" fmla="*/ 6806100 w 6807249"/>
                  <a:gd name="connsiteY3" fmla="*/ 641659 h 2254461"/>
                  <a:gd name="connsiteX4" fmla="*/ 6750119 w 6807249"/>
                  <a:gd name="connsiteY4" fmla="*/ 582101 h 2254461"/>
                  <a:gd name="connsiteX5" fmla="*/ 2145793 w 6807249"/>
                  <a:gd name="connsiteY5" fmla="*/ 1354 h 2254461"/>
                  <a:gd name="connsiteX6" fmla="*/ 2012615 w 6807249"/>
                  <a:gd name="connsiteY6" fmla="*/ 30657 h 2254461"/>
                  <a:gd name="connsiteX7" fmla="*/ 20853 w 6807249"/>
                  <a:gd name="connsiteY7" fmla="*/ 800202 h 2254461"/>
                  <a:gd name="connsiteX8" fmla="*/ 2746 w 6807249"/>
                  <a:gd name="connsiteY8" fmla="*/ 854523 h 2254461"/>
                  <a:gd name="connsiteX9" fmla="*/ 25895 w 6807249"/>
                  <a:gd name="connsiteY9" fmla="*/ 1234887 h 2254461"/>
                  <a:gd name="connsiteX10" fmla="*/ 151784 w 6807249"/>
                  <a:gd name="connsiteY10" fmla="*/ 1326452 h 2254461"/>
                  <a:gd name="connsiteX11" fmla="*/ 5339248 w 6807249"/>
                  <a:gd name="connsiteY11" fmla="*/ 2251615 h 2254461"/>
                  <a:gd name="connsiteX12" fmla="*/ 5434825 w 6807249"/>
                  <a:gd name="connsiteY12" fmla="*/ 2204402 h 2254461"/>
                  <a:gd name="connsiteX13" fmla="*/ 5688322 w 6807249"/>
                  <a:gd name="connsiteY13" fmla="*/ 1977153 h 2254461"/>
                  <a:gd name="connsiteX0" fmla="*/ 5688322 w 6807249"/>
                  <a:gd name="connsiteY0" fmla="*/ 1977153 h 2254461"/>
                  <a:gd name="connsiteX1" fmla="*/ 6756631 w 6807249"/>
                  <a:gd name="connsiteY1" fmla="*/ 1044646 h 2254461"/>
                  <a:gd name="connsiteX2" fmla="*/ 6795421 w 6807249"/>
                  <a:gd name="connsiteY2" fmla="*/ 965740 h 2254461"/>
                  <a:gd name="connsiteX3" fmla="*/ 6806100 w 6807249"/>
                  <a:gd name="connsiteY3" fmla="*/ 641659 h 2254461"/>
                  <a:gd name="connsiteX4" fmla="*/ 6750119 w 6807249"/>
                  <a:gd name="connsiteY4" fmla="*/ 582101 h 2254461"/>
                  <a:gd name="connsiteX5" fmla="*/ 2145793 w 6807249"/>
                  <a:gd name="connsiteY5" fmla="*/ 1354 h 2254461"/>
                  <a:gd name="connsiteX6" fmla="*/ 2012615 w 6807249"/>
                  <a:gd name="connsiteY6" fmla="*/ 30657 h 2254461"/>
                  <a:gd name="connsiteX7" fmla="*/ 20853 w 6807249"/>
                  <a:gd name="connsiteY7" fmla="*/ 800202 h 2254461"/>
                  <a:gd name="connsiteX8" fmla="*/ 2746 w 6807249"/>
                  <a:gd name="connsiteY8" fmla="*/ 854523 h 2254461"/>
                  <a:gd name="connsiteX9" fmla="*/ 25895 w 6807249"/>
                  <a:gd name="connsiteY9" fmla="*/ 1234887 h 2254461"/>
                  <a:gd name="connsiteX10" fmla="*/ 151784 w 6807249"/>
                  <a:gd name="connsiteY10" fmla="*/ 1326452 h 2254461"/>
                  <a:gd name="connsiteX11" fmla="*/ 5339248 w 6807249"/>
                  <a:gd name="connsiteY11" fmla="*/ 2251615 h 2254461"/>
                  <a:gd name="connsiteX12" fmla="*/ 5434825 w 6807249"/>
                  <a:gd name="connsiteY12" fmla="*/ 2204402 h 2254461"/>
                  <a:gd name="connsiteX13" fmla="*/ 5688322 w 6807249"/>
                  <a:gd name="connsiteY13" fmla="*/ 1977153 h 2254461"/>
                  <a:gd name="connsiteX0" fmla="*/ 5688322 w 6807249"/>
                  <a:gd name="connsiteY0" fmla="*/ 1977153 h 2236320"/>
                  <a:gd name="connsiteX1" fmla="*/ 6756631 w 6807249"/>
                  <a:gd name="connsiteY1" fmla="*/ 1044646 h 2236320"/>
                  <a:gd name="connsiteX2" fmla="*/ 6795421 w 6807249"/>
                  <a:gd name="connsiteY2" fmla="*/ 965740 h 2236320"/>
                  <a:gd name="connsiteX3" fmla="*/ 6806100 w 6807249"/>
                  <a:gd name="connsiteY3" fmla="*/ 641659 h 2236320"/>
                  <a:gd name="connsiteX4" fmla="*/ 6750119 w 6807249"/>
                  <a:gd name="connsiteY4" fmla="*/ 582101 h 2236320"/>
                  <a:gd name="connsiteX5" fmla="*/ 2145793 w 6807249"/>
                  <a:gd name="connsiteY5" fmla="*/ 1354 h 2236320"/>
                  <a:gd name="connsiteX6" fmla="*/ 2012615 w 6807249"/>
                  <a:gd name="connsiteY6" fmla="*/ 30657 h 2236320"/>
                  <a:gd name="connsiteX7" fmla="*/ 20853 w 6807249"/>
                  <a:gd name="connsiteY7" fmla="*/ 800202 h 2236320"/>
                  <a:gd name="connsiteX8" fmla="*/ 2746 w 6807249"/>
                  <a:gd name="connsiteY8" fmla="*/ 854523 h 2236320"/>
                  <a:gd name="connsiteX9" fmla="*/ 25895 w 6807249"/>
                  <a:gd name="connsiteY9" fmla="*/ 1234887 h 2236320"/>
                  <a:gd name="connsiteX10" fmla="*/ 151784 w 6807249"/>
                  <a:gd name="connsiteY10" fmla="*/ 1326452 h 2236320"/>
                  <a:gd name="connsiteX11" fmla="*/ 5291121 w 6807249"/>
                  <a:gd name="connsiteY11" fmla="*/ 2231563 h 2236320"/>
                  <a:gd name="connsiteX12" fmla="*/ 5434825 w 6807249"/>
                  <a:gd name="connsiteY12" fmla="*/ 2204402 h 2236320"/>
                  <a:gd name="connsiteX13" fmla="*/ 5688322 w 6807249"/>
                  <a:gd name="connsiteY13" fmla="*/ 1977153 h 2236320"/>
                  <a:gd name="connsiteX0" fmla="*/ 5688322 w 6807249"/>
                  <a:gd name="connsiteY0" fmla="*/ 1977153 h 2231768"/>
                  <a:gd name="connsiteX1" fmla="*/ 6756631 w 6807249"/>
                  <a:gd name="connsiteY1" fmla="*/ 1044646 h 2231768"/>
                  <a:gd name="connsiteX2" fmla="*/ 6795421 w 6807249"/>
                  <a:gd name="connsiteY2" fmla="*/ 965740 h 2231768"/>
                  <a:gd name="connsiteX3" fmla="*/ 6806100 w 6807249"/>
                  <a:gd name="connsiteY3" fmla="*/ 641659 h 2231768"/>
                  <a:gd name="connsiteX4" fmla="*/ 6750119 w 6807249"/>
                  <a:gd name="connsiteY4" fmla="*/ 582101 h 2231768"/>
                  <a:gd name="connsiteX5" fmla="*/ 2145793 w 6807249"/>
                  <a:gd name="connsiteY5" fmla="*/ 1354 h 2231768"/>
                  <a:gd name="connsiteX6" fmla="*/ 2012615 w 6807249"/>
                  <a:gd name="connsiteY6" fmla="*/ 30657 h 2231768"/>
                  <a:gd name="connsiteX7" fmla="*/ 20853 w 6807249"/>
                  <a:gd name="connsiteY7" fmla="*/ 800202 h 2231768"/>
                  <a:gd name="connsiteX8" fmla="*/ 2746 w 6807249"/>
                  <a:gd name="connsiteY8" fmla="*/ 854523 h 2231768"/>
                  <a:gd name="connsiteX9" fmla="*/ 25895 w 6807249"/>
                  <a:gd name="connsiteY9" fmla="*/ 1234887 h 2231768"/>
                  <a:gd name="connsiteX10" fmla="*/ 151784 w 6807249"/>
                  <a:gd name="connsiteY10" fmla="*/ 1326452 h 2231768"/>
                  <a:gd name="connsiteX11" fmla="*/ 5291121 w 6807249"/>
                  <a:gd name="connsiteY11" fmla="*/ 2231563 h 2231768"/>
                  <a:gd name="connsiteX12" fmla="*/ 5434825 w 6807249"/>
                  <a:gd name="connsiteY12" fmla="*/ 2204402 h 2231768"/>
                  <a:gd name="connsiteX13" fmla="*/ 5688322 w 6807249"/>
                  <a:gd name="connsiteY13" fmla="*/ 1977153 h 2231768"/>
                  <a:gd name="connsiteX0" fmla="*/ 5688322 w 6807249"/>
                  <a:gd name="connsiteY0" fmla="*/ 1977153 h 2236320"/>
                  <a:gd name="connsiteX1" fmla="*/ 6756631 w 6807249"/>
                  <a:gd name="connsiteY1" fmla="*/ 1044646 h 2236320"/>
                  <a:gd name="connsiteX2" fmla="*/ 6795421 w 6807249"/>
                  <a:gd name="connsiteY2" fmla="*/ 965740 h 2236320"/>
                  <a:gd name="connsiteX3" fmla="*/ 6806100 w 6807249"/>
                  <a:gd name="connsiteY3" fmla="*/ 641659 h 2236320"/>
                  <a:gd name="connsiteX4" fmla="*/ 6750119 w 6807249"/>
                  <a:gd name="connsiteY4" fmla="*/ 582101 h 2236320"/>
                  <a:gd name="connsiteX5" fmla="*/ 2145793 w 6807249"/>
                  <a:gd name="connsiteY5" fmla="*/ 1354 h 2236320"/>
                  <a:gd name="connsiteX6" fmla="*/ 2012615 w 6807249"/>
                  <a:gd name="connsiteY6" fmla="*/ 30657 h 2236320"/>
                  <a:gd name="connsiteX7" fmla="*/ 20853 w 6807249"/>
                  <a:gd name="connsiteY7" fmla="*/ 800202 h 2236320"/>
                  <a:gd name="connsiteX8" fmla="*/ 2746 w 6807249"/>
                  <a:gd name="connsiteY8" fmla="*/ 854523 h 2236320"/>
                  <a:gd name="connsiteX9" fmla="*/ 25895 w 6807249"/>
                  <a:gd name="connsiteY9" fmla="*/ 1234887 h 2236320"/>
                  <a:gd name="connsiteX10" fmla="*/ 151784 w 6807249"/>
                  <a:gd name="connsiteY10" fmla="*/ 1326452 h 2236320"/>
                  <a:gd name="connsiteX11" fmla="*/ 5291121 w 6807249"/>
                  <a:gd name="connsiteY11" fmla="*/ 2231563 h 2236320"/>
                  <a:gd name="connsiteX12" fmla="*/ 5434825 w 6807249"/>
                  <a:gd name="connsiteY12" fmla="*/ 2204402 h 2236320"/>
                  <a:gd name="connsiteX13" fmla="*/ 5688322 w 6807249"/>
                  <a:gd name="connsiteY13" fmla="*/ 1977153 h 223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07249" h="2236320">
                    <a:moveTo>
                      <a:pt x="5688322" y="1977153"/>
                    </a:moveTo>
                    <a:lnTo>
                      <a:pt x="6756631" y="1044646"/>
                    </a:lnTo>
                    <a:cubicBezTo>
                      <a:pt x="6794566" y="1011178"/>
                      <a:pt x="6790815" y="1011562"/>
                      <a:pt x="6795421" y="965740"/>
                    </a:cubicBezTo>
                    <a:lnTo>
                      <a:pt x="6806100" y="641659"/>
                    </a:lnTo>
                    <a:cubicBezTo>
                      <a:pt x="6811480" y="616655"/>
                      <a:pt x="6798830" y="589074"/>
                      <a:pt x="6750119" y="582101"/>
                    </a:cubicBezTo>
                    <a:cubicBezTo>
                      <a:pt x="5986806" y="496444"/>
                      <a:pt x="2944007" y="102014"/>
                      <a:pt x="2145793" y="1354"/>
                    </a:cubicBezTo>
                    <a:cubicBezTo>
                      <a:pt x="2108864" y="-3808"/>
                      <a:pt x="2086853" y="5750"/>
                      <a:pt x="2012615" y="30657"/>
                    </a:cubicBezTo>
                    <a:cubicBezTo>
                      <a:pt x="1653909" y="151004"/>
                      <a:pt x="684774" y="543687"/>
                      <a:pt x="20853" y="800202"/>
                    </a:cubicBezTo>
                    <a:cubicBezTo>
                      <a:pt x="-272" y="821327"/>
                      <a:pt x="-3289" y="827363"/>
                      <a:pt x="2746" y="854523"/>
                    </a:cubicBezTo>
                    <a:lnTo>
                      <a:pt x="25895" y="1234887"/>
                    </a:lnTo>
                    <a:cubicBezTo>
                      <a:pt x="30682" y="1305521"/>
                      <a:pt x="66052" y="1307550"/>
                      <a:pt x="151784" y="1326452"/>
                    </a:cubicBezTo>
                    <a:lnTo>
                      <a:pt x="5291121" y="2231563"/>
                    </a:lnTo>
                    <a:cubicBezTo>
                      <a:pt x="5398847" y="2244904"/>
                      <a:pt x="5401629" y="2228384"/>
                      <a:pt x="5434825" y="2204402"/>
                    </a:cubicBezTo>
                    <a:lnTo>
                      <a:pt x="5688322" y="1977153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9" name="任意多边形: 形状 328">
                <a:extLst>
                  <a:ext uri="{FF2B5EF4-FFF2-40B4-BE49-F238E27FC236}">
                    <a16:creationId xmlns:a16="http://schemas.microsoft.com/office/drawing/2014/main" id="{ED275D95-0537-4F8E-9217-F98E203ABCF2}"/>
                  </a:ext>
                </a:extLst>
              </p:cNvPr>
              <p:cNvSpPr/>
              <p:nvPr/>
            </p:nvSpPr>
            <p:spPr>
              <a:xfrm>
                <a:off x="-5159077" y="4240274"/>
                <a:ext cx="6774872" cy="1089478"/>
              </a:xfrm>
              <a:custGeom>
                <a:avLst/>
                <a:gdLst>
                  <a:gd name="connsiteX0" fmla="*/ 6192982 w 6192982"/>
                  <a:gd name="connsiteY0" fmla="*/ 0 h 1080655"/>
                  <a:gd name="connsiteX1" fmla="*/ 4896196 w 6192982"/>
                  <a:gd name="connsiteY1" fmla="*/ 1034935 h 1080655"/>
                  <a:gd name="connsiteX2" fmla="*/ 4709160 w 6192982"/>
                  <a:gd name="connsiteY2" fmla="*/ 1080655 h 1080655"/>
                  <a:gd name="connsiteX3" fmla="*/ 20782 w 6192982"/>
                  <a:gd name="connsiteY3" fmla="*/ 332509 h 1080655"/>
                  <a:gd name="connsiteX4" fmla="*/ 0 w 6192982"/>
                  <a:gd name="connsiteY4" fmla="*/ 324197 h 1080655"/>
                  <a:gd name="connsiteX0" fmla="*/ 6172200 w 6172200"/>
                  <a:gd name="connsiteY0" fmla="*/ 0 h 1080655"/>
                  <a:gd name="connsiteX1" fmla="*/ 4875414 w 6172200"/>
                  <a:gd name="connsiteY1" fmla="*/ 1034935 h 1080655"/>
                  <a:gd name="connsiteX2" fmla="*/ 4688378 w 6172200"/>
                  <a:gd name="connsiteY2" fmla="*/ 1080655 h 1080655"/>
                  <a:gd name="connsiteX3" fmla="*/ 0 w 6172200"/>
                  <a:gd name="connsiteY3" fmla="*/ 332509 h 1080655"/>
                  <a:gd name="connsiteX0" fmla="*/ 6762403 w 6762403"/>
                  <a:gd name="connsiteY0" fmla="*/ 0 h 1080655"/>
                  <a:gd name="connsiteX1" fmla="*/ 5465617 w 6762403"/>
                  <a:gd name="connsiteY1" fmla="*/ 1034935 h 1080655"/>
                  <a:gd name="connsiteX2" fmla="*/ 5278581 w 6762403"/>
                  <a:gd name="connsiteY2" fmla="*/ 1080655 h 1080655"/>
                  <a:gd name="connsiteX3" fmla="*/ 0 w 6762403"/>
                  <a:gd name="connsiteY3" fmla="*/ 241069 h 1080655"/>
                  <a:gd name="connsiteX0" fmla="*/ 6774872 w 6774872"/>
                  <a:gd name="connsiteY0" fmla="*/ 0 h 1080655"/>
                  <a:gd name="connsiteX1" fmla="*/ 5478086 w 6774872"/>
                  <a:gd name="connsiteY1" fmla="*/ 1034935 h 1080655"/>
                  <a:gd name="connsiteX2" fmla="*/ 5291050 w 6774872"/>
                  <a:gd name="connsiteY2" fmla="*/ 1080655 h 1080655"/>
                  <a:gd name="connsiteX3" fmla="*/ 0 w 6774872"/>
                  <a:gd name="connsiteY3" fmla="*/ 241069 h 1080655"/>
                  <a:gd name="connsiteX0" fmla="*/ 6774872 w 6774872"/>
                  <a:gd name="connsiteY0" fmla="*/ 0 h 1080655"/>
                  <a:gd name="connsiteX1" fmla="*/ 5478086 w 6774872"/>
                  <a:gd name="connsiteY1" fmla="*/ 1034935 h 1080655"/>
                  <a:gd name="connsiteX2" fmla="*/ 5291050 w 6774872"/>
                  <a:gd name="connsiteY2" fmla="*/ 1080655 h 1080655"/>
                  <a:gd name="connsiteX3" fmla="*/ 0 w 6774872"/>
                  <a:gd name="connsiteY3" fmla="*/ 241069 h 1080655"/>
                  <a:gd name="connsiteX0" fmla="*/ 6774872 w 6774872"/>
                  <a:gd name="connsiteY0" fmla="*/ 0 h 1089478"/>
                  <a:gd name="connsiteX1" fmla="*/ 5478086 w 6774872"/>
                  <a:gd name="connsiteY1" fmla="*/ 1034935 h 1089478"/>
                  <a:gd name="connsiteX2" fmla="*/ 5291050 w 6774872"/>
                  <a:gd name="connsiteY2" fmla="*/ 1080655 h 1089478"/>
                  <a:gd name="connsiteX3" fmla="*/ 0 w 6774872"/>
                  <a:gd name="connsiteY3" fmla="*/ 241069 h 108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4872" h="1089478">
                    <a:moveTo>
                      <a:pt x="6774872" y="0"/>
                    </a:moveTo>
                    <a:lnTo>
                      <a:pt x="5478086" y="1034935"/>
                    </a:lnTo>
                    <a:cubicBezTo>
                      <a:pt x="5411585" y="1100052"/>
                      <a:pt x="5399115" y="1094509"/>
                      <a:pt x="5291050" y="1080655"/>
                    </a:cubicBezTo>
                    <a:lnTo>
                      <a:pt x="0" y="24106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" name="任意多边形: 形状 329">
                <a:extLst>
                  <a:ext uri="{FF2B5EF4-FFF2-40B4-BE49-F238E27FC236}">
                    <a16:creationId xmlns:a16="http://schemas.microsoft.com/office/drawing/2014/main" id="{64C63276-B868-4C0E-9EB9-EE2EF75D6E0E}"/>
                  </a:ext>
                </a:extLst>
              </p:cNvPr>
              <p:cNvSpPr/>
              <p:nvPr/>
            </p:nvSpPr>
            <p:spPr>
              <a:xfrm>
                <a:off x="-1896331" y="5075702"/>
                <a:ext cx="2053243" cy="561110"/>
              </a:xfrm>
              <a:custGeom>
                <a:avLst/>
                <a:gdLst>
                  <a:gd name="connsiteX0" fmla="*/ 0 w 2053243"/>
                  <a:gd name="connsiteY0" fmla="*/ 0 h 561110"/>
                  <a:gd name="connsiteX1" fmla="*/ 8312 w 2053243"/>
                  <a:gd name="connsiteY1" fmla="*/ 211975 h 561110"/>
                  <a:gd name="connsiteX2" fmla="*/ 2053243 w 2053243"/>
                  <a:gd name="connsiteY2" fmla="*/ 561110 h 561110"/>
                  <a:gd name="connsiteX3" fmla="*/ 2053243 w 2053243"/>
                  <a:gd name="connsiteY3" fmla="*/ 328353 h 561110"/>
                  <a:gd name="connsiteX4" fmla="*/ 0 w 2053243"/>
                  <a:gd name="connsiteY4" fmla="*/ 0 h 56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3243" h="561110">
                    <a:moveTo>
                      <a:pt x="0" y="0"/>
                    </a:moveTo>
                    <a:lnTo>
                      <a:pt x="8312" y="211975"/>
                    </a:lnTo>
                    <a:lnTo>
                      <a:pt x="2053243" y="561110"/>
                    </a:lnTo>
                    <a:lnTo>
                      <a:pt x="2053243" y="3283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" name="任意多边形: 形状 330">
                <a:extLst>
                  <a:ext uri="{FF2B5EF4-FFF2-40B4-BE49-F238E27FC236}">
                    <a16:creationId xmlns:a16="http://schemas.microsoft.com/office/drawing/2014/main" id="{C20F2FA9-A9B2-4412-A6BB-690C4FAA8796}"/>
                  </a:ext>
                </a:extLst>
              </p:cNvPr>
              <p:cNvSpPr/>
              <p:nvPr/>
            </p:nvSpPr>
            <p:spPr>
              <a:xfrm>
                <a:off x="-5088419" y="4543688"/>
                <a:ext cx="1691640" cy="486294"/>
              </a:xfrm>
              <a:custGeom>
                <a:avLst/>
                <a:gdLst>
                  <a:gd name="connsiteX0" fmla="*/ 1679171 w 1691640"/>
                  <a:gd name="connsiteY0" fmla="*/ 274320 h 486294"/>
                  <a:gd name="connsiteX1" fmla="*/ 1691640 w 1691640"/>
                  <a:gd name="connsiteY1" fmla="*/ 486294 h 486294"/>
                  <a:gd name="connsiteX2" fmla="*/ 8313 w 1691640"/>
                  <a:gd name="connsiteY2" fmla="*/ 207818 h 486294"/>
                  <a:gd name="connsiteX3" fmla="*/ 0 w 1691640"/>
                  <a:gd name="connsiteY3" fmla="*/ 0 h 486294"/>
                  <a:gd name="connsiteX4" fmla="*/ 1679171 w 1691640"/>
                  <a:gd name="connsiteY4" fmla="*/ 274320 h 48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1640" h="486294">
                    <a:moveTo>
                      <a:pt x="1679171" y="274320"/>
                    </a:moveTo>
                    <a:lnTo>
                      <a:pt x="1691640" y="486294"/>
                    </a:lnTo>
                    <a:lnTo>
                      <a:pt x="8313" y="207818"/>
                    </a:lnTo>
                    <a:lnTo>
                      <a:pt x="0" y="0"/>
                    </a:lnTo>
                    <a:lnTo>
                      <a:pt x="1679171" y="27432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0" name="任意多边形: 形状 339">
                <a:extLst>
                  <a:ext uri="{FF2B5EF4-FFF2-40B4-BE49-F238E27FC236}">
                    <a16:creationId xmlns:a16="http://schemas.microsoft.com/office/drawing/2014/main" id="{2842D030-388A-40A2-A5F9-38D8B3E6B919}"/>
                  </a:ext>
                </a:extLst>
              </p:cNvPr>
              <p:cNvSpPr/>
              <p:nvPr/>
            </p:nvSpPr>
            <p:spPr>
              <a:xfrm>
                <a:off x="-2927110" y="4905292"/>
                <a:ext cx="490451" cy="394854"/>
              </a:xfrm>
              <a:custGeom>
                <a:avLst/>
                <a:gdLst>
                  <a:gd name="connsiteX0" fmla="*/ 66502 w 490451"/>
                  <a:gd name="connsiteY0" fmla="*/ 0 h 394854"/>
                  <a:gd name="connsiteX1" fmla="*/ 411480 w 490451"/>
                  <a:gd name="connsiteY1" fmla="*/ 54032 h 394854"/>
                  <a:gd name="connsiteX2" fmla="*/ 486295 w 490451"/>
                  <a:gd name="connsiteY2" fmla="*/ 145472 h 394854"/>
                  <a:gd name="connsiteX3" fmla="*/ 490451 w 490451"/>
                  <a:gd name="connsiteY3" fmla="*/ 311727 h 394854"/>
                  <a:gd name="connsiteX4" fmla="*/ 423950 w 490451"/>
                  <a:gd name="connsiteY4" fmla="*/ 394854 h 394854"/>
                  <a:gd name="connsiteX5" fmla="*/ 83128 w 490451"/>
                  <a:gd name="connsiteY5" fmla="*/ 328352 h 394854"/>
                  <a:gd name="connsiteX6" fmla="*/ 0 w 490451"/>
                  <a:gd name="connsiteY6" fmla="*/ 232756 h 394854"/>
                  <a:gd name="connsiteX7" fmla="*/ 4157 w 490451"/>
                  <a:gd name="connsiteY7" fmla="*/ 70658 h 394854"/>
                  <a:gd name="connsiteX8" fmla="*/ 66502 w 490451"/>
                  <a:gd name="connsiteY8" fmla="*/ 0 h 39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451" h="394854">
                    <a:moveTo>
                      <a:pt x="66502" y="0"/>
                    </a:moveTo>
                    <a:lnTo>
                      <a:pt x="411480" y="54032"/>
                    </a:lnTo>
                    <a:lnTo>
                      <a:pt x="486295" y="145472"/>
                    </a:lnTo>
                    <a:lnTo>
                      <a:pt x="490451" y="311727"/>
                    </a:lnTo>
                    <a:lnTo>
                      <a:pt x="423950" y="394854"/>
                    </a:lnTo>
                    <a:lnTo>
                      <a:pt x="83128" y="328352"/>
                    </a:lnTo>
                    <a:lnTo>
                      <a:pt x="0" y="232756"/>
                    </a:lnTo>
                    <a:lnTo>
                      <a:pt x="4157" y="70658"/>
                    </a:lnTo>
                    <a:lnTo>
                      <a:pt x="66502" y="0"/>
                    </a:lnTo>
                    <a:close/>
                  </a:path>
                </a:pathLst>
              </a:custGeom>
              <a:pattFill prst="pct5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1" name="任意多边形: 形状 340">
                <a:extLst>
                  <a:ext uri="{FF2B5EF4-FFF2-40B4-BE49-F238E27FC236}">
                    <a16:creationId xmlns:a16="http://schemas.microsoft.com/office/drawing/2014/main" id="{1D414971-A0ED-467B-B166-3F8366C56875}"/>
                  </a:ext>
                </a:extLst>
              </p:cNvPr>
              <p:cNvSpPr/>
              <p:nvPr/>
            </p:nvSpPr>
            <p:spPr>
              <a:xfrm>
                <a:off x="-3637848" y="3820482"/>
                <a:ext cx="4389120" cy="906087"/>
              </a:xfrm>
              <a:custGeom>
                <a:avLst/>
                <a:gdLst>
                  <a:gd name="connsiteX0" fmla="*/ 4397433 w 4397433"/>
                  <a:gd name="connsiteY0" fmla="*/ 457200 h 926869"/>
                  <a:gd name="connsiteX1" fmla="*/ 3798917 w 4397433"/>
                  <a:gd name="connsiteY1" fmla="*/ 926869 h 926869"/>
                  <a:gd name="connsiteX2" fmla="*/ 0 w 4397433"/>
                  <a:gd name="connsiteY2" fmla="*/ 365760 h 926869"/>
                  <a:gd name="connsiteX3" fmla="*/ 856211 w 4397433"/>
                  <a:gd name="connsiteY3" fmla="*/ 0 h 926869"/>
                  <a:gd name="connsiteX4" fmla="*/ 4397433 w 4397433"/>
                  <a:gd name="connsiteY4" fmla="*/ 457200 h 926869"/>
                  <a:gd name="connsiteX0" fmla="*/ 4397433 w 4397433"/>
                  <a:gd name="connsiteY0" fmla="*/ 448887 h 918556"/>
                  <a:gd name="connsiteX1" fmla="*/ 3798917 w 4397433"/>
                  <a:gd name="connsiteY1" fmla="*/ 918556 h 918556"/>
                  <a:gd name="connsiteX2" fmla="*/ 0 w 4397433"/>
                  <a:gd name="connsiteY2" fmla="*/ 357447 h 918556"/>
                  <a:gd name="connsiteX3" fmla="*/ 839586 w 4397433"/>
                  <a:gd name="connsiteY3" fmla="*/ 0 h 918556"/>
                  <a:gd name="connsiteX4" fmla="*/ 4397433 w 4397433"/>
                  <a:gd name="connsiteY4" fmla="*/ 448887 h 918556"/>
                  <a:gd name="connsiteX0" fmla="*/ 4393276 w 4393276"/>
                  <a:gd name="connsiteY0" fmla="*/ 457200 h 918556"/>
                  <a:gd name="connsiteX1" fmla="*/ 3798917 w 4393276"/>
                  <a:gd name="connsiteY1" fmla="*/ 918556 h 918556"/>
                  <a:gd name="connsiteX2" fmla="*/ 0 w 4393276"/>
                  <a:gd name="connsiteY2" fmla="*/ 357447 h 918556"/>
                  <a:gd name="connsiteX3" fmla="*/ 839586 w 4393276"/>
                  <a:gd name="connsiteY3" fmla="*/ 0 h 918556"/>
                  <a:gd name="connsiteX4" fmla="*/ 4393276 w 4393276"/>
                  <a:gd name="connsiteY4" fmla="*/ 457200 h 918556"/>
                  <a:gd name="connsiteX0" fmla="*/ 4355869 w 4355869"/>
                  <a:gd name="connsiteY0" fmla="*/ 498764 h 918556"/>
                  <a:gd name="connsiteX1" fmla="*/ 3798917 w 4355869"/>
                  <a:gd name="connsiteY1" fmla="*/ 918556 h 918556"/>
                  <a:gd name="connsiteX2" fmla="*/ 0 w 4355869"/>
                  <a:gd name="connsiteY2" fmla="*/ 357447 h 918556"/>
                  <a:gd name="connsiteX3" fmla="*/ 839586 w 4355869"/>
                  <a:gd name="connsiteY3" fmla="*/ 0 h 918556"/>
                  <a:gd name="connsiteX4" fmla="*/ 4355869 w 4355869"/>
                  <a:gd name="connsiteY4" fmla="*/ 498764 h 918556"/>
                  <a:gd name="connsiteX0" fmla="*/ 4389120 w 4389120"/>
                  <a:gd name="connsiteY0" fmla="*/ 465513 h 918556"/>
                  <a:gd name="connsiteX1" fmla="*/ 3798917 w 4389120"/>
                  <a:gd name="connsiteY1" fmla="*/ 918556 h 918556"/>
                  <a:gd name="connsiteX2" fmla="*/ 0 w 4389120"/>
                  <a:gd name="connsiteY2" fmla="*/ 357447 h 918556"/>
                  <a:gd name="connsiteX3" fmla="*/ 839586 w 4389120"/>
                  <a:gd name="connsiteY3" fmla="*/ 0 h 918556"/>
                  <a:gd name="connsiteX4" fmla="*/ 4389120 w 4389120"/>
                  <a:gd name="connsiteY4" fmla="*/ 465513 h 918556"/>
                  <a:gd name="connsiteX0" fmla="*/ 4389120 w 4389120"/>
                  <a:gd name="connsiteY0" fmla="*/ 453044 h 906087"/>
                  <a:gd name="connsiteX1" fmla="*/ 3798917 w 4389120"/>
                  <a:gd name="connsiteY1" fmla="*/ 906087 h 906087"/>
                  <a:gd name="connsiteX2" fmla="*/ 0 w 4389120"/>
                  <a:gd name="connsiteY2" fmla="*/ 344978 h 906087"/>
                  <a:gd name="connsiteX3" fmla="*/ 822961 w 4389120"/>
                  <a:gd name="connsiteY3" fmla="*/ 0 h 906087"/>
                  <a:gd name="connsiteX4" fmla="*/ 4389120 w 4389120"/>
                  <a:gd name="connsiteY4" fmla="*/ 453044 h 9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9120" h="906087">
                    <a:moveTo>
                      <a:pt x="4389120" y="453044"/>
                    </a:moveTo>
                    <a:lnTo>
                      <a:pt x="3798917" y="906087"/>
                    </a:lnTo>
                    <a:lnTo>
                      <a:pt x="0" y="344978"/>
                    </a:lnTo>
                    <a:lnTo>
                      <a:pt x="822961" y="0"/>
                    </a:lnTo>
                    <a:lnTo>
                      <a:pt x="4389120" y="453044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" name="任意多边形: 形状 342">
                <a:extLst>
                  <a:ext uri="{FF2B5EF4-FFF2-40B4-BE49-F238E27FC236}">
                    <a16:creationId xmlns:a16="http://schemas.microsoft.com/office/drawing/2014/main" id="{758F48D3-5CB4-4C6F-A0A7-B39000A1537B}"/>
                  </a:ext>
                </a:extLst>
              </p:cNvPr>
              <p:cNvSpPr/>
              <p:nvPr/>
            </p:nvSpPr>
            <p:spPr>
              <a:xfrm>
                <a:off x="-2008553" y="3832950"/>
                <a:ext cx="2123902" cy="336665"/>
              </a:xfrm>
              <a:custGeom>
                <a:avLst/>
                <a:gdLst>
                  <a:gd name="connsiteX0" fmla="*/ 128847 w 2094807"/>
                  <a:gd name="connsiteY0" fmla="*/ 0 h 328352"/>
                  <a:gd name="connsiteX1" fmla="*/ 0 w 2094807"/>
                  <a:gd name="connsiteY1" fmla="*/ 54032 h 328352"/>
                  <a:gd name="connsiteX2" fmla="*/ 2028306 w 2094807"/>
                  <a:gd name="connsiteY2" fmla="*/ 328352 h 328352"/>
                  <a:gd name="connsiteX3" fmla="*/ 2094807 w 2094807"/>
                  <a:gd name="connsiteY3" fmla="*/ 257694 h 328352"/>
                  <a:gd name="connsiteX4" fmla="*/ 128847 w 2094807"/>
                  <a:gd name="connsiteY4" fmla="*/ 0 h 328352"/>
                  <a:gd name="connsiteX0" fmla="*/ 128847 w 2094807"/>
                  <a:gd name="connsiteY0" fmla="*/ 0 h 328352"/>
                  <a:gd name="connsiteX1" fmla="*/ 0 w 2094807"/>
                  <a:gd name="connsiteY1" fmla="*/ 74814 h 328352"/>
                  <a:gd name="connsiteX2" fmla="*/ 2028306 w 2094807"/>
                  <a:gd name="connsiteY2" fmla="*/ 328352 h 328352"/>
                  <a:gd name="connsiteX3" fmla="*/ 2094807 w 2094807"/>
                  <a:gd name="connsiteY3" fmla="*/ 257694 h 328352"/>
                  <a:gd name="connsiteX4" fmla="*/ 128847 w 2094807"/>
                  <a:gd name="connsiteY4" fmla="*/ 0 h 328352"/>
                  <a:gd name="connsiteX0" fmla="*/ 128847 w 2107276"/>
                  <a:gd name="connsiteY0" fmla="*/ 0 h 328352"/>
                  <a:gd name="connsiteX1" fmla="*/ 0 w 2107276"/>
                  <a:gd name="connsiteY1" fmla="*/ 74814 h 328352"/>
                  <a:gd name="connsiteX2" fmla="*/ 2028306 w 2107276"/>
                  <a:gd name="connsiteY2" fmla="*/ 328352 h 328352"/>
                  <a:gd name="connsiteX3" fmla="*/ 2107276 w 2107276"/>
                  <a:gd name="connsiteY3" fmla="*/ 253538 h 328352"/>
                  <a:gd name="connsiteX4" fmla="*/ 128847 w 2107276"/>
                  <a:gd name="connsiteY4" fmla="*/ 0 h 328352"/>
                  <a:gd name="connsiteX0" fmla="*/ 120534 w 2107276"/>
                  <a:gd name="connsiteY0" fmla="*/ 0 h 328352"/>
                  <a:gd name="connsiteX1" fmla="*/ 0 w 2107276"/>
                  <a:gd name="connsiteY1" fmla="*/ 74814 h 328352"/>
                  <a:gd name="connsiteX2" fmla="*/ 2028306 w 2107276"/>
                  <a:gd name="connsiteY2" fmla="*/ 328352 h 328352"/>
                  <a:gd name="connsiteX3" fmla="*/ 2107276 w 2107276"/>
                  <a:gd name="connsiteY3" fmla="*/ 253538 h 328352"/>
                  <a:gd name="connsiteX4" fmla="*/ 120534 w 2107276"/>
                  <a:gd name="connsiteY4" fmla="*/ 0 h 328352"/>
                  <a:gd name="connsiteX0" fmla="*/ 124691 w 2111433"/>
                  <a:gd name="connsiteY0" fmla="*/ 0 h 328352"/>
                  <a:gd name="connsiteX1" fmla="*/ 0 w 2111433"/>
                  <a:gd name="connsiteY1" fmla="*/ 70657 h 328352"/>
                  <a:gd name="connsiteX2" fmla="*/ 2032463 w 2111433"/>
                  <a:gd name="connsiteY2" fmla="*/ 328352 h 328352"/>
                  <a:gd name="connsiteX3" fmla="*/ 2111433 w 2111433"/>
                  <a:gd name="connsiteY3" fmla="*/ 253538 h 328352"/>
                  <a:gd name="connsiteX4" fmla="*/ 124691 w 2111433"/>
                  <a:gd name="connsiteY4" fmla="*/ 0 h 328352"/>
                  <a:gd name="connsiteX0" fmla="*/ 124691 w 2123902"/>
                  <a:gd name="connsiteY0" fmla="*/ 0 h 328352"/>
                  <a:gd name="connsiteX1" fmla="*/ 0 w 2123902"/>
                  <a:gd name="connsiteY1" fmla="*/ 70657 h 328352"/>
                  <a:gd name="connsiteX2" fmla="*/ 2032463 w 2123902"/>
                  <a:gd name="connsiteY2" fmla="*/ 328352 h 328352"/>
                  <a:gd name="connsiteX3" fmla="*/ 2123902 w 2123902"/>
                  <a:gd name="connsiteY3" fmla="*/ 253538 h 328352"/>
                  <a:gd name="connsiteX4" fmla="*/ 124691 w 2123902"/>
                  <a:gd name="connsiteY4" fmla="*/ 0 h 328352"/>
                  <a:gd name="connsiteX0" fmla="*/ 124691 w 2123902"/>
                  <a:gd name="connsiteY0" fmla="*/ 0 h 336665"/>
                  <a:gd name="connsiteX1" fmla="*/ 0 w 2123902"/>
                  <a:gd name="connsiteY1" fmla="*/ 70657 h 336665"/>
                  <a:gd name="connsiteX2" fmla="*/ 2028307 w 2123902"/>
                  <a:gd name="connsiteY2" fmla="*/ 336665 h 336665"/>
                  <a:gd name="connsiteX3" fmla="*/ 2123902 w 2123902"/>
                  <a:gd name="connsiteY3" fmla="*/ 253538 h 336665"/>
                  <a:gd name="connsiteX4" fmla="*/ 124691 w 2123902"/>
                  <a:gd name="connsiteY4" fmla="*/ 0 h 33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3902" h="336665">
                    <a:moveTo>
                      <a:pt x="124691" y="0"/>
                    </a:moveTo>
                    <a:lnTo>
                      <a:pt x="0" y="70657"/>
                    </a:lnTo>
                    <a:lnTo>
                      <a:pt x="2028307" y="336665"/>
                    </a:lnTo>
                    <a:lnTo>
                      <a:pt x="2123902" y="253538"/>
                    </a:lnTo>
                    <a:lnTo>
                      <a:pt x="124691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4" name="任意多边形: 形状 343">
                <a:extLst>
                  <a:ext uri="{FF2B5EF4-FFF2-40B4-BE49-F238E27FC236}">
                    <a16:creationId xmlns:a16="http://schemas.microsoft.com/office/drawing/2014/main" id="{144C3CAB-1404-47AD-A011-47B011CAB7AF}"/>
                  </a:ext>
                </a:extLst>
              </p:cNvPr>
              <p:cNvSpPr/>
              <p:nvPr/>
            </p:nvSpPr>
            <p:spPr>
              <a:xfrm>
                <a:off x="-2640320" y="4398215"/>
                <a:ext cx="1147156" cy="299258"/>
              </a:xfrm>
              <a:custGeom>
                <a:avLst/>
                <a:gdLst>
                  <a:gd name="connsiteX0" fmla="*/ 328352 w 1147156"/>
                  <a:gd name="connsiteY0" fmla="*/ 0 h 299258"/>
                  <a:gd name="connsiteX1" fmla="*/ 0 w 1147156"/>
                  <a:gd name="connsiteY1" fmla="*/ 170411 h 299258"/>
                  <a:gd name="connsiteX2" fmla="*/ 860367 w 1147156"/>
                  <a:gd name="connsiteY2" fmla="*/ 299258 h 299258"/>
                  <a:gd name="connsiteX3" fmla="*/ 1147156 w 1147156"/>
                  <a:gd name="connsiteY3" fmla="*/ 124691 h 299258"/>
                  <a:gd name="connsiteX4" fmla="*/ 328352 w 1147156"/>
                  <a:gd name="connsiteY4" fmla="*/ 0 h 29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7156" h="299258">
                    <a:moveTo>
                      <a:pt x="328352" y="0"/>
                    </a:moveTo>
                    <a:lnTo>
                      <a:pt x="0" y="170411"/>
                    </a:lnTo>
                    <a:lnTo>
                      <a:pt x="860367" y="299258"/>
                    </a:lnTo>
                    <a:lnTo>
                      <a:pt x="1147156" y="124691"/>
                    </a:lnTo>
                    <a:lnTo>
                      <a:pt x="32835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5" name="任意多边形: 形状 344">
                <a:extLst>
                  <a:ext uri="{FF2B5EF4-FFF2-40B4-BE49-F238E27FC236}">
                    <a16:creationId xmlns:a16="http://schemas.microsoft.com/office/drawing/2014/main" id="{2806A31C-A59B-47BF-A5DC-5AE6CFE09A4D}"/>
                  </a:ext>
                </a:extLst>
              </p:cNvPr>
              <p:cNvSpPr/>
              <p:nvPr/>
            </p:nvSpPr>
            <p:spPr>
              <a:xfrm>
                <a:off x="-2843982" y="4630972"/>
                <a:ext cx="415636" cy="99752"/>
              </a:xfrm>
              <a:custGeom>
                <a:avLst/>
                <a:gdLst>
                  <a:gd name="connsiteX0" fmla="*/ 37407 w 415636"/>
                  <a:gd name="connsiteY0" fmla="*/ 0 h 99752"/>
                  <a:gd name="connsiteX1" fmla="*/ 0 w 415636"/>
                  <a:gd name="connsiteY1" fmla="*/ 37407 h 99752"/>
                  <a:gd name="connsiteX2" fmla="*/ 357447 w 415636"/>
                  <a:gd name="connsiteY2" fmla="*/ 99752 h 99752"/>
                  <a:gd name="connsiteX3" fmla="*/ 415636 w 415636"/>
                  <a:gd name="connsiteY3" fmla="*/ 62345 h 99752"/>
                  <a:gd name="connsiteX4" fmla="*/ 37407 w 415636"/>
                  <a:gd name="connsiteY4" fmla="*/ 0 h 9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636" h="99752">
                    <a:moveTo>
                      <a:pt x="37407" y="0"/>
                    </a:moveTo>
                    <a:lnTo>
                      <a:pt x="0" y="37407"/>
                    </a:lnTo>
                    <a:lnTo>
                      <a:pt x="357447" y="99752"/>
                    </a:lnTo>
                    <a:lnTo>
                      <a:pt x="415636" y="62345"/>
                    </a:lnTo>
                    <a:lnTo>
                      <a:pt x="3740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0" name="任意多边形: 形状 359">
                <a:extLst>
                  <a:ext uri="{FF2B5EF4-FFF2-40B4-BE49-F238E27FC236}">
                    <a16:creationId xmlns:a16="http://schemas.microsoft.com/office/drawing/2014/main" id="{EE6D6F8C-58D0-4A7D-B7B3-38509ECB8C77}"/>
                  </a:ext>
                </a:extLst>
              </p:cNvPr>
              <p:cNvSpPr/>
              <p:nvPr/>
            </p:nvSpPr>
            <p:spPr>
              <a:xfrm>
                <a:off x="-2370157" y="4697473"/>
                <a:ext cx="415637" cy="108066"/>
              </a:xfrm>
              <a:custGeom>
                <a:avLst/>
                <a:gdLst>
                  <a:gd name="connsiteX0" fmla="*/ 45720 w 415637"/>
                  <a:gd name="connsiteY0" fmla="*/ 0 h 108066"/>
                  <a:gd name="connsiteX1" fmla="*/ 0 w 415637"/>
                  <a:gd name="connsiteY1" fmla="*/ 41564 h 108066"/>
                  <a:gd name="connsiteX2" fmla="*/ 365760 w 415637"/>
                  <a:gd name="connsiteY2" fmla="*/ 108066 h 108066"/>
                  <a:gd name="connsiteX3" fmla="*/ 415637 w 415637"/>
                  <a:gd name="connsiteY3" fmla="*/ 70659 h 108066"/>
                  <a:gd name="connsiteX4" fmla="*/ 45720 w 415637"/>
                  <a:gd name="connsiteY4" fmla="*/ 0 h 10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637" h="108066">
                    <a:moveTo>
                      <a:pt x="45720" y="0"/>
                    </a:moveTo>
                    <a:lnTo>
                      <a:pt x="0" y="41564"/>
                    </a:lnTo>
                    <a:lnTo>
                      <a:pt x="365760" y="108066"/>
                    </a:lnTo>
                    <a:lnTo>
                      <a:pt x="415637" y="70659"/>
                    </a:lnTo>
                    <a:lnTo>
                      <a:pt x="4572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1" name="任意多边形: 形状 360">
                <a:extLst>
                  <a:ext uri="{FF2B5EF4-FFF2-40B4-BE49-F238E27FC236}">
                    <a16:creationId xmlns:a16="http://schemas.microsoft.com/office/drawing/2014/main" id="{B83BEEB2-6DBB-44C0-98E5-2B8C1853FD23}"/>
                  </a:ext>
                </a:extLst>
              </p:cNvPr>
              <p:cNvSpPr/>
              <p:nvPr/>
            </p:nvSpPr>
            <p:spPr>
              <a:xfrm>
                <a:off x="-2810731" y="3558630"/>
                <a:ext cx="249381" cy="145472"/>
              </a:xfrm>
              <a:custGeom>
                <a:avLst/>
                <a:gdLst>
                  <a:gd name="connsiteX0" fmla="*/ 0 w 249381"/>
                  <a:gd name="connsiteY0" fmla="*/ 120534 h 145472"/>
                  <a:gd name="connsiteX1" fmla="*/ 0 w 249381"/>
                  <a:gd name="connsiteY1" fmla="*/ 20782 h 145472"/>
                  <a:gd name="connsiteX2" fmla="*/ 0 w 249381"/>
                  <a:gd name="connsiteY2" fmla="*/ 20782 h 145472"/>
                  <a:gd name="connsiteX3" fmla="*/ 29094 w 249381"/>
                  <a:gd name="connsiteY3" fmla="*/ 0 h 145472"/>
                  <a:gd name="connsiteX4" fmla="*/ 249381 w 249381"/>
                  <a:gd name="connsiteY4" fmla="*/ 24938 h 145472"/>
                  <a:gd name="connsiteX5" fmla="*/ 232756 w 249381"/>
                  <a:gd name="connsiteY5" fmla="*/ 54032 h 145472"/>
                  <a:gd name="connsiteX6" fmla="*/ 228600 w 249381"/>
                  <a:gd name="connsiteY6" fmla="*/ 145472 h 145472"/>
                  <a:gd name="connsiteX7" fmla="*/ 0 w 249381"/>
                  <a:gd name="connsiteY7" fmla="*/ 120534 h 145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381" h="145472">
                    <a:moveTo>
                      <a:pt x="0" y="120534"/>
                    </a:moveTo>
                    <a:lnTo>
                      <a:pt x="0" y="20782"/>
                    </a:lnTo>
                    <a:lnTo>
                      <a:pt x="0" y="20782"/>
                    </a:lnTo>
                    <a:lnTo>
                      <a:pt x="29094" y="0"/>
                    </a:lnTo>
                    <a:lnTo>
                      <a:pt x="249381" y="24938"/>
                    </a:lnTo>
                    <a:lnTo>
                      <a:pt x="232756" y="54032"/>
                    </a:lnTo>
                    <a:lnTo>
                      <a:pt x="228600" y="145472"/>
                    </a:lnTo>
                    <a:lnTo>
                      <a:pt x="0" y="12053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2" name="任意多边形: 形状 361">
                <a:extLst>
                  <a:ext uri="{FF2B5EF4-FFF2-40B4-BE49-F238E27FC236}">
                    <a16:creationId xmlns:a16="http://schemas.microsoft.com/office/drawing/2014/main" id="{6FFE9367-852F-4E12-8BC5-9E1F24D529D1}"/>
                  </a:ext>
                </a:extLst>
              </p:cNvPr>
              <p:cNvSpPr/>
              <p:nvPr/>
            </p:nvSpPr>
            <p:spPr>
              <a:xfrm>
                <a:off x="984029" y="4015830"/>
                <a:ext cx="303414" cy="182880"/>
              </a:xfrm>
              <a:custGeom>
                <a:avLst/>
                <a:gdLst>
                  <a:gd name="connsiteX0" fmla="*/ 0 w 303414"/>
                  <a:gd name="connsiteY0" fmla="*/ 149629 h 182880"/>
                  <a:gd name="connsiteX1" fmla="*/ 4156 w 303414"/>
                  <a:gd name="connsiteY1" fmla="*/ 33251 h 182880"/>
                  <a:gd name="connsiteX2" fmla="*/ 20781 w 303414"/>
                  <a:gd name="connsiteY2" fmla="*/ 0 h 182880"/>
                  <a:gd name="connsiteX3" fmla="*/ 303414 w 303414"/>
                  <a:gd name="connsiteY3" fmla="*/ 41563 h 182880"/>
                  <a:gd name="connsiteX4" fmla="*/ 299258 w 303414"/>
                  <a:gd name="connsiteY4" fmla="*/ 66502 h 182880"/>
                  <a:gd name="connsiteX5" fmla="*/ 299258 w 303414"/>
                  <a:gd name="connsiteY5" fmla="*/ 182880 h 182880"/>
                  <a:gd name="connsiteX6" fmla="*/ 0 w 303414"/>
                  <a:gd name="connsiteY6" fmla="*/ 149629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414" h="182880">
                    <a:moveTo>
                      <a:pt x="0" y="149629"/>
                    </a:moveTo>
                    <a:lnTo>
                      <a:pt x="4156" y="33251"/>
                    </a:lnTo>
                    <a:lnTo>
                      <a:pt x="20781" y="0"/>
                    </a:lnTo>
                    <a:lnTo>
                      <a:pt x="303414" y="41563"/>
                    </a:lnTo>
                    <a:lnTo>
                      <a:pt x="299258" y="66502"/>
                    </a:lnTo>
                    <a:lnTo>
                      <a:pt x="299258" y="182880"/>
                    </a:lnTo>
                    <a:lnTo>
                      <a:pt x="0" y="14962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3" name="任意多边形: 形状 362">
                <a:extLst>
                  <a:ext uri="{FF2B5EF4-FFF2-40B4-BE49-F238E27FC236}">
                    <a16:creationId xmlns:a16="http://schemas.microsoft.com/office/drawing/2014/main" id="{0885EE7C-7C64-464F-B93A-38F9B13A996F}"/>
                  </a:ext>
                </a:extLst>
              </p:cNvPr>
              <p:cNvSpPr/>
              <p:nvPr/>
            </p:nvSpPr>
            <p:spPr>
              <a:xfrm>
                <a:off x="1061130" y="4484397"/>
                <a:ext cx="307759" cy="544628"/>
              </a:xfrm>
              <a:custGeom>
                <a:avLst/>
                <a:gdLst>
                  <a:gd name="connsiteX0" fmla="*/ 281126 w 307759"/>
                  <a:gd name="connsiteY0" fmla="*/ 331433 h 544497"/>
                  <a:gd name="connsiteX1" fmla="*/ 307759 w 307759"/>
                  <a:gd name="connsiteY1" fmla="*/ 8878 h 544497"/>
                  <a:gd name="connsiteX2" fmla="*/ 290004 w 307759"/>
                  <a:gd name="connsiteY2" fmla="*/ 0 h 544497"/>
                  <a:gd name="connsiteX3" fmla="*/ 29592 w 307759"/>
                  <a:gd name="connsiteY3" fmla="*/ 204186 h 544497"/>
                  <a:gd name="connsiteX4" fmla="*/ 0 w 307759"/>
                  <a:gd name="connsiteY4" fmla="*/ 263371 h 544497"/>
                  <a:gd name="connsiteX5" fmla="*/ 20714 w 307759"/>
                  <a:gd name="connsiteY5" fmla="*/ 526742 h 544497"/>
                  <a:gd name="connsiteX6" fmla="*/ 35511 w 307759"/>
                  <a:gd name="connsiteY6" fmla="*/ 544497 h 544497"/>
                  <a:gd name="connsiteX7" fmla="*/ 281126 w 307759"/>
                  <a:gd name="connsiteY7" fmla="*/ 331433 h 544497"/>
                  <a:gd name="connsiteX0" fmla="*/ 281126 w 307759"/>
                  <a:gd name="connsiteY0" fmla="*/ 331433 h 544497"/>
                  <a:gd name="connsiteX1" fmla="*/ 307759 w 307759"/>
                  <a:gd name="connsiteY1" fmla="*/ 8878 h 544497"/>
                  <a:gd name="connsiteX2" fmla="*/ 290004 w 307759"/>
                  <a:gd name="connsiteY2" fmla="*/ 0 h 544497"/>
                  <a:gd name="connsiteX3" fmla="*/ 29592 w 307759"/>
                  <a:gd name="connsiteY3" fmla="*/ 204186 h 544497"/>
                  <a:gd name="connsiteX4" fmla="*/ 0 w 307759"/>
                  <a:gd name="connsiteY4" fmla="*/ 263371 h 544497"/>
                  <a:gd name="connsiteX5" fmla="*/ 15563 w 307759"/>
                  <a:gd name="connsiteY5" fmla="*/ 490681 h 544497"/>
                  <a:gd name="connsiteX6" fmla="*/ 35511 w 307759"/>
                  <a:gd name="connsiteY6" fmla="*/ 544497 h 544497"/>
                  <a:gd name="connsiteX7" fmla="*/ 281126 w 307759"/>
                  <a:gd name="connsiteY7" fmla="*/ 331433 h 544497"/>
                  <a:gd name="connsiteX0" fmla="*/ 281126 w 307759"/>
                  <a:gd name="connsiteY0" fmla="*/ 331433 h 544628"/>
                  <a:gd name="connsiteX1" fmla="*/ 307759 w 307759"/>
                  <a:gd name="connsiteY1" fmla="*/ 8878 h 544628"/>
                  <a:gd name="connsiteX2" fmla="*/ 290004 w 307759"/>
                  <a:gd name="connsiteY2" fmla="*/ 0 h 544628"/>
                  <a:gd name="connsiteX3" fmla="*/ 29592 w 307759"/>
                  <a:gd name="connsiteY3" fmla="*/ 204186 h 544628"/>
                  <a:gd name="connsiteX4" fmla="*/ 0 w 307759"/>
                  <a:gd name="connsiteY4" fmla="*/ 263371 h 544628"/>
                  <a:gd name="connsiteX5" fmla="*/ 15563 w 307759"/>
                  <a:gd name="connsiteY5" fmla="*/ 490681 h 544628"/>
                  <a:gd name="connsiteX6" fmla="*/ 35511 w 307759"/>
                  <a:gd name="connsiteY6" fmla="*/ 544497 h 544628"/>
                  <a:gd name="connsiteX7" fmla="*/ 281126 w 307759"/>
                  <a:gd name="connsiteY7" fmla="*/ 331433 h 54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759" h="544628">
                    <a:moveTo>
                      <a:pt x="281126" y="331433"/>
                    </a:moveTo>
                    <a:lnTo>
                      <a:pt x="307759" y="8878"/>
                    </a:lnTo>
                    <a:lnTo>
                      <a:pt x="290004" y="0"/>
                    </a:lnTo>
                    <a:lnTo>
                      <a:pt x="29592" y="204186"/>
                    </a:lnTo>
                    <a:lnTo>
                      <a:pt x="0" y="263371"/>
                    </a:lnTo>
                    <a:lnTo>
                      <a:pt x="15563" y="490681"/>
                    </a:lnTo>
                    <a:cubicBezTo>
                      <a:pt x="22212" y="508620"/>
                      <a:pt x="26286" y="547164"/>
                      <a:pt x="35511" y="544497"/>
                    </a:cubicBezTo>
                    <a:lnTo>
                      <a:pt x="281126" y="331433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4" name="任意多边形: 形状 363">
                <a:extLst>
                  <a:ext uri="{FF2B5EF4-FFF2-40B4-BE49-F238E27FC236}">
                    <a16:creationId xmlns:a16="http://schemas.microsoft.com/office/drawing/2014/main" id="{0A03C7DB-03AE-43DF-80ED-02769FDFB98B}"/>
                  </a:ext>
                </a:extLst>
              </p:cNvPr>
              <p:cNvSpPr/>
              <p:nvPr/>
            </p:nvSpPr>
            <p:spPr>
              <a:xfrm>
                <a:off x="1087763" y="4511029"/>
                <a:ext cx="230819" cy="476435"/>
              </a:xfrm>
              <a:custGeom>
                <a:avLst/>
                <a:gdLst>
                  <a:gd name="connsiteX0" fmla="*/ 230819 w 230819"/>
                  <a:gd name="connsiteY0" fmla="*/ 0 h 476435"/>
                  <a:gd name="connsiteX1" fmla="*/ 221942 w 230819"/>
                  <a:gd name="connsiteY1" fmla="*/ 298881 h 476435"/>
                  <a:gd name="connsiteX2" fmla="*/ 0 w 230819"/>
                  <a:gd name="connsiteY2" fmla="*/ 476435 h 47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819" h="476435">
                    <a:moveTo>
                      <a:pt x="230819" y="0"/>
                    </a:moveTo>
                    <a:lnTo>
                      <a:pt x="221942" y="298881"/>
                    </a:lnTo>
                    <a:lnTo>
                      <a:pt x="0" y="476435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5" name="任意多边形: 形状 364">
                <a:extLst>
                  <a:ext uri="{FF2B5EF4-FFF2-40B4-BE49-F238E27FC236}">
                    <a16:creationId xmlns:a16="http://schemas.microsoft.com/office/drawing/2014/main" id="{E90A9360-B65C-4DD6-9F60-8612EDE88793}"/>
                  </a:ext>
                </a:extLst>
              </p:cNvPr>
              <p:cNvSpPr/>
              <p:nvPr/>
            </p:nvSpPr>
            <p:spPr>
              <a:xfrm>
                <a:off x="1111178" y="4652105"/>
                <a:ext cx="92728" cy="260153"/>
              </a:xfrm>
              <a:custGeom>
                <a:avLst/>
                <a:gdLst>
                  <a:gd name="connsiteX0" fmla="*/ 74698 w 92728"/>
                  <a:gd name="connsiteY0" fmla="*/ 0 h 265305"/>
                  <a:gd name="connsiteX1" fmla="*/ 0 w 92728"/>
                  <a:gd name="connsiteY1" fmla="*/ 69546 h 265305"/>
                  <a:gd name="connsiteX2" fmla="*/ 0 w 92728"/>
                  <a:gd name="connsiteY2" fmla="*/ 265305 h 265305"/>
                  <a:gd name="connsiteX3" fmla="*/ 92728 w 92728"/>
                  <a:gd name="connsiteY3" fmla="*/ 203486 h 265305"/>
                  <a:gd name="connsiteX4" fmla="*/ 74698 w 92728"/>
                  <a:gd name="connsiteY4" fmla="*/ 0 h 265305"/>
                  <a:gd name="connsiteX0" fmla="*/ 87577 w 92728"/>
                  <a:gd name="connsiteY0" fmla="*/ 0 h 257578"/>
                  <a:gd name="connsiteX1" fmla="*/ 0 w 92728"/>
                  <a:gd name="connsiteY1" fmla="*/ 61819 h 257578"/>
                  <a:gd name="connsiteX2" fmla="*/ 0 w 92728"/>
                  <a:gd name="connsiteY2" fmla="*/ 257578 h 257578"/>
                  <a:gd name="connsiteX3" fmla="*/ 92728 w 92728"/>
                  <a:gd name="connsiteY3" fmla="*/ 195759 h 257578"/>
                  <a:gd name="connsiteX4" fmla="*/ 87577 w 92728"/>
                  <a:gd name="connsiteY4" fmla="*/ 0 h 257578"/>
                  <a:gd name="connsiteX0" fmla="*/ 87577 w 92728"/>
                  <a:gd name="connsiteY0" fmla="*/ 0 h 260153"/>
                  <a:gd name="connsiteX1" fmla="*/ 0 w 92728"/>
                  <a:gd name="connsiteY1" fmla="*/ 64394 h 260153"/>
                  <a:gd name="connsiteX2" fmla="*/ 0 w 92728"/>
                  <a:gd name="connsiteY2" fmla="*/ 260153 h 260153"/>
                  <a:gd name="connsiteX3" fmla="*/ 92728 w 92728"/>
                  <a:gd name="connsiteY3" fmla="*/ 198334 h 260153"/>
                  <a:gd name="connsiteX4" fmla="*/ 87577 w 92728"/>
                  <a:gd name="connsiteY4" fmla="*/ 0 h 2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28" h="260153">
                    <a:moveTo>
                      <a:pt x="87577" y="0"/>
                    </a:moveTo>
                    <a:lnTo>
                      <a:pt x="0" y="64394"/>
                    </a:lnTo>
                    <a:lnTo>
                      <a:pt x="0" y="260153"/>
                    </a:lnTo>
                    <a:lnTo>
                      <a:pt x="92728" y="198334"/>
                    </a:lnTo>
                    <a:lnTo>
                      <a:pt x="8757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3" name="任意多边形: 形状 382">
                <a:extLst>
                  <a:ext uri="{FF2B5EF4-FFF2-40B4-BE49-F238E27FC236}">
                    <a16:creationId xmlns:a16="http://schemas.microsoft.com/office/drawing/2014/main" id="{851FBD1D-E412-48BE-A27B-E2CAFE0A0D21}"/>
                  </a:ext>
                </a:extLst>
              </p:cNvPr>
              <p:cNvSpPr/>
              <p:nvPr/>
            </p:nvSpPr>
            <p:spPr>
              <a:xfrm>
                <a:off x="1216785" y="4574831"/>
                <a:ext cx="66970" cy="146820"/>
              </a:xfrm>
              <a:custGeom>
                <a:avLst/>
                <a:gdLst>
                  <a:gd name="connsiteX0" fmla="*/ 0 w 66970"/>
                  <a:gd name="connsiteY0" fmla="*/ 28333 h 118486"/>
                  <a:gd name="connsiteX1" fmla="*/ 66970 w 66970"/>
                  <a:gd name="connsiteY1" fmla="*/ 0 h 118486"/>
                  <a:gd name="connsiteX2" fmla="*/ 59243 w 66970"/>
                  <a:gd name="connsiteY2" fmla="*/ 72122 h 118486"/>
                  <a:gd name="connsiteX3" fmla="*/ 2576 w 66970"/>
                  <a:gd name="connsiteY3" fmla="*/ 118486 h 118486"/>
                  <a:gd name="connsiteX4" fmla="*/ 0 w 66970"/>
                  <a:gd name="connsiteY4" fmla="*/ 28333 h 118486"/>
                  <a:gd name="connsiteX0" fmla="*/ 0 w 66970"/>
                  <a:gd name="connsiteY0" fmla="*/ 56667 h 146820"/>
                  <a:gd name="connsiteX1" fmla="*/ 66970 w 66970"/>
                  <a:gd name="connsiteY1" fmla="*/ 0 h 146820"/>
                  <a:gd name="connsiteX2" fmla="*/ 59243 w 66970"/>
                  <a:gd name="connsiteY2" fmla="*/ 100456 h 146820"/>
                  <a:gd name="connsiteX3" fmla="*/ 2576 w 66970"/>
                  <a:gd name="connsiteY3" fmla="*/ 146820 h 146820"/>
                  <a:gd name="connsiteX4" fmla="*/ 0 w 66970"/>
                  <a:gd name="connsiteY4" fmla="*/ 56667 h 14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70" h="146820">
                    <a:moveTo>
                      <a:pt x="0" y="56667"/>
                    </a:moveTo>
                    <a:lnTo>
                      <a:pt x="66970" y="0"/>
                    </a:lnTo>
                    <a:lnTo>
                      <a:pt x="59243" y="100456"/>
                    </a:lnTo>
                    <a:lnTo>
                      <a:pt x="2576" y="146820"/>
                    </a:lnTo>
                    <a:cubicBezTo>
                      <a:pt x="1717" y="116769"/>
                      <a:pt x="859" y="86718"/>
                      <a:pt x="0" y="56667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" name="任意多边形: 形状 383">
                <a:extLst>
                  <a:ext uri="{FF2B5EF4-FFF2-40B4-BE49-F238E27FC236}">
                    <a16:creationId xmlns:a16="http://schemas.microsoft.com/office/drawing/2014/main" id="{25E10D48-4FBD-4101-BBC6-9790D60FBF59}"/>
                  </a:ext>
                </a:extLst>
              </p:cNvPr>
              <p:cNvSpPr/>
              <p:nvPr/>
            </p:nvSpPr>
            <p:spPr>
              <a:xfrm>
                <a:off x="1221937" y="4695893"/>
                <a:ext cx="59242" cy="141667"/>
              </a:xfrm>
              <a:custGeom>
                <a:avLst/>
                <a:gdLst>
                  <a:gd name="connsiteX0" fmla="*/ 66970 w 66970"/>
                  <a:gd name="connsiteY0" fmla="*/ 92728 h 141667"/>
                  <a:gd name="connsiteX1" fmla="*/ 0 w 66970"/>
                  <a:gd name="connsiteY1" fmla="*/ 141667 h 141667"/>
                  <a:gd name="connsiteX2" fmla="*/ 5151 w 66970"/>
                  <a:gd name="connsiteY2" fmla="*/ 41212 h 141667"/>
                  <a:gd name="connsiteX3" fmla="*/ 59242 w 66970"/>
                  <a:gd name="connsiteY3" fmla="*/ 0 h 141667"/>
                  <a:gd name="connsiteX4" fmla="*/ 66970 w 66970"/>
                  <a:gd name="connsiteY4" fmla="*/ 92728 h 141667"/>
                  <a:gd name="connsiteX0" fmla="*/ 56667 w 59242"/>
                  <a:gd name="connsiteY0" fmla="*/ 92728 h 141667"/>
                  <a:gd name="connsiteX1" fmla="*/ 0 w 59242"/>
                  <a:gd name="connsiteY1" fmla="*/ 141667 h 141667"/>
                  <a:gd name="connsiteX2" fmla="*/ 5151 w 59242"/>
                  <a:gd name="connsiteY2" fmla="*/ 41212 h 141667"/>
                  <a:gd name="connsiteX3" fmla="*/ 59242 w 59242"/>
                  <a:gd name="connsiteY3" fmla="*/ 0 h 141667"/>
                  <a:gd name="connsiteX4" fmla="*/ 56667 w 59242"/>
                  <a:gd name="connsiteY4" fmla="*/ 92728 h 14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42" h="141667">
                    <a:moveTo>
                      <a:pt x="56667" y="92728"/>
                    </a:moveTo>
                    <a:lnTo>
                      <a:pt x="0" y="141667"/>
                    </a:lnTo>
                    <a:lnTo>
                      <a:pt x="5151" y="41212"/>
                    </a:lnTo>
                    <a:lnTo>
                      <a:pt x="59242" y="0"/>
                    </a:lnTo>
                    <a:cubicBezTo>
                      <a:pt x="58384" y="30909"/>
                      <a:pt x="57525" y="61819"/>
                      <a:pt x="56667" y="92728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" name="任意多边形: 形状 384">
                <a:extLst>
                  <a:ext uri="{FF2B5EF4-FFF2-40B4-BE49-F238E27FC236}">
                    <a16:creationId xmlns:a16="http://schemas.microsoft.com/office/drawing/2014/main" id="{217A051D-CB14-4B6C-A76A-74913E54BD7D}"/>
                  </a:ext>
                </a:extLst>
              </p:cNvPr>
              <p:cNvSpPr/>
              <p:nvPr/>
            </p:nvSpPr>
            <p:spPr>
              <a:xfrm>
                <a:off x="-5025131" y="4965437"/>
                <a:ext cx="187221" cy="96957"/>
              </a:xfrm>
              <a:custGeom>
                <a:avLst/>
                <a:gdLst>
                  <a:gd name="connsiteX0" fmla="*/ 0 w 192648"/>
                  <a:gd name="connsiteY0" fmla="*/ 0 h 81401"/>
                  <a:gd name="connsiteX1" fmla="*/ 24420 w 192648"/>
                  <a:gd name="connsiteY1" fmla="*/ 81401 h 81401"/>
                  <a:gd name="connsiteX2" fmla="*/ 192648 w 192648"/>
                  <a:gd name="connsiteY2" fmla="*/ 70547 h 81401"/>
                  <a:gd name="connsiteX3" fmla="*/ 187221 w 192648"/>
                  <a:gd name="connsiteY3" fmla="*/ 37987 h 81401"/>
                  <a:gd name="connsiteX0" fmla="*/ 0 w 192648"/>
                  <a:gd name="connsiteY0" fmla="*/ 0 h 83852"/>
                  <a:gd name="connsiteX1" fmla="*/ 24420 w 192648"/>
                  <a:gd name="connsiteY1" fmla="*/ 81401 h 83852"/>
                  <a:gd name="connsiteX2" fmla="*/ 192648 w 192648"/>
                  <a:gd name="connsiteY2" fmla="*/ 70547 h 83852"/>
                  <a:gd name="connsiteX3" fmla="*/ 187221 w 192648"/>
                  <a:gd name="connsiteY3" fmla="*/ 37987 h 83852"/>
                  <a:gd name="connsiteX0" fmla="*/ 0 w 192648"/>
                  <a:gd name="connsiteY0" fmla="*/ 0 h 88241"/>
                  <a:gd name="connsiteX1" fmla="*/ 24420 w 192648"/>
                  <a:gd name="connsiteY1" fmla="*/ 81401 h 88241"/>
                  <a:gd name="connsiteX2" fmla="*/ 192648 w 192648"/>
                  <a:gd name="connsiteY2" fmla="*/ 70547 h 88241"/>
                  <a:gd name="connsiteX3" fmla="*/ 187221 w 192648"/>
                  <a:gd name="connsiteY3" fmla="*/ 37987 h 88241"/>
                  <a:gd name="connsiteX0" fmla="*/ 0 w 192648"/>
                  <a:gd name="connsiteY0" fmla="*/ 0 h 98414"/>
                  <a:gd name="connsiteX1" fmla="*/ 24420 w 192648"/>
                  <a:gd name="connsiteY1" fmla="*/ 81401 h 98414"/>
                  <a:gd name="connsiteX2" fmla="*/ 192648 w 192648"/>
                  <a:gd name="connsiteY2" fmla="*/ 70547 h 98414"/>
                  <a:gd name="connsiteX3" fmla="*/ 187221 w 192648"/>
                  <a:gd name="connsiteY3" fmla="*/ 37987 h 98414"/>
                  <a:gd name="connsiteX0" fmla="*/ 0 w 187221"/>
                  <a:gd name="connsiteY0" fmla="*/ 0 h 98414"/>
                  <a:gd name="connsiteX1" fmla="*/ 24420 w 187221"/>
                  <a:gd name="connsiteY1" fmla="*/ 81401 h 98414"/>
                  <a:gd name="connsiteX2" fmla="*/ 177194 w 187221"/>
                  <a:gd name="connsiteY2" fmla="*/ 70547 h 98414"/>
                  <a:gd name="connsiteX3" fmla="*/ 187221 w 187221"/>
                  <a:gd name="connsiteY3" fmla="*/ 37987 h 98414"/>
                  <a:gd name="connsiteX0" fmla="*/ 0 w 187221"/>
                  <a:gd name="connsiteY0" fmla="*/ 0 h 99550"/>
                  <a:gd name="connsiteX1" fmla="*/ 24420 w 187221"/>
                  <a:gd name="connsiteY1" fmla="*/ 81401 h 99550"/>
                  <a:gd name="connsiteX2" fmla="*/ 179769 w 187221"/>
                  <a:gd name="connsiteY2" fmla="*/ 73123 h 99550"/>
                  <a:gd name="connsiteX3" fmla="*/ 187221 w 187221"/>
                  <a:gd name="connsiteY3" fmla="*/ 37987 h 99550"/>
                  <a:gd name="connsiteX0" fmla="*/ 0 w 187221"/>
                  <a:gd name="connsiteY0" fmla="*/ 0 h 96957"/>
                  <a:gd name="connsiteX1" fmla="*/ 24420 w 187221"/>
                  <a:gd name="connsiteY1" fmla="*/ 81401 h 96957"/>
                  <a:gd name="connsiteX2" fmla="*/ 179769 w 187221"/>
                  <a:gd name="connsiteY2" fmla="*/ 73123 h 96957"/>
                  <a:gd name="connsiteX3" fmla="*/ 187221 w 187221"/>
                  <a:gd name="connsiteY3" fmla="*/ 37987 h 96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221" h="96957">
                    <a:moveTo>
                      <a:pt x="0" y="0"/>
                    </a:moveTo>
                    <a:lnTo>
                      <a:pt x="24420" y="81401"/>
                    </a:lnTo>
                    <a:cubicBezTo>
                      <a:pt x="31556" y="106116"/>
                      <a:pt x="180361" y="99923"/>
                      <a:pt x="179769" y="73123"/>
                    </a:cubicBezTo>
                    <a:lnTo>
                      <a:pt x="187221" y="3798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86" name="任意多边形: 形状 385">
                <a:extLst>
                  <a:ext uri="{FF2B5EF4-FFF2-40B4-BE49-F238E27FC236}">
                    <a16:creationId xmlns:a16="http://schemas.microsoft.com/office/drawing/2014/main" id="{0EFCE941-6AA1-440E-88AF-A93BF6DA0FB2}"/>
                  </a:ext>
                </a:extLst>
              </p:cNvPr>
              <p:cNvSpPr/>
              <p:nvPr/>
            </p:nvSpPr>
            <p:spPr>
              <a:xfrm>
                <a:off x="0" y="5857313"/>
                <a:ext cx="224092" cy="98230"/>
              </a:xfrm>
              <a:custGeom>
                <a:avLst/>
                <a:gdLst>
                  <a:gd name="connsiteX0" fmla="*/ 224092 w 224092"/>
                  <a:gd name="connsiteY0" fmla="*/ 25757 h 82424"/>
                  <a:gd name="connsiteX1" fmla="*/ 211214 w 224092"/>
                  <a:gd name="connsiteY1" fmla="*/ 74697 h 82424"/>
                  <a:gd name="connsiteX2" fmla="*/ 18030 w 224092"/>
                  <a:gd name="connsiteY2" fmla="*/ 82424 h 82424"/>
                  <a:gd name="connsiteX3" fmla="*/ 0 w 224092"/>
                  <a:gd name="connsiteY3" fmla="*/ 0 h 82424"/>
                  <a:gd name="connsiteX0" fmla="*/ 224092 w 224092"/>
                  <a:gd name="connsiteY0" fmla="*/ 25757 h 93443"/>
                  <a:gd name="connsiteX1" fmla="*/ 211214 w 224092"/>
                  <a:gd name="connsiteY1" fmla="*/ 74697 h 93443"/>
                  <a:gd name="connsiteX2" fmla="*/ 18030 w 224092"/>
                  <a:gd name="connsiteY2" fmla="*/ 82424 h 93443"/>
                  <a:gd name="connsiteX3" fmla="*/ 0 w 224092"/>
                  <a:gd name="connsiteY3" fmla="*/ 0 h 93443"/>
                  <a:gd name="connsiteX0" fmla="*/ 224092 w 224092"/>
                  <a:gd name="connsiteY0" fmla="*/ 25757 h 101742"/>
                  <a:gd name="connsiteX1" fmla="*/ 211214 w 224092"/>
                  <a:gd name="connsiteY1" fmla="*/ 74697 h 101742"/>
                  <a:gd name="connsiteX2" fmla="*/ 18030 w 224092"/>
                  <a:gd name="connsiteY2" fmla="*/ 82424 h 101742"/>
                  <a:gd name="connsiteX3" fmla="*/ 0 w 224092"/>
                  <a:gd name="connsiteY3" fmla="*/ 0 h 101742"/>
                  <a:gd name="connsiteX0" fmla="*/ 224092 w 224092"/>
                  <a:gd name="connsiteY0" fmla="*/ 25757 h 98230"/>
                  <a:gd name="connsiteX1" fmla="*/ 211214 w 224092"/>
                  <a:gd name="connsiteY1" fmla="*/ 74697 h 98230"/>
                  <a:gd name="connsiteX2" fmla="*/ 15454 w 224092"/>
                  <a:gd name="connsiteY2" fmla="*/ 74697 h 98230"/>
                  <a:gd name="connsiteX3" fmla="*/ 0 w 224092"/>
                  <a:gd name="connsiteY3" fmla="*/ 0 h 9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092" h="98230">
                    <a:moveTo>
                      <a:pt x="224092" y="25757"/>
                    </a:moveTo>
                    <a:lnTo>
                      <a:pt x="211214" y="74697"/>
                    </a:lnTo>
                    <a:cubicBezTo>
                      <a:pt x="200911" y="113334"/>
                      <a:pt x="23182" y="97879"/>
                      <a:pt x="15454" y="74697"/>
                    </a:cubicBez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87" name="图片 386">
              <a:extLst>
                <a:ext uri="{FF2B5EF4-FFF2-40B4-BE49-F238E27FC236}">
                  <a16:creationId xmlns:a16="http://schemas.microsoft.com/office/drawing/2014/main" id="{D4C2FA4E-A863-48F6-BE1F-692A9211A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grayscl/>
            </a:blip>
            <a:stretch>
              <a:fillRect/>
            </a:stretch>
          </p:blipFill>
          <p:spPr>
            <a:xfrm>
              <a:off x="1153921" y="5494069"/>
              <a:ext cx="1119661" cy="679795"/>
            </a:xfrm>
            <a:prstGeom prst="rect">
              <a:avLst/>
            </a:prstGeom>
            <a:solidFill>
              <a:srgbClr val="043F5F"/>
            </a:solidFill>
            <a:ln>
              <a:solidFill>
                <a:schemeClr val="tx1"/>
              </a:solidFill>
            </a:ln>
          </p:spPr>
        </p:pic>
        <p:grpSp>
          <p:nvGrpSpPr>
            <p:cNvPr id="388" name="组合 387">
              <a:extLst>
                <a:ext uri="{FF2B5EF4-FFF2-40B4-BE49-F238E27FC236}">
                  <a16:creationId xmlns:a16="http://schemas.microsoft.com/office/drawing/2014/main" id="{BE96EEED-1F42-457D-9967-1E19A82A776C}"/>
                </a:ext>
              </a:extLst>
            </p:cNvPr>
            <p:cNvGrpSpPr/>
            <p:nvPr/>
          </p:nvGrpSpPr>
          <p:grpSpPr>
            <a:xfrm>
              <a:off x="6162728" y="535174"/>
              <a:ext cx="1204926" cy="1051465"/>
              <a:chOff x="3470406" y="541620"/>
              <a:chExt cx="1204926" cy="1051465"/>
            </a:xfrm>
          </p:grpSpPr>
          <p:sp>
            <p:nvSpPr>
              <p:cNvPr id="389" name="任意多边形: 形状 388">
                <a:extLst>
                  <a:ext uri="{FF2B5EF4-FFF2-40B4-BE49-F238E27FC236}">
                    <a16:creationId xmlns:a16="http://schemas.microsoft.com/office/drawing/2014/main" id="{A734027D-B32E-4072-B57E-07547AA1D1A7}"/>
                  </a:ext>
                </a:extLst>
              </p:cNvPr>
              <p:cNvSpPr/>
              <p:nvPr/>
            </p:nvSpPr>
            <p:spPr>
              <a:xfrm>
                <a:off x="3470406" y="1193491"/>
                <a:ext cx="1204926" cy="399594"/>
              </a:xfrm>
              <a:custGeom>
                <a:avLst/>
                <a:gdLst>
                  <a:gd name="connsiteX0" fmla="*/ 8965 w 5710518"/>
                  <a:gd name="connsiteY0" fmla="*/ 322730 h 1954306"/>
                  <a:gd name="connsiteX1" fmla="*/ 824753 w 5710518"/>
                  <a:gd name="connsiteY1" fmla="*/ 905435 h 1954306"/>
                  <a:gd name="connsiteX2" fmla="*/ 833718 w 5710518"/>
                  <a:gd name="connsiteY2" fmla="*/ 1739153 h 1954306"/>
                  <a:gd name="connsiteX3" fmla="*/ 17929 w 5710518"/>
                  <a:gd name="connsiteY3" fmla="*/ 923365 h 1954306"/>
                  <a:gd name="connsiteX4" fmla="*/ 0 w 5710518"/>
                  <a:gd name="connsiteY4" fmla="*/ 1084730 h 1954306"/>
                  <a:gd name="connsiteX5" fmla="*/ 824753 w 5710518"/>
                  <a:gd name="connsiteY5" fmla="*/ 1945341 h 1954306"/>
                  <a:gd name="connsiteX6" fmla="*/ 1174376 w 5710518"/>
                  <a:gd name="connsiteY6" fmla="*/ 1954306 h 1954306"/>
                  <a:gd name="connsiteX7" fmla="*/ 5710518 w 5710518"/>
                  <a:gd name="connsiteY7" fmla="*/ 1272988 h 1954306"/>
                  <a:gd name="connsiteX8" fmla="*/ 5656729 w 5710518"/>
                  <a:gd name="connsiteY8" fmla="*/ 394447 h 1954306"/>
                  <a:gd name="connsiteX9" fmla="*/ 3836894 w 5710518"/>
                  <a:gd name="connsiteY9" fmla="*/ 0 h 1954306"/>
                  <a:gd name="connsiteX10" fmla="*/ 188259 w 5710518"/>
                  <a:gd name="connsiteY10" fmla="*/ 116541 h 1954306"/>
                  <a:gd name="connsiteX11" fmla="*/ 35859 w 5710518"/>
                  <a:gd name="connsiteY11" fmla="*/ 170330 h 1954306"/>
                  <a:gd name="connsiteX12" fmla="*/ 8965 w 5710518"/>
                  <a:gd name="connsiteY12" fmla="*/ 322730 h 1954306"/>
                  <a:gd name="connsiteX0" fmla="*/ 8965 w 5799070"/>
                  <a:gd name="connsiteY0" fmla="*/ 322730 h 1954306"/>
                  <a:gd name="connsiteX1" fmla="*/ 824753 w 5799070"/>
                  <a:gd name="connsiteY1" fmla="*/ 905435 h 1954306"/>
                  <a:gd name="connsiteX2" fmla="*/ 833718 w 5799070"/>
                  <a:gd name="connsiteY2" fmla="*/ 1739153 h 1954306"/>
                  <a:gd name="connsiteX3" fmla="*/ 17929 w 5799070"/>
                  <a:gd name="connsiteY3" fmla="*/ 923365 h 1954306"/>
                  <a:gd name="connsiteX4" fmla="*/ 0 w 5799070"/>
                  <a:gd name="connsiteY4" fmla="*/ 1084730 h 1954306"/>
                  <a:gd name="connsiteX5" fmla="*/ 824753 w 5799070"/>
                  <a:gd name="connsiteY5" fmla="*/ 1945341 h 1954306"/>
                  <a:gd name="connsiteX6" fmla="*/ 1174376 w 5799070"/>
                  <a:gd name="connsiteY6" fmla="*/ 1954306 h 1954306"/>
                  <a:gd name="connsiteX7" fmla="*/ 5710518 w 5799070"/>
                  <a:gd name="connsiteY7" fmla="*/ 1272988 h 1954306"/>
                  <a:gd name="connsiteX8" fmla="*/ 5656729 w 5799070"/>
                  <a:gd name="connsiteY8" fmla="*/ 394447 h 1954306"/>
                  <a:gd name="connsiteX9" fmla="*/ 3836894 w 5799070"/>
                  <a:gd name="connsiteY9" fmla="*/ 0 h 1954306"/>
                  <a:gd name="connsiteX10" fmla="*/ 188259 w 5799070"/>
                  <a:gd name="connsiteY10" fmla="*/ 116541 h 1954306"/>
                  <a:gd name="connsiteX11" fmla="*/ 35859 w 5799070"/>
                  <a:gd name="connsiteY11" fmla="*/ 170330 h 1954306"/>
                  <a:gd name="connsiteX12" fmla="*/ 8965 w 5799070"/>
                  <a:gd name="connsiteY12" fmla="*/ 322730 h 1954306"/>
                  <a:gd name="connsiteX0" fmla="*/ 8965 w 5925679"/>
                  <a:gd name="connsiteY0" fmla="*/ 322730 h 1954306"/>
                  <a:gd name="connsiteX1" fmla="*/ 824753 w 5925679"/>
                  <a:gd name="connsiteY1" fmla="*/ 905435 h 1954306"/>
                  <a:gd name="connsiteX2" fmla="*/ 833718 w 5925679"/>
                  <a:gd name="connsiteY2" fmla="*/ 1739153 h 1954306"/>
                  <a:gd name="connsiteX3" fmla="*/ 17929 w 5925679"/>
                  <a:gd name="connsiteY3" fmla="*/ 923365 h 1954306"/>
                  <a:gd name="connsiteX4" fmla="*/ 0 w 5925679"/>
                  <a:gd name="connsiteY4" fmla="*/ 1084730 h 1954306"/>
                  <a:gd name="connsiteX5" fmla="*/ 824753 w 5925679"/>
                  <a:gd name="connsiteY5" fmla="*/ 1945341 h 1954306"/>
                  <a:gd name="connsiteX6" fmla="*/ 1174376 w 5925679"/>
                  <a:gd name="connsiteY6" fmla="*/ 1954306 h 1954306"/>
                  <a:gd name="connsiteX7" fmla="*/ 5710518 w 5925679"/>
                  <a:gd name="connsiteY7" fmla="*/ 1272988 h 1954306"/>
                  <a:gd name="connsiteX8" fmla="*/ 5656729 w 5925679"/>
                  <a:gd name="connsiteY8" fmla="*/ 394447 h 1954306"/>
                  <a:gd name="connsiteX9" fmla="*/ 3836894 w 5925679"/>
                  <a:gd name="connsiteY9" fmla="*/ 0 h 1954306"/>
                  <a:gd name="connsiteX10" fmla="*/ 188259 w 5925679"/>
                  <a:gd name="connsiteY10" fmla="*/ 116541 h 1954306"/>
                  <a:gd name="connsiteX11" fmla="*/ 35859 w 5925679"/>
                  <a:gd name="connsiteY11" fmla="*/ 170330 h 1954306"/>
                  <a:gd name="connsiteX12" fmla="*/ 8965 w 5925679"/>
                  <a:gd name="connsiteY12" fmla="*/ 322730 h 1954306"/>
                  <a:gd name="connsiteX0" fmla="*/ 8965 w 5925679"/>
                  <a:gd name="connsiteY0" fmla="*/ 322730 h 1954306"/>
                  <a:gd name="connsiteX1" fmla="*/ 824753 w 5925679"/>
                  <a:gd name="connsiteY1" fmla="*/ 905435 h 1954306"/>
                  <a:gd name="connsiteX2" fmla="*/ 833718 w 5925679"/>
                  <a:gd name="connsiteY2" fmla="*/ 1739153 h 1954306"/>
                  <a:gd name="connsiteX3" fmla="*/ 17929 w 5925679"/>
                  <a:gd name="connsiteY3" fmla="*/ 923365 h 1954306"/>
                  <a:gd name="connsiteX4" fmla="*/ 0 w 5925679"/>
                  <a:gd name="connsiteY4" fmla="*/ 1084730 h 1954306"/>
                  <a:gd name="connsiteX5" fmla="*/ 824753 w 5925679"/>
                  <a:gd name="connsiteY5" fmla="*/ 1945341 h 1954306"/>
                  <a:gd name="connsiteX6" fmla="*/ 1174376 w 5925679"/>
                  <a:gd name="connsiteY6" fmla="*/ 1954306 h 1954306"/>
                  <a:gd name="connsiteX7" fmla="*/ 5710518 w 5925679"/>
                  <a:gd name="connsiteY7" fmla="*/ 1272988 h 1954306"/>
                  <a:gd name="connsiteX8" fmla="*/ 5656729 w 5925679"/>
                  <a:gd name="connsiteY8" fmla="*/ 394447 h 1954306"/>
                  <a:gd name="connsiteX9" fmla="*/ 3836894 w 5925679"/>
                  <a:gd name="connsiteY9" fmla="*/ 0 h 1954306"/>
                  <a:gd name="connsiteX10" fmla="*/ 188259 w 5925679"/>
                  <a:gd name="connsiteY10" fmla="*/ 116541 h 1954306"/>
                  <a:gd name="connsiteX11" fmla="*/ 35859 w 5925679"/>
                  <a:gd name="connsiteY11" fmla="*/ 170330 h 1954306"/>
                  <a:gd name="connsiteX12" fmla="*/ 8965 w 5925679"/>
                  <a:gd name="connsiteY12" fmla="*/ 322730 h 1954306"/>
                  <a:gd name="connsiteX0" fmla="*/ 8965 w 5925679"/>
                  <a:gd name="connsiteY0" fmla="*/ 328061 h 1959637"/>
                  <a:gd name="connsiteX1" fmla="*/ 824753 w 5925679"/>
                  <a:gd name="connsiteY1" fmla="*/ 910766 h 1959637"/>
                  <a:gd name="connsiteX2" fmla="*/ 833718 w 5925679"/>
                  <a:gd name="connsiteY2" fmla="*/ 1744484 h 1959637"/>
                  <a:gd name="connsiteX3" fmla="*/ 17929 w 5925679"/>
                  <a:gd name="connsiteY3" fmla="*/ 928696 h 1959637"/>
                  <a:gd name="connsiteX4" fmla="*/ 0 w 5925679"/>
                  <a:gd name="connsiteY4" fmla="*/ 1090061 h 1959637"/>
                  <a:gd name="connsiteX5" fmla="*/ 824753 w 5925679"/>
                  <a:gd name="connsiteY5" fmla="*/ 1950672 h 1959637"/>
                  <a:gd name="connsiteX6" fmla="*/ 1174376 w 5925679"/>
                  <a:gd name="connsiteY6" fmla="*/ 1959637 h 1959637"/>
                  <a:gd name="connsiteX7" fmla="*/ 5710518 w 5925679"/>
                  <a:gd name="connsiteY7" fmla="*/ 1278319 h 1959637"/>
                  <a:gd name="connsiteX8" fmla="*/ 5656729 w 5925679"/>
                  <a:gd name="connsiteY8" fmla="*/ 399778 h 1959637"/>
                  <a:gd name="connsiteX9" fmla="*/ 3764915 w 5925679"/>
                  <a:gd name="connsiteY9" fmla="*/ 0 h 1959637"/>
                  <a:gd name="connsiteX10" fmla="*/ 188259 w 5925679"/>
                  <a:gd name="connsiteY10" fmla="*/ 121872 h 1959637"/>
                  <a:gd name="connsiteX11" fmla="*/ 35859 w 5925679"/>
                  <a:gd name="connsiteY11" fmla="*/ 175661 h 1959637"/>
                  <a:gd name="connsiteX12" fmla="*/ 8965 w 5925679"/>
                  <a:gd name="connsiteY12" fmla="*/ 328061 h 1959637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35859 w 5925679"/>
                  <a:gd name="connsiteY11" fmla="*/ 175739 h 1959715"/>
                  <a:gd name="connsiteX12" fmla="*/ 8965 w 5925679"/>
                  <a:gd name="connsiteY12" fmla="*/ 328139 h 1959715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35859 w 5925679"/>
                  <a:gd name="connsiteY11" fmla="*/ 175739 h 1959715"/>
                  <a:gd name="connsiteX12" fmla="*/ 8965 w 5925679"/>
                  <a:gd name="connsiteY12" fmla="*/ 328139 h 1959715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65076 h 1959715"/>
                  <a:gd name="connsiteX12" fmla="*/ 8965 w 5925679"/>
                  <a:gd name="connsiteY12" fmla="*/ 328139 h 1959715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65076 h 1959715"/>
                  <a:gd name="connsiteX12" fmla="*/ 8965 w 5925679"/>
                  <a:gd name="connsiteY12" fmla="*/ 328139 h 1959715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70407 h 1959715"/>
                  <a:gd name="connsiteX12" fmla="*/ 8965 w 5925679"/>
                  <a:gd name="connsiteY12" fmla="*/ 328139 h 1959715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70407 h 1959715"/>
                  <a:gd name="connsiteX12" fmla="*/ 8965 w 5925679"/>
                  <a:gd name="connsiteY12" fmla="*/ 328139 h 1959715"/>
                  <a:gd name="connsiteX0" fmla="*/ 11631 w 5925679"/>
                  <a:gd name="connsiteY0" fmla="*/ 344134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70407 h 1959715"/>
                  <a:gd name="connsiteX12" fmla="*/ 11631 w 5925679"/>
                  <a:gd name="connsiteY12" fmla="*/ 344134 h 1959715"/>
                  <a:gd name="connsiteX0" fmla="*/ 11631 w 5925679"/>
                  <a:gd name="connsiteY0" fmla="*/ 344134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7265 w 5925679"/>
                  <a:gd name="connsiteY3" fmla="*/ 923442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70407 h 1959715"/>
                  <a:gd name="connsiteX12" fmla="*/ 11631 w 5925679"/>
                  <a:gd name="connsiteY12" fmla="*/ 344134 h 1959715"/>
                  <a:gd name="connsiteX0" fmla="*/ 12005 w 5926053"/>
                  <a:gd name="connsiteY0" fmla="*/ 344134 h 1959715"/>
                  <a:gd name="connsiteX1" fmla="*/ 825127 w 5926053"/>
                  <a:gd name="connsiteY1" fmla="*/ 910844 h 1959715"/>
                  <a:gd name="connsiteX2" fmla="*/ 834092 w 5926053"/>
                  <a:gd name="connsiteY2" fmla="*/ 1744562 h 1959715"/>
                  <a:gd name="connsiteX3" fmla="*/ 7639 w 5926053"/>
                  <a:gd name="connsiteY3" fmla="*/ 923442 h 1959715"/>
                  <a:gd name="connsiteX4" fmla="*/ 374 w 5926053"/>
                  <a:gd name="connsiteY4" fmla="*/ 1090139 h 1959715"/>
                  <a:gd name="connsiteX5" fmla="*/ 825127 w 5926053"/>
                  <a:gd name="connsiteY5" fmla="*/ 1950750 h 1959715"/>
                  <a:gd name="connsiteX6" fmla="*/ 1174750 w 5926053"/>
                  <a:gd name="connsiteY6" fmla="*/ 1959715 h 1959715"/>
                  <a:gd name="connsiteX7" fmla="*/ 5710892 w 5926053"/>
                  <a:gd name="connsiteY7" fmla="*/ 1278397 h 1959715"/>
                  <a:gd name="connsiteX8" fmla="*/ 5657103 w 5926053"/>
                  <a:gd name="connsiteY8" fmla="*/ 399856 h 1959715"/>
                  <a:gd name="connsiteX9" fmla="*/ 3765289 w 5926053"/>
                  <a:gd name="connsiteY9" fmla="*/ 78 h 1959715"/>
                  <a:gd name="connsiteX10" fmla="*/ 188633 w 5926053"/>
                  <a:gd name="connsiteY10" fmla="*/ 121950 h 1959715"/>
                  <a:gd name="connsiteX11" fmla="*/ 20238 w 5926053"/>
                  <a:gd name="connsiteY11" fmla="*/ 170407 h 1959715"/>
                  <a:gd name="connsiteX12" fmla="*/ 12005 w 5926053"/>
                  <a:gd name="connsiteY12" fmla="*/ 344134 h 1959715"/>
                  <a:gd name="connsiteX0" fmla="*/ 21103 w 5935151"/>
                  <a:gd name="connsiteY0" fmla="*/ 344134 h 1959715"/>
                  <a:gd name="connsiteX1" fmla="*/ 834225 w 5935151"/>
                  <a:gd name="connsiteY1" fmla="*/ 910844 h 1959715"/>
                  <a:gd name="connsiteX2" fmla="*/ 843190 w 5935151"/>
                  <a:gd name="connsiteY2" fmla="*/ 1744562 h 1959715"/>
                  <a:gd name="connsiteX3" fmla="*/ 16737 w 5935151"/>
                  <a:gd name="connsiteY3" fmla="*/ 923442 h 1959715"/>
                  <a:gd name="connsiteX4" fmla="*/ 9472 w 5935151"/>
                  <a:gd name="connsiteY4" fmla="*/ 1090139 h 1959715"/>
                  <a:gd name="connsiteX5" fmla="*/ 834225 w 5935151"/>
                  <a:gd name="connsiteY5" fmla="*/ 1950750 h 1959715"/>
                  <a:gd name="connsiteX6" fmla="*/ 1183848 w 5935151"/>
                  <a:gd name="connsiteY6" fmla="*/ 1959715 h 1959715"/>
                  <a:gd name="connsiteX7" fmla="*/ 5719990 w 5935151"/>
                  <a:gd name="connsiteY7" fmla="*/ 1278397 h 1959715"/>
                  <a:gd name="connsiteX8" fmla="*/ 5666201 w 5935151"/>
                  <a:gd name="connsiteY8" fmla="*/ 399856 h 1959715"/>
                  <a:gd name="connsiteX9" fmla="*/ 3774387 w 5935151"/>
                  <a:gd name="connsiteY9" fmla="*/ 78 h 1959715"/>
                  <a:gd name="connsiteX10" fmla="*/ 197731 w 5935151"/>
                  <a:gd name="connsiteY10" fmla="*/ 121950 h 1959715"/>
                  <a:gd name="connsiteX11" fmla="*/ 29336 w 5935151"/>
                  <a:gd name="connsiteY11" fmla="*/ 170407 h 1959715"/>
                  <a:gd name="connsiteX12" fmla="*/ 21103 w 5935151"/>
                  <a:gd name="connsiteY12" fmla="*/ 344134 h 1959715"/>
                  <a:gd name="connsiteX0" fmla="*/ 17596 w 5931644"/>
                  <a:gd name="connsiteY0" fmla="*/ 344134 h 1959715"/>
                  <a:gd name="connsiteX1" fmla="*/ 830718 w 5931644"/>
                  <a:gd name="connsiteY1" fmla="*/ 910844 h 1959715"/>
                  <a:gd name="connsiteX2" fmla="*/ 839683 w 5931644"/>
                  <a:gd name="connsiteY2" fmla="*/ 1744562 h 1959715"/>
                  <a:gd name="connsiteX3" fmla="*/ 13230 w 5931644"/>
                  <a:gd name="connsiteY3" fmla="*/ 923442 h 1959715"/>
                  <a:gd name="connsiteX4" fmla="*/ 11297 w 5931644"/>
                  <a:gd name="connsiteY4" fmla="*/ 1095471 h 1959715"/>
                  <a:gd name="connsiteX5" fmla="*/ 830718 w 5931644"/>
                  <a:gd name="connsiteY5" fmla="*/ 1950750 h 1959715"/>
                  <a:gd name="connsiteX6" fmla="*/ 1180341 w 5931644"/>
                  <a:gd name="connsiteY6" fmla="*/ 1959715 h 1959715"/>
                  <a:gd name="connsiteX7" fmla="*/ 5716483 w 5931644"/>
                  <a:gd name="connsiteY7" fmla="*/ 1278397 h 1959715"/>
                  <a:gd name="connsiteX8" fmla="*/ 5662694 w 5931644"/>
                  <a:gd name="connsiteY8" fmla="*/ 399856 h 1959715"/>
                  <a:gd name="connsiteX9" fmla="*/ 3770880 w 5931644"/>
                  <a:gd name="connsiteY9" fmla="*/ 78 h 1959715"/>
                  <a:gd name="connsiteX10" fmla="*/ 194224 w 5931644"/>
                  <a:gd name="connsiteY10" fmla="*/ 121950 h 1959715"/>
                  <a:gd name="connsiteX11" fmla="*/ 25829 w 5931644"/>
                  <a:gd name="connsiteY11" fmla="*/ 170407 h 1959715"/>
                  <a:gd name="connsiteX12" fmla="*/ 17596 w 5931644"/>
                  <a:gd name="connsiteY12" fmla="*/ 344134 h 1959715"/>
                  <a:gd name="connsiteX0" fmla="*/ 17596 w 5931644"/>
                  <a:gd name="connsiteY0" fmla="*/ 344134 h 1959715"/>
                  <a:gd name="connsiteX1" fmla="*/ 830718 w 5931644"/>
                  <a:gd name="connsiteY1" fmla="*/ 910844 h 1959715"/>
                  <a:gd name="connsiteX2" fmla="*/ 839683 w 5931644"/>
                  <a:gd name="connsiteY2" fmla="*/ 1744562 h 1959715"/>
                  <a:gd name="connsiteX3" fmla="*/ 13230 w 5931644"/>
                  <a:gd name="connsiteY3" fmla="*/ 923442 h 1959715"/>
                  <a:gd name="connsiteX4" fmla="*/ 11297 w 5931644"/>
                  <a:gd name="connsiteY4" fmla="*/ 1095471 h 1959715"/>
                  <a:gd name="connsiteX5" fmla="*/ 830718 w 5931644"/>
                  <a:gd name="connsiteY5" fmla="*/ 1950750 h 1959715"/>
                  <a:gd name="connsiteX6" fmla="*/ 1180341 w 5931644"/>
                  <a:gd name="connsiteY6" fmla="*/ 1959715 h 1959715"/>
                  <a:gd name="connsiteX7" fmla="*/ 5716483 w 5931644"/>
                  <a:gd name="connsiteY7" fmla="*/ 1278397 h 1959715"/>
                  <a:gd name="connsiteX8" fmla="*/ 5662694 w 5931644"/>
                  <a:gd name="connsiteY8" fmla="*/ 399856 h 1959715"/>
                  <a:gd name="connsiteX9" fmla="*/ 3770880 w 5931644"/>
                  <a:gd name="connsiteY9" fmla="*/ 78 h 1959715"/>
                  <a:gd name="connsiteX10" fmla="*/ 194224 w 5931644"/>
                  <a:gd name="connsiteY10" fmla="*/ 121950 h 1959715"/>
                  <a:gd name="connsiteX11" fmla="*/ 25829 w 5931644"/>
                  <a:gd name="connsiteY11" fmla="*/ 170407 h 1959715"/>
                  <a:gd name="connsiteX12" fmla="*/ 17596 w 5931644"/>
                  <a:gd name="connsiteY12" fmla="*/ 344134 h 1959715"/>
                  <a:gd name="connsiteX0" fmla="*/ 17596 w 5931644"/>
                  <a:gd name="connsiteY0" fmla="*/ 344134 h 1959715"/>
                  <a:gd name="connsiteX1" fmla="*/ 830718 w 5931644"/>
                  <a:gd name="connsiteY1" fmla="*/ 910844 h 1959715"/>
                  <a:gd name="connsiteX2" fmla="*/ 839683 w 5931644"/>
                  <a:gd name="connsiteY2" fmla="*/ 1744562 h 1959715"/>
                  <a:gd name="connsiteX3" fmla="*/ 13230 w 5931644"/>
                  <a:gd name="connsiteY3" fmla="*/ 923442 h 1959715"/>
                  <a:gd name="connsiteX4" fmla="*/ 11297 w 5931644"/>
                  <a:gd name="connsiteY4" fmla="*/ 1095471 h 1959715"/>
                  <a:gd name="connsiteX5" fmla="*/ 830718 w 5931644"/>
                  <a:gd name="connsiteY5" fmla="*/ 1950750 h 1959715"/>
                  <a:gd name="connsiteX6" fmla="*/ 1180341 w 5931644"/>
                  <a:gd name="connsiteY6" fmla="*/ 1959715 h 1959715"/>
                  <a:gd name="connsiteX7" fmla="*/ 5716483 w 5931644"/>
                  <a:gd name="connsiteY7" fmla="*/ 1278397 h 1959715"/>
                  <a:gd name="connsiteX8" fmla="*/ 5662694 w 5931644"/>
                  <a:gd name="connsiteY8" fmla="*/ 399856 h 1959715"/>
                  <a:gd name="connsiteX9" fmla="*/ 3770880 w 5931644"/>
                  <a:gd name="connsiteY9" fmla="*/ 78 h 1959715"/>
                  <a:gd name="connsiteX10" fmla="*/ 194224 w 5931644"/>
                  <a:gd name="connsiteY10" fmla="*/ 121950 h 1959715"/>
                  <a:gd name="connsiteX11" fmla="*/ 25829 w 5931644"/>
                  <a:gd name="connsiteY11" fmla="*/ 170407 h 1959715"/>
                  <a:gd name="connsiteX12" fmla="*/ 17596 w 5931644"/>
                  <a:gd name="connsiteY12" fmla="*/ 344134 h 1959715"/>
                  <a:gd name="connsiteX0" fmla="*/ 17596 w 5931644"/>
                  <a:gd name="connsiteY0" fmla="*/ 344134 h 1959715"/>
                  <a:gd name="connsiteX1" fmla="*/ 830718 w 5931644"/>
                  <a:gd name="connsiteY1" fmla="*/ 910844 h 1959715"/>
                  <a:gd name="connsiteX2" fmla="*/ 839683 w 5931644"/>
                  <a:gd name="connsiteY2" fmla="*/ 1744562 h 1959715"/>
                  <a:gd name="connsiteX3" fmla="*/ 13230 w 5931644"/>
                  <a:gd name="connsiteY3" fmla="*/ 923442 h 1959715"/>
                  <a:gd name="connsiteX4" fmla="*/ 11297 w 5931644"/>
                  <a:gd name="connsiteY4" fmla="*/ 1095471 h 1959715"/>
                  <a:gd name="connsiteX5" fmla="*/ 830718 w 5931644"/>
                  <a:gd name="connsiteY5" fmla="*/ 1950750 h 1959715"/>
                  <a:gd name="connsiteX6" fmla="*/ 1180341 w 5931644"/>
                  <a:gd name="connsiteY6" fmla="*/ 1959715 h 1959715"/>
                  <a:gd name="connsiteX7" fmla="*/ 5716483 w 5931644"/>
                  <a:gd name="connsiteY7" fmla="*/ 1278397 h 1959715"/>
                  <a:gd name="connsiteX8" fmla="*/ 5662694 w 5931644"/>
                  <a:gd name="connsiteY8" fmla="*/ 399856 h 1959715"/>
                  <a:gd name="connsiteX9" fmla="*/ 3770880 w 5931644"/>
                  <a:gd name="connsiteY9" fmla="*/ 78 h 1959715"/>
                  <a:gd name="connsiteX10" fmla="*/ 194224 w 5931644"/>
                  <a:gd name="connsiteY10" fmla="*/ 121950 h 1959715"/>
                  <a:gd name="connsiteX11" fmla="*/ 25829 w 5931644"/>
                  <a:gd name="connsiteY11" fmla="*/ 170407 h 1959715"/>
                  <a:gd name="connsiteX12" fmla="*/ 17596 w 5931644"/>
                  <a:gd name="connsiteY12" fmla="*/ 344134 h 1959715"/>
                  <a:gd name="connsiteX0" fmla="*/ 17596 w 5931644"/>
                  <a:gd name="connsiteY0" fmla="*/ 344134 h 1962026"/>
                  <a:gd name="connsiteX1" fmla="*/ 830718 w 5931644"/>
                  <a:gd name="connsiteY1" fmla="*/ 910844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830718 w 5931644"/>
                  <a:gd name="connsiteY1" fmla="*/ 910844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830718 w 5931644"/>
                  <a:gd name="connsiteY1" fmla="*/ 910844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830718 w 5931644"/>
                  <a:gd name="connsiteY1" fmla="*/ 910844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4393 w 5928441"/>
                  <a:gd name="connsiteY0" fmla="*/ 344134 h 1962026"/>
                  <a:gd name="connsiteX1" fmla="*/ 790193 w 5928441"/>
                  <a:gd name="connsiteY1" fmla="*/ 886851 h 1962026"/>
                  <a:gd name="connsiteX2" fmla="*/ 836480 w 5928441"/>
                  <a:gd name="connsiteY2" fmla="*/ 1744562 h 1962026"/>
                  <a:gd name="connsiteX3" fmla="*/ 20690 w 5928441"/>
                  <a:gd name="connsiteY3" fmla="*/ 918110 h 1962026"/>
                  <a:gd name="connsiteX4" fmla="*/ 8094 w 5928441"/>
                  <a:gd name="connsiteY4" fmla="*/ 1095471 h 1962026"/>
                  <a:gd name="connsiteX5" fmla="*/ 827515 w 5928441"/>
                  <a:gd name="connsiteY5" fmla="*/ 1950750 h 1962026"/>
                  <a:gd name="connsiteX6" fmla="*/ 1177138 w 5928441"/>
                  <a:gd name="connsiteY6" fmla="*/ 1959715 h 1962026"/>
                  <a:gd name="connsiteX7" fmla="*/ 5713280 w 5928441"/>
                  <a:gd name="connsiteY7" fmla="*/ 1278397 h 1962026"/>
                  <a:gd name="connsiteX8" fmla="*/ 5659491 w 5928441"/>
                  <a:gd name="connsiteY8" fmla="*/ 399856 h 1962026"/>
                  <a:gd name="connsiteX9" fmla="*/ 3767677 w 5928441"/>
                  <a:gd name="connsiteY9" fmla="*/ 78 h 1962026"/>
                  <a:gd name="connsiteX10" fmla="*/ 191021 w 5928441"/>
                  <a:gd name="connsiteY10" fmla="*/ 121950 h 1962026"/>
                  <a:gd name="connsiteX11" fmla="*/ 22626 w 5928441"/>
                  <a:gd name="connsiteY11" fmla="*/ 170407 h 1962026"/>
                  <a:gd name="connsiteX12" fmla="*/ 14393 w 5928441"/>
                  <a:gd name="connsiteY12" fmla="*/ 344134 h 1962026"/>
                  <a:gd name="connsiteX0" fmla="*/ 17595 w 5931643"/>
                  <a:gd name="connsiteY0" fmla="*/ 344134 h 1962026"/>
                  <a:gd name="connsiteX1" fmla="*/ 793395 w 5931643"/>
                  <a:gd name="connsiteY1" fmla="*/ 886851 h 1962026"/>
                  <a:gd name="connsiteX2" fmla="*/ 839682 w 5931643"/>
                  <a:gd name="connsiteY2" fmla="*/ 1744562 h 1962026"/>
                  <a:gd name="connsiteX3" fmla="*/ 13228 w 5931643"/>
                  <a:gd name="connsiteY3" fmla="*/ 920776 h 1962026"/>
                  <a:gd name="connsiteX4" fmla="*/ 11296 w 5931643"/>
                  <a:gd name="connsiteY4" fmla="*/ 1095471 h 1962026"/>
                  <a:gd name="connsiteX5" fmla="*/ 830717 w 5931643"/>
                  <a:gd name="connsiteY5" fmla="*/ 1950750 h 1962026"/>
                  <a:gd name="connsiteX6" fmla="*/ 1180340 w 5931643"/>
                  <a:gd name="connsiteY6" fmla="*/ 1959715 h 1962026"/>
                  <a:gd name="connsiteX7" fmla="*/ 5716482 w 5931643"/>
                  <a:gd name="connsiteY7" fmla="*/ 1278397 h 1962026"/>
                  <a:gd name="connsiteX8" fmla="*/ 5662693 w 5931643"/>
                  <a:gd name="connsiteY8" fmla="*/ 399856 h 1962026"/>
                  <a:gd name="connsiteX9" fmla="*/ 3770879 w 5931643"/>
                  <a:gd name="connsiteY9" fmla="*/ 78 h 1962026"/>
                  <a:gd name="connsiteX10" fmla="*/ 194223 w 5931643"/>
                  <a:gd name="connsiteY10" fmla="*/ 121950 h 1962026"/>
                  <a:gd name="connsiteX11" fmla="*/ 25828 w 5931643"/>
                  <a:gd name="connsiteY11" fmla="*/ 170407 h 1962026"/>
                  <a:gd name="connsiteX12" fmla="*/ 17595 w 5931643"/>
                  <a:gd name="connsiteY12" fmla="*/ 344134 h 1962026"/>
                  <a:gd name="connsiteX0" fmla="*/ 16052 w 5930100"/>
                  <a:gd name="connsiteY0" fmla="*/ 344134 h 1962026"/>
                  <a:gd name="connsiteX1" fmla="*/ 791852 w 5930100"/>
                  <a:gd name="connsiteY1" fmla="*/ 886851 h 1962026"/>
                  <a:gd name="connsiteX2" fmla="*/ 838139 w 5930100"/>
                  <a:gd name="connsiteY2" fmla="*/ 1744562 h 1962026"/>
                  <a:gd name="connsiteX3" fmla="*/ 11685 w 5930100"/>
                  <a:gd name="connsiteY3" fmla="*/ 920776 h 1962026"/>
                  <a:gd name="connsiteX4" fmla="*/ 12419 w 5930100"/>
                  <a:gd name="connsiteY4" fmla="*/ 1095471 h 1962026"/>
                  <a:gd name="connsiteX5" fmla="*/ 829174 w 5930100"/>
                  <a:gd name="connsiteY5" fmla="*/ 1950750 h 1962026"/>
                  <a:gd name="connsiteX6" fmla="*/ 1178797 w 5930100"/>
                  <a:gd name="connsiteY6" fmla="*/ 1959715 h 1962026"/>
                  <a:gd name="connsiteX7" fmla="*/ 5714939 w 5930100"/>
                  <a:gd name="connsiteY7" fmla="*/ 1278397 h 1962026"/>
                  <a:gd name="connsiteX8" fmla="*/ 5661150 w 5930100"/>
                  <a:gd name="connsiteY8" fmla="*/ 399856 h 1962026"/>
                  <a:gd name="connsiteX9" fmla="*/ 3769336 w 5930100"/>
                  <a:gd name="connsiteY9" fmla="*/ 78 h 1962026"/>
                  <a:gd name="connsiteX10" fmla="*/ 192680 w 5930100"/>
                  <a:gd name="connsiteY10" fmla="*/ 121950 h 1962026"/>
                  <a:gd name="connsiteX11" fmla="*/ 24285 w 5930100"/>
                  <a:gd name="connsiteY11" fmla="*/ 170407 h 1962026"/>
                  <a:gd name="connsiteX12" fmla="*/ 16052 w 5930100"/>
                  <a:gd name="connsiteY12" fmla="*/ 344134 h 1962026"/>
                  <a:gd name="connsiteX0" fmla="*/ 16052 w 5905085"/>
                  <a:gd name="connsiteY0" fmla="*/ 344134 h 1962026"/>
                  <a:gd name="connsiteX1" fmla="*/ 791852 w 5905085"/>
                  <a:gd name="connsiteY1" fmla="*/ 886851 h 1962026"/>
                  <a:gd name="connsiteX2" fmla="*/ 838139 w 5905085"/>
                  <a:gd name="connsiteY2" fmla="*/ 1744562 h 1962026"/>
                  <a:gd name="connsiteX3" fmla="*/ 11685 w 5905085"/>
                  <a:gd name="connsiteY3" fmla="*/ 920776 h 1962026"/>
                  <a:gd name="connsiteX4" fmla="*/ 12419 w 5905085"/>
                  <a:gd name="connsiteY4" fmla="*/ 1095471 h 1962026"/>
                  <a:gd name="connsiteX5" fmla="*/ 829174 w 5905085"/>
                  <a:gd name="connsiteY5" fmla="*/ 1950750 h 1962026"/>
                  <a:gd name="connsiteX6" fmla="*/ 1178797 w 5905085"/>
                  <a:gd name="connsiteY6" fmla="*/ 1959715 h 1962026"/>
                  <a:gd name="connsiteX7" fmla="*/ 5714939 w 5905085"/>
                  <a:gd name="connsiteY7" fmla="*/ 1278397 h 1962026"/>
                  <a:gd name="connsiteX8" fmla="*/ 5661150 w 5905085"/>
                  <a:gd name="connsiteY8" fmla="*/ 399856 h 1962026"/>
                  <a:gd name="connsiteX9" fmla="*/ 3769336 w 5905085"/>
                  <a:gd name="connsiteY9" fmla="*/ 78 h 1962026"/>
                  <a:gd name="connsiteX10" fmla="*/ 192680 w 5905085"/>
                  <a:gd name="connsiteY10" fmla="*/ 121950 h 1962026"/>
                  <a:gd name="connsiteX11" fmla="*/ 24285 w 5905085"/>
                  <a:gd name="connsiteY11" fmla="*/ 170407 h 1962026"/>
                  <a:gd name="connsiteX12" fmla="*/ 16052 w 5905085"/>
                  <a:gd name="connsiteY12" fmla="*/ 344134 h 1962026"/>
                  <a:gd name="connsiteX0" fmla="*/ 16052 w 5923943"/>
                  <a:gd name="connsiteY0" fmla="*/ 344134 h 1962026"/>
                  <a:gd name="connsiteX1" fmla="*/ 791852 w 5923943"/>
                  <a:gd name="connsiteY1" fmla="*/ 886851 h 1962026"/>
                  <a:gd name="connsiteX2" fmla="*/ 838139 w 5923943"/>
                  <a:gd name="connsiteY2" fmla="*/ 1744562 h 1962026"/>
                  <a:gd name="connsiteX3" fmla="*/ 11685 w 5923943"/>
                  <a:gd name="connsiteY3" fmla="*/ 920776 h 1962026"/>
                  <a:gd name="connsiteX4" fmla="*/ 12419 w 5923943"/>
                  <a:gd name="connsiteY4" fmla="*/ 1095471 h 1962026"/>
                  <a:gd name="connsiteX5" fmla="*/ 829174 w 5923943"/>
                  <a:gd name="connsiteY5" fmla="*/ 1950750 h 1962026"/>
                  <a:gd name="connsiteX6" fmla="*/ 1178797 w 5923943"/>
                  <a:gd name="connsiteY6" fmla="*/ 1959715 h 1962026"/>
                  <a:gd name="connsiteX7" fmla="*/ 5714939 w 5923943"/>
                  <a:gd name="connsiteY7" fmla="*/ 1278397 h 1962026"/>
                  <a:gd name="connsiteX8" fmla="*/ 5661150 w 5923943"/>
                  <a:gd name="connsiteY8" fmla="*/ 399856 h 1962026"/>
                  <a:gd name="connsiteX9" fmla="*/ 3769336 w 5923943"/>
                  <a:gd name="connsiteY9" fmla="*/ 78 h 1962026"/>
                  <a:gd name="connsiteX10" fmla="*/ 192680 w 5923943"/>
                  <a:gd name="connsiteY10" fmla="*/ 121950 h 1962026"/>
                  <a:gd name="connsiteX11" fmla="*/ 24285 w 5923943"/>
                  <a:gd name="connsiteY11" fmla="*/ 170407 h 1962026"/>
                  <a:gd name="connsiteX12" fmla="*/ 16052 w 5923943"/>
                  <a:gd name="connsiteY12" fmla="*/ 344134 h 1962026"/>
                  <a:gd name="connsiteX0" fmla="*/ 16052 w 5921415"/>
                  <a:gd name="connsiteY0" fmla="*/ 344139 h 1962031"/>
                  <a:gd name="connsiteX1" fmla="*/ 791852 w 5921415"/>
                  <a:gd name="connsiteY1" fmla="*/ 886856 h 1962031"/>
                  <a:gd name="connsiteX2" fmla="*/ 838139 w 5921415"/>
                  <a:gd name="connsiteY2" fmla="*/ 1744567 h 1962031"/>
                  <a:gd name="connsiteX3" fmla="*/ 11685 w 5921415"/>
                  <a:gd name="connsiteY3" fmla="*/ 920781 h 1962031"/>
                  <a:gd name="connsiteX4" fmla="*/ 12419 w 5921415"/>
                  <a:gd name="connsiteY4" fmla="*/ 1095476 h 1962031"/>
                  <a:gd name="connsiteX5" fmla="*/ 829174 w 5921415"/>
                  <a:gd name="connsiteY5" fmla="*/ 1950755 h 1962031"/>
                  <a:gd name="connsiteX6" fmla="*/ 1178797 w 5921415"/>
                  <a:gd name="connsiteY6" fmla="*/ 1959720 h 1962031"/>
                  <a:gd name="connsiteX7" fmla="*/ 5714939 w 5921415"/>
                  <a:gd name="connsiteY7" fmla="*/ 1278402 h 1962031"/>
                  <a:gd name="connsiteX8" fmla="*/ 5655818 w 5921415"/>
                  <a:gd name="connsiteY8" fmla="*/ 383866 h 1962031"/>
                  <a:gd name="connsiteX9" fmla="*/ 3769336 w 5921415"/>
                  <a:gd name="connsiteY9" fmla="*/ 83 h 1962031"/>
                  <a:gd name="connsiteX10" fmla="*/ 192680 w 5921415"/>
                  <a:gd name="connsiteY10" fmla="*/ 121955 h 1962031"/>
                  <a:gd name="connsiteX11" fmla="*/ 24285 w 5921415"/>
                  <a:gd name="connsiteY11" fmla="*/ 170412 h 1962031"/>
                  <a:gd name="connsiteX12" fmla="*/ 16052 w 5921415"/>
                  <a:gd name="connsiteY12" fmla="*/ 344139 h 1962031"/>
                  <a:gd name="connsiteX0" fmla="*/ 16052 w 5910084"/>
                  <a:gd name="connsiteY0" fmla="*/ 344139 h 1962031"/>
                  <a:gd name="connsiteX1" fmla="*/ 791852 w 5910084"/>
                  <a:gd name="connsiteY1" fmla="*/ 886856 h 1962031"/>
                  <a:gd name="connsiteX2" fmla="*/ 838139 w 5910084"/>
                  <a:gd name="connsiteY2" fmla="*/ 1744567 h 1962031"/>
                  <a:gd name="connsiteX3" fmla="*/ 11685 w 5910084"/>
                  <a:gd name="connsiteY3" fmla="*/ 920781 h 1962031"/>
                  <a:gd name="connsiteX4" fmla="*/ 12419 w 5910084"/>
                  <a:gd name="connsiteY4" fmla="*/ 1095476 h 1962031"/>
                  <a:gd name="connsiteX5" fmla="*/ 829174 w 5910084"/>
                  <a:gd name="connsiteY5" fmla="*/ 1950755 h 1962031"/>
                  <a:gd name="connsiteX6" fmla="*/ 1178797 w 5910084"/>
                  <a:gd name="connsiteY6" fmla="*/ 1959720 h 1962031"/>
                  <a:gd name="connsiteX7" fmla="*/ 5714939 w 5910084"/>
                  <a:gd name="connsiteY7" fmla="*/ 1278402 h 1962031"/>
                  <a:gd name="connsiteX8" fmla="*/ 5655818 w 5910084"/>
                  <a:gd name="connsiteY8" fmla="*/ 383866 h 1962031"/>
                  <a:gd name="connsiteX9" fmla="*/ 3769336 w 5910084"/>
                  <a:gd name="connsiteY9" fmla="*/ 83 h 1962031"/>
                  <a:gd name="connsiteX10" fmla="*/ 192680 w 5910084"/>
                  <a:gd name="connsiteY10" fmla="*/ 121955 h 1962031"/>
                  <a:gd name="connsiteX11" fmla="*/ 24285 w 5910084"/>
                  <a:gd name="connsiteY11" fmla="*/ 170412 h 1962031"/>
                  <a:gd name="connsiteX12" fmla="*/ 16052 w 5910084"/>
                  <a:gd name="connsiteY12" fmla="*/ 344139 h 1962031"/>
                  <a:gd name="connsiteX0" fmla="*/ 16052 w 5905361"/>
                  <a:gd name="connsiteY0" fmla="*/ 344138 h 1962030"/>
                  <a:gd name="connsiteX1" fmla="*/ 791852 w 5905361"/>
                  <a:gd name="connsiteY1" fmla="*/ 886855 h 1962030"/>
                  <a:gd name="connsiteX2" fmla="*/ 838139 w 5905361"/>
                  <a:gd name="connsiteY2" fmla="*/ 1744566 h 1962030"/>
                  <a:gd name="connsiteX3" fmla="*/ 11685 w 5905361"/>
                  <a:gd name="connsiteY3" fmla="*/ 920780 h 1962030"/>
                  <a:gd name="connsiteX4" fmla="*/ 12419 w 5905361"/>
                  <a:gd name="connsiteY4" fmla="*/ 1095475 h 1962030"/>
                  <a:gd name="connsiteX5" fmla="*/ 829174 w 5905361"/>
                  <a:gd name="connsiteY5" fmla="*/ 1950754 h 1962030"/>
                  <a:gd name="connsiteX6" fmla="*/ 1178797 w 5905361"/>
                  <a:gd name="connsiteY6" fmla="*/ 1959719 h 1962030"/>
                  <a:gd name="connsiteX7" fmla="*/ 5714939 w 5905361"/>
                  <a:gd name="connsiteY7" fmla="*/ 1278401 h 1962030"/>
                  <a:gd name="connsiteX8" fmla="*/ 5645155 w 5905361"/>
                  <a:gd name="connsiteY8" fmla="*/ 389196 h 1962030"/>
                  <a:gd name="connsiteX9" fmla="*/ 3769336 w 5905361"/>
                  <a:gd name="connsiteY9" fmla="*/ 82 h 1962030"/>
                  <a:gd name="connsiteX10" fmla="*/ 192680 w 5905361"/>
                  <a:gd name="connsiteY10" fmla="*/ 121954 h 1962030"/>
                  <a:gd name="connsiteX11" fmla="*/ 24285 w 5905361"/>
                  <a:gd name="connsiteY11" fmla="*/ 170411 h 1962030"/>
                  <a:gd name="connsiteX12" fmla="*/ 16052 w 5905361"/>
                  <a:gd name="connsiteY12" fmla="*/ 344138 h 1962030"/>
                  <a:gd name="connsiteX0" fmla="*/ 16052 w 5925032"/>
                  <a:gd name="connsiteY0" fmla="*/ 344138 h 1962030"/>
                  <a:gd name="connsiteX1" fmla="*/ 791852 w 5925032"/>
                  <a:gd name="connsiteY1" fmla="*/ 886855 h 1962030"/>
                  <a:gd name="connsiteX2" fmla="*/ 838139 w 5925032"/>
                  <a:gd name="connsiteY2" fmla="*/ 1744566 h 1962030"/>
                  <a:gd name="connsiteX3" fmla="*/ 11685 w 5925032"/>
                  <a:gd name="connsiteY3" fmla="*/ 920780 h 1962030"/>
                  <a:gd name="connsiteX4" fmla="*/ 12419 w 5925032"/>
                  <a:gd name="connsiteY4" fmla="*/ 1095475 h 1962030"/>
                  <a:gd name="connsiteX5" fmla="*/ 829174 w 5925032"/>
                  <a:gd name="connsiteY5" fmla="*/ 1950754 h 1962030"/>
                  <a:gd name="connsiteX6" fmla="*/ 1178797 w 5925032"/>
                  <a:gd name="connsiteY6" fmla="*/ 1959719 h 1962030"/>
                  <a:gd name="connsiteX7" fmla="*/ 5714939 w 5925032"/>
                  <a:gd name="connsiteY7" fmla="*/ 1278401 h 1962030"/>
                  <a:gd name="connsiteX8" fmla="*/ 5645155 w 5925032"/>
                  <a:gd name="connsiteY8" fmla="*/ 389196 h 1962030"/>
                  <a:gd name="connsiteX9" fmla="*/ 3769336 w 5925032"/>
                  <a:gd name="connsiteY9" fmla="*/ 82 h 1962030"/>
                  <a:gd name="connsiteX10" fmla="*/ 192680 w 5925032"/>
                  <a:gd name="connsiteY10" fmla="*/ 121954 h 1962030"/>
                  <a:gd name="connsiteX11" fmla="*/ 24285 w 5925032"/>
                  <a:gd name="connsiteY11" fmla="*/ 170411 h 1962030"/>
                  <a:gd name="connsiteX12" fmla="*/ 16052 w 5925032"/>
                  <a:gd name="connsiteY12" fmla="*/ 344138 h 1962030"/>
                  <a:gd name="connsiteX0" fmla="*/ 16052 w 5925996"/>
                  <a:gd name="connsiteY0" fmla="*/ 344138 h 1962030"/>
                  <a:gd name="connsiteX1" fmla="*/ 791852 w 5925996"/>
                  <a:gd name="connsiteY1" fmla="*/ 886855 h 1962030"/>
                  <a:gd name="connsiteX2" fmla="*/ 838139 w 5925996"/>
                  <a:gd name="connsiteY2" fmla="*/ 1744566 h 1962030"/>
                  <a:gd name="connsiteX3" fmla="*/ 11685 w 5925996"/>
                  <a:gd name="connsiteY3" fmla="*/ 920780 h 1962030"/>
                  <a:gd name="connsiteX4" fmla="*/ 12419 w 5925996"/>
                  <a:gd name="connsiteY4" fmla="*/ 1095475 h 1962030"/>
                  <a:gd name="connsiteX5" fmla="*/ 829174 w 5925996"/>
                  <a:gd name="connsiteY5" fmla="*/ 1950754 h 1962030"/>
                  <a:gd name="connsiteX6" fmla="*/ 1178797 w 5925996"/>
                  <a:gd name="connsiteY6" fmla="*/ 1959719 h 1962030"/>
                  <a:gd name="connsiteX7" fmla="*/ 5714939 w 5925996"/>
                  <a:gd name="connsiteY7" fmla="*/ 1278401 h 1962030"/>
                  <a:gd name="connsiteX8" fmla="*/ 5645155 w 5925996"/>
                  <a:gd name="connsiteY8" fmla="*/ 389196 h 1962030"/>
                  <a:gd name="connsiteX9" fmla="*/ 3769336 w 5925996"/>
                  <a:gd name="connsiteY9" fmla="*/ 82 h 1962030"/>
                  <a:gd name="connsiteX10" fmla="*/ 192680 w 5925996"/>
                  <a:gd name="connsiteY10" fmla="*/ 121954 h 1962030"/>
                  <a:gd name="connsiteX11" fmla="*/ 24285 w 5925996"/>
                  <a:gd name="connsiteY11" fmla="*/ 170411 h 1962030"/>
                  <a:gd name="connsiteX12" fmla="*/ 16052 w 5925996"/>
                  <a:gd name="connsiteY12" fmla="*/ 344138 h 1962030"/>
                  <a:gd name="connsiteX0" fmla="*/ 16052 w 5944831"/>
                  <a:gd name="connsiteY0" fmla="*/ 344138 h 1962030"/>
                  <a:gd name="connsiteX1" fmla="*/ 791852 w 5944831"/>
                  <a:gd name="connsiteY1" fmla="*/ 886855 h 1962030"/>
                  <a:gd name="connsiteX2" fmla="*/ 838139 w 5944831"/>
                  <a:gd name="connsiteY2" fmla="*/ 1744566 h 1962030"/>
                  <a:gd name="connsiteX3" fmla="*/ 11685 w 5944831"/>
                  <a:gd name="connsiteY3" fmla="*/ 920780 h 1962030"/>
                  <a:gd name="connsiteX4" fmla="*/ 12419 w 5944831"/>
                  <a:gd name="connsiteY4" fmla="*/ 1095475 h 1962030"/>
                  <a:gd name="connsiteX5" fmla="*/ 829174 w 5944831"/>
                  <a:gd name="connsiteY5" fmla="*/ 1950754 h 1962030"/>
                  <a:gd name="connsiteX6" fmla="*/ 1178797 w 5944831"/>
                  <a:gd name="connsiteY6" fmla="*/ 1959719 h 1962030"/>
                  <a:gd name="connsiteX7" fmla="*/ 5714939 w 5944831"/>
                  <a:gd name="connsiteY7" fmla="*/ 1278401 h 1962030"/>
                  <a:gd name="connsiteX8" fmla="*/ 5645155 w 5944831"/>
                  <a:gd name="connsiteY8" fmla="*/ 389196 h 1962030"/>
                  <a:gd name="connsiteX9" fmla="*/ 3769336 w 5944831"/>
                  <a:gd name="connsiteY9" fmla="*/ 82 h 1962030"/>
                  <a:gd name="connsiteX10" fmla="*/ 192680 w 5944831"/>
                  <a:gd name="connsiteY10" fmla="*/ 121954 h 1962030"/>
                  <a:gd name="connsiteX11" fmla="*/ 24285 w 5944831"/>
                  <a:gd name="connsiteY11" fmla="*/ 170411 h 1962030"/>
                  <a:gd name="connsiteX12" fmla="*/ 16052 w 5944831"/>
                  <a:gd name="connsiteY12" fmla="*/ 344138 h 1962030"/>
                  <a:gd name="connsiteX0" fmla="*/ 16052 w 5933259"/>
                  <a:gd name="connsiteY0" fmla="*/ 344138 h 1962030"/>
                  <a:gd name="connsiteX1" fmla="*/ 791852 w 5933259"/>
                  <a:gd name="connsiteY1" fmla="*/ 886855 h 1962030"/>
                  <a:gd name="connsiteX2" fmla="*/ 838139 w 5933259"/>
                  <a:gd name="connsiteY2" fmla="*/ 1744566 h 1962030"/>
                  <a:gd name="connsiteX3" fmla="*/ 11685 w 5933259"/>
                  <a:gd name="connsiteY3" fmla="*/ 920780 h 1962030"/>
                  <a:gd name="connsiteX4" fmla="*/ 12419 w 5933259"/>
                  <a:gd name="connsiteY4" fmla="*/ 1095475 h 1962030"/>
                  <a:gd name="connsiteX5" fmla="*/ 829174 w 5933259"/>
                  <a:gd name="connsiteY5" fmla="*/ 1950754 h 1962030"/>
                  <a:gd name="connsiteX6" fmla="*/ 1178797 w 5933259"/>
                  <a:gd name="connsiteY6" fmla="*/ 1959719 h 1962030"/>
                  <a:gd name="connsiteX7" fmla="*/ 5714939 w 5933259"/>
                  <a:gd name="connsiteY7" fmla="*/ 1278401 h 1962030"/>
                  <a:gd name="connsiteX8" fmla="*/ 5645155 w 5933259"/>
                  <a:gd name="connsiteY8" fmla="*/ 389196 h 1962030"/>
                  <a:gd name="connsiteX9" fmla="*/ 3769336 w 5933259"/>
                  <a:gd name="connsiteY9" fmla="*/ 82 h 1962030"/>
                  <a:gd name="connsiteX10" fmla="*/ 192680 w 5933259"/>
                  <a:gd name="connsiteY10" fmla="*/ 121954 h 1962030"/>
                  <a:gd name="connsiteX11" fmla="*/ 24285 w 5933259"/>
                  <a:gd name="connsiteY11" fmla="*/ 170411 h 1962030"/>
                  <a:gd name="connsiteX12" fmla="*/ 16052 w 5933259"/>
                  <a:gd name="connsiteY12" fmla="*/ 344138 h 1962030"/>
                  <a:gd name="connsiteX0" fmla="*/ 16052 w 5923936"/>
                  <a:gd name="connsiteY0" fmla="*/ 344138 h 1962030"/>
                  <a:gd name="connsiteX1" fmla="*/ 791852 w 5923936"/>
                  <a:gd name="connsiteY1" fmla="*/ 886855 h 1962030"/>
                  <a:gd name="connsiteX2" fmla="*/ 838139 w 5923936"/>
                  <a:gd name="connsiteY2" fmla="*/ 1744566 h 1962030"/>
                  <a:gd name="connsiteX3" fmla="*/ 11685 w 5923936"/>
                  <a:gd name="connsiteY3" fmla="*/ 920780 h 1962030"/>
                  <a:gd name="connsiteX4" fmla="*/ 12419 w 5923936"/>
                  <a:gd name="connsiteY4" fmla="*/ 1095475 h 1962030"/>
                  <a:gd name="connsiteX5" fmla="*/ 829174 w 5923936"/>
                  <a:gd name="connsiteY5" fmla="*/ 1950754 h 1962030"/>
                  <a:gd name="connsiteX6" fmla="*/ 1178797 w 5923936"/>
                  <a:gd name="connsiteY6" fmla="*/ 1959719 h 1962030"/>
                  <a:gd name="connsiteX7" fmla="*/ 5714939 w 5923936"/>
                  <a:gd name="connsiteY7" fmla="*/ 1278401 h 1962030"/>
                  <a:gd name="connsiteX8" fmla="*/ 5645155 w 5923936"/>
                  <a:gd name="connsiteY8" fmla="*/ 389196 h 1962030"/>
                  <a:gd name="connsiteX9" fmla="*/ 3769336 w 5923936"/>
                  <a:gd name="connsiteY9" fmla="*/ 82 h 1962030"/>
                  <a:gd name="connsiteX10" fmla="*/ 192680 w 5923936"/>
                  <a:gd name="connsiteY10" fmla="*/ 121954 h 1962030"/>
                  <a:gd name="connsiteX11" fmla="*/ 24285 w 5923936"/>
                  <a:gd name="connsiteY11" fmla="*/ 170411 h 1962030"/>
                  <a:gd name="connsiteX12" fmla="*/ 16052 w 5923936"/>
                  <a:gd name="connsiteY12" fmla="*/ 344138 h 1962030"/>
                  <a:gd name="connsiteX0" fmla="*/ 16052 w 5916255"/>
                  <a:gd name="connsiteY0" fmla="*/ 344138 h 1962030"/>
                  <a:gd name="connsiteX1" fmla="*/ 791852 w 5916255"/>
                  <a:gd name="connsiteY1" fmla="*/ 886855 h 1962030"/>
                  <a:gd name="connsiteX2" fmla="*/ 838139 w 5916255"/>
                  <a:gd name="connsiteY2" fmla="*/ 1744566 h 1962030"/>
                  <a:gd name="connsiteX3" fmla="*/ 11685 w 5916255"/>
                  <a:gd name="connsiteY3" fmla="*/ 920780 h 1962030"/>
                  <a:gd name="connsiteX4" fmla="*/ 12419 w 5916255"/>
                  <a:gd name="connsiteY4" fmla="*/ 1095475 h 1962030"/>
                  <a:gd name="connsiteX5" fmla="*/ 829174 w 5916255"/>
                  <a:gd name="connsiteY5" fmla="*/ 1950754 h 1962030"/>
                  <a:gd name="connsiteX6" fmla="*/ 1178797 w 5916255"/>
                  <a:gd name="connsiteY6" fmla="*/ 1959719 h 1962030"/>
                  <a:gd name="connsiteX7" fmla="*/ 5714939 w 5916255"/>
                  <a:gd name="connsiteY7" fmla="*/ 1278401 h 1962030"/>
                  <a:gd name="connsiteX8" fmla="*/ 5645155 w 5916255"/>
                  <a:gd name="connsiteY8" fmla="*/ 389196 h 1962030"/>
                  <a:gd name="connsiteX9" fmla="*/ 3769336 w 5916255"/>
                  <a:gd name="connsiteY9" fmla="*/ 82 h 1962030"/>
                  <a:gd name="connsiteX10" fmla="*/ 192680 w 5916255"/>
                  <a:gd name="connsiteY10" fmla="*/ 121954 h 1962030"/>
                  <a:gd name="connsiteX11" fmla="*/ 24285 w 5916255"/>
                  <a:gd name="connsiteY11" fmla="*/ 170411 h 1962030"/>
                  <a:gd name="connsiteX12" fmla="*/ 16052 w 5916255"/>
                  <a:gd name="connsiteY12" fmla="*/ 344138 h 196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16255" h="1962030">
                    <a:moveTo>
                      <a:pt x="16052" y="344138"/>
                    </a:moveTo>
                    <a:cubicBezTo>
                      <a:pt x="21392" y="359759"/>
                      <a:pt x="613229" y="772597"/>
                      <a:pt x="791852" y="886855"/>
                    </a:cubicBezTo>
                    <a:cubicBezTo>
                      <a:pt x="986784" y="1018136"/>
                      <a:pt x="907130" y="1810560"/>
                      <a:pt x="838139" y="1744566"/>
                    </a:cubicBezTo>
                    <a:lnTo>
                      <a:pt x="11685" y="920780"/>
                    </a:lnTo>
                    <a:cubicBezTo>
                      <a:pt x="-1400" y="909698"/>
                      <a:pt x="-6486" y="1079897"/>
                      <a:pt x="12419" y="1095475"/>
                    </a:cubicBezTo>
                    <a:cubicBezTo>
                      <a:pt x="285559" y="1380568"/>
                      <a:pt x="766639" y="1948245"/>
                      <a:pt x="829174" y="1950754"/>
                    </a:cubicBezTo>
                    <a:cubicBezTo>
                      <a:pt x="945715" y="1953742"/>
                      <a:pt x="1142233" y="1967395"/>
                      <a:pt x="1178797" y="1959719"/>
                    </a:cubicBezTo>
                    <a:lnTo>
                      <a:pt x="5714939" y="1278401"/>
                    </a:lnTo>
                    <a:cubicBezTo>
                      <a:pt x="5988950" y="1242629"/>
                      <a:pt x="5999640" y="471490"/>
                      <a:pt x="5645155" y="389196"/>
                    </a:cubicBezTo>
                    <a:cubicBezTo>
                      <a:pt x="5014550" y="255937"/>
                      <a:pt x="3904085" y="-5285"/>
                      <a:pt x="3769336" y="82"/>
                    </a:cubicBezTo>
                    <a:lnTo>
                      <a:pt x="192680" y="121954"/>
                    </a:lnTo>
                    <a:cubicBezTo>
                      <a:pt x="99226" y="129221"/>
                      <a:pt x="24433" y="136485"/>
                      <a:pt x="24285" y="170411"/>
                    </a:cubicBezTo>
                    <a:lnTo>
                      <a:pt x="16052" y="344138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0" name="任意多边形: 形状 389">
                <a:extLst>
                  <a:ext uri="{FF2B5EF4-FFF2-40B4-BE49-F238E27FC236}">
                    <a16:creationId xmlns:a16="http://schemas.microsoft.com/office/drawing/2014/main" id="{8571A119-A618-4A1F-8C45-4AAF51FE966A}"/>
                  </a:ext>
                </a:extLst>
              </p:cNvPr>
              <p:cNvSpPr/>
              <p:nvPr/>
            </p:nvSpPr>
            <p:spPr>
              <a:xfrm>
                <a:off x="3477601" y="1277303"/>
                <a:ext cx="178642" cy="268084"/>
              </a:xfrm>
              <a:custGeom>
                <a:avLst/>
                <a:gdLst>
                  <a:gd name="connsiteX0" fmla="*/ 64513 w 824643"/>
                  <a:gd name="connsiteY0" fmla="*/ 0 h 1315502"/>
                  <a:gd name="connsiteX1" fmla="*/ 42073 w 824643"/>
                  <a:gd name="connsiteY1" fmla="*/ 47683 h 1315502"/>
                  <a:gd name="connsiteX2" fmla="*/ 44878 w 824643"/>
                  <a:gd name="connsiteY2" fmla="*/ 126221 h 1315502"/>
                  <a:gd name="connsiteX3" fmla="*/ 56098 w 824643"/>
                  <a:gd name="connsiteY3" fmla="*/ 157075 h 1315502"/>
                  <a:gd name="connsiteX4" fmla="*/ 50488 w 824643"/>
                  <a:gd name="connsiteY4" fmla="*/ 187929 h 1315502"/>
                  <a:gd name="connsiteX5" fmla="*/ 33659 w 824643"/>
                  <a:gd name="connsiteY5" fmla="*/ 201953 h 1315502"/>
                  <a:gd name="connsiteX6" fmla="*/ 33659 w 824643"/>
                  <a:gd name="connsiteY6" fmla="*/ 260856 h 1315502"/>
                  <a:gd name="connsiteX7" fmla="*/ 61708 w 824643"/>
                  <a:gd name="connsiteY7" fmla="*/ 288905 h 1315502"/>
                  <a:gd name="connsiteX8" fmla="*/ 61708 w 824643"/>
                  <a:gd name="connsiteY8" fmla="*/ 328174 h 1315502"/>
                  <a:gd name="connsiteX9" fmla="*/ 33659 w 824643"/>
                  <a:gd name="connsiteY9" fmla="*/ 345004 h 1315502"/>
                  <a:gd name="connsiteX10" fmla="*/ 30854 w 824643"/>
                  <a:gd name="connsiteY10" fmla="*/ 412321 h 1315502"/>
                  <a:gd name="connsiteX11" fmla="*/ 61708 w 824643"/>
                  <a:gd name="connsiteY11" fmla="*/ 445980 h 1315502"/>
                  <a:gd name="connsiteX12" fmla="*/ 61708 w 824643"/>
                  <a:gd name="connsiteY12" fmla="*/ 474029 h 1315502"/>
                  <a:gd name="connsiteX13" fmla="*/ 0 w 824643"/>
                  <a:gd name="connsiteY13" fmla="*/ 499273 h 1315502"/>
                  <a:gd name="connsiteX14" fmla="*/ 824643 w 824643"/>
                  <a:gd name="connsiteY14" fmla="*/ 1315502 h 1315502"/>
                  <a:gd name="connsiteX15" fmla="*/ 768544 w 824643"/>
                  <a:gd name="connsiteY15" fmla="*/ 488054 h 1315502"/>
                  <a:gd name="connsiteX16" fmla="*/ 64513 w 824643"/>
                  <a:gd name="connsiteY16" fmla="*/ 0 h 1315502"/>
                  <a:gd name="connsiteX0" fmla="*/ 64513 w 840458"/>
                  <a:gd name="connsiteY0" fmla="*/ 0 h 1317807"/>
                  <a:gd name="connsiteX1" fmla="*/ 42073 w 840458"/>
                  <a:gd name="connsiteY1" fmla="*/ 47683 h 1317807"/>
                  <a:gd name="connsiteX2" fmla="*/ 44878 w 840458"/>
                  <a:gd name="connsiteY2" fmla="*/ 126221 h 1317807"/>
                  <a:gd name="connsiteX3" fmla="*/ 56098 w 840458"/>
                  <a:gd name="connsiteY3" fmla="*/ 157075 h 1317807"/>
                  <a:gd name="connsiteX4" fmla="*/ 50488 w 840458"/>
                  <a:gd name="connsiteY4" fmla="*/ 187929 h 1317807"/>
                  <a:gd name="connsiteX5" fmla="*/ 33659 w 840458"/>
                  <a:gd name="connsiteY5" fmla="*/ 201953 h 1317807"/>
                  <a:gd name="connsiteX6" fmla="*/ 33659 w 840458"/>
                  <a:gd name="connsiteY6" fmla="*/ 260856 h 1317807"/>
                  <a:gd name="connsiteX7" fmla="*/ 61708 w 840458"/>
                  <a:gd name="connsiteY7" fmla="*/ 288905 h 1317807"/>
                  <a:gd name="connsiteX8" fmla="*/ 61708 w 840458"/>
                  <a:gd name="connsiteY8" fmla="*/ 328174 h 1317807"/>
                  <a:gd name="connsiteX9" fmla="*/ 33659 w 840458"/>
                  <a:gd name="connsiteY9" fmla="*/ 345004 h 1317807"/>
                  <a:gd name="connsiteX10" fmla="*/ 30854 w 840458"/>
                  <a:gd name="connsiteY10" fmla="*/ 412321 h 1317807"/>
                  <a:gd name="connsiteX11" fmla="*/ 61708 w 840458"/>
                  <a:gd name="connsiteY11" fmla="*/ 445980 h 1317807"/>
                  <a:gd name="connsiteX12" fmla="*/ 61708 w 840458"/>
                  <a:gd name="connsiteY12" fmla="*/ 474029 h 1317807"/>
                  <a:gd name="connsiteX13" fmla="*/ 0 w 840458"/>
                  <a:gd name="connsiteY13" fmla="*/ 499273 h 1317807"/>
                  <a:gd name="connsiteX14" fmla="*/ 824643 w 840458"/>
                  <a:gd name="connsiteY14" fmla="*/ 1315502 h 1317807"/>
                  <a:gd name="connsiteX15" fmla="*/ 768544 w 840458"/>
                  <a:gd name="connsiteY15" fmla="*/ 488054 h 1317807"/>
                  <a:gd name="connsiteX16" fmla="*/ 64513 w 840458"/>
                  <a:gd name="connsiteY16" fmla="*/ 0 h 1317807"/>
                  <a:gd name="connsiteX0" fmla="*/ 64513 w 875491"/>
                  <a:gd name="connsiteY0" fmla="*/ 0 h 1317325"/>
                  <a:gd name="connsiteX1" fmla="*/ 42073 w 875491"/>
                  <a:gd name="connsiteY1" fmla="*/ 47683 h 1317325"/>
                  <a:gd name="connsiteX2" fmla="*/ 44878 w 875491"/>
                  <a:gd name="connsiteY2" fmla="*/ 126221 h 1317325"/>
                  <a:gd name="connsiteX3" fmla="*/ 56098 w 875491"/>
                  <a:gd name="connsiteY3" fmla="*/ 157075 h 1317325"/>
                  <a:gd name="connsiteX4" fmla="*/ 50488 w 875491"/>
                  <a:gd name="connsiteY4" fmla="*/ 187929 h 1317325"/>
                  <a:gd name="connsiteX5" fmla="*/ 33659 w 875491"/>
                  <a:gd name="connsiteY5" fmla="*/ 201953 h 1317325"/>
                  <a:gd name="connsiteX6" fmla="*/ 33659 w 875491"/>
                  <a:gd name="connsiteY6" fmla="*/ 260856 h 1317325"/>
                  <a:gd name="connsiteX7" fmla="*/ 61708 w 875491"/>
                  <a:gd name="connsiteY7" fmla="*/ 288905 h 1317325"/>
                  <a:gd name="connsiteX8" fmla="*/ 61708 w 875491"/>
                  <a:gd name="connsiteY8" fmla="*/ 328174 h 1317325"/>
                  <a:gd name="connsiteX9" fmla="*/ 33659 w 875491"/>
                  <a:gd name="connsiteY9" fmla="*/ 345004 h 1317325"/>
                  <a:gd name="connsiteX10" fmla="*/ 30854 w 875491"/>
                  <a:gd name="connsiteY10" fmla="*/ 412321 h 1317325"/>
                  <a:gd name="connsiteX11" fmla="*/ 61708 w 875491"/>
                  <a:gd name="connsiteY11" fmla="*/ 445980 h 1317325"/>
                  <a:gd name="connsiteX12" fmla="*/ 61708 w 875491"/>
                  <a:gd name="connsiteY12" fmla="*/ 474029 h 1317325"/>
                  <a:gd name="connsiteX13" fmla="*/ 0 w 875491"/>
                  <a:gd name="connsiteY13" fmla="*/ 499273 h 1317325"/>
                  <a:gd name="connsiteX14" fmla="*/ 824643 w 875491"/>
                  <a:gd name="connsiteY14" fmla="*/ 1315502 h 1317325"/>
                  <a:gd name="connsiteX15" fmla="*/ 768544 w 875491"/>
                  <a:gd name="connsiteY15" fmla="*/ 488054 h 1317325"/>
                  <a:gd name="connsiteX16" fmla="*/ 64513 w 875491"/>
                  <a:gd name="connsiteY16" fmla="*/ 0 h 1317325"/>
                  <a:gd name="connsiteX0" fmla="*/ 69850 w 880828"/>
                  <a:gd name="connsiteY0" fmla="*/ 0 h 1317325"/>
                  <a:gd name="connsiteX1" fmla="*/ 47410 w 880828"/>
                  <a:gd name="connsiteY1" fmla="*/ 47683 h 1317325"/>
                  <a:gd name="connsiteX2" fmla="*/ 50215 w 880828"/>
                  <a:gd name="connsiteY2" fmla="*/ 126221 h 1317325"/>
                  <a:gd name="connsiteX3" fmla="*/ 61435 w 880828"/>
                  <a:gd name="connsiteY3" fmla="*/ 157075 h 1317325"/>
                  <a:gd name="connsiteX4" fmla="*/ 55825 w 880828"/>
                  <a:gd name="connsiteY4" fmla="*/ 187929 h 1317325"/>
                  <a:gd name="connsiteX5" fmla="*/ 38996 w 880828"/>
                  <a:gd name="connsiteY5" fmla="*/ 201953 h 1317325"/>
                  <a:gd name="connsiteX6" fmla="*/ 38996 w 880828"/>
                  <a:gd name="connsiteY6" fmla="*/ 260856 h 1317325"/>
                  <a:gd name="connsiteX7" fmla="*/ 67045 w 880828"/>
                  <a:gd name="connsiteY7" fmla="*/ 288905 h 1317325"/>
                  <a:gd name="connsiteX8" fmla="*/ 67045 w 880828"/>
                  <a:gd name="connsiteY8" fmla="*/ 328174 h 1317325"/>
                  <a:gd name="connsiteX9" fmla="*/ 38996 w 880828"/>
                  <a:gd name="connsiteY9" fmla="*/ 345004 h 1317325"/>
                  <a:gd name="connsiteX10" fmla="*/ 36191 w 880828"/>
                  <a:gd name="connsiteY10" fmla="*/ 412321 h 1317325"/>
                  <a:gd name="connsiteX11" fmla="*/ 67045 w 880828"/>
                  <a:gd name="connsiteY11" fmla="*/ 445980 h 1317325"/>
                  <a:gd name="connsiteX12" fmla="*/ 67045 w 880828"/>
                  <a:gd name="connsiteY12" fmla="*/ 474029 h 1317325"/>
                  <a:gd name="connsiteX13" fmla="*/ 5337 w 880828"/>
                  <a:gd name="connsiteY13" fmla="*/ 499273 h 1317325"/>
                  <a:gd name="connsiteX14" fmla="*/ 829980 w 880828"/>
                  <a:gd name="connsiteY14" fmla="*/ 1315502 h 1317325"/>
                  <a:gd name="connsiteX15" fmla="*/ 773881 w 880828"/>
                  <a:gd name="connsiteY15" fmla="*/ 488054 h 1317325"/>
                  <a:gd name="connsiteX16" fmla="*/ 69850 w 880828"/>
                  <a:gd name="connsiteY16" fmla="*/ 0 h 1317325"/>
                  <a:gd name="connsiteX0" fmla="*/ 56879 w 867857"/>
                  <a:gd name="connsiteY0" fmla="*/ 0 h 1317325"/>
                  <a:gd name="connsiteX1" fmla="*/ 34439 w 867857"/>
                  <a:gd name="connsiteY1" fmla="*/ 47683 h 1317325"/>
                  <a:gd name="connsiteX2" fmla="*/ 37244 w 867857"/>
                  <a:gd name="connsiteY2" fmla="*/ 126221 h 1317325"/>
                  <a:gd name="connsiteX3" fmla="*/ 48464 w 867857"/>
                  <a:gd name="connsiteY3" fmla="*/ 157075 h 1317325"/>
                  <a:gd name="connsiteX4" fmla="*/ 42854 w 867857"/>
                  <a:gd name="connsiteY4" fmla="*/ 187929 h 1317325"/>
                  <a:gd name="connsiteX5" fmla="*/ 26025 w 867857"/>
                  <a:gd name="connsiteY5" fmla="*/ 201953 h 1317325"/>
                  <a:gd name="connsiteX6" fmla="*/ 26025 w 867857"/>
                  <a:gd name="connsiteY6" fmla="*/ 260856 h 1317325"/>
                  <a:gd name="connsiteX7" fmla="*/ 54074 w 867857"/>
                  <a:gd name="connsiteY7" fmla="*/ 288905 h 1317325"/>
                  <a:gd name="connsiteX8" fmla="*/ 54074 w 867857"/>
                  <a:gd name="connsiteY8" fmla="*/ 328174 h 1317325"/>
                  <a:gd name="connsiteX9" fmla="*/ 26025 w 867857"/>
                  <a:gd name="connsiteY9" fmla="*/ 345004 h 1317325"/>
                  <a:gd name="connsiteX10" fmla="*/ 23220 w 867857"/>
                  <a:gd name="connsiteY10" fmla="*/ 412321 h 1317325"/>
                  <a:gd name="connsiteX11" fmla="*/ 54074 w 867857"/>
                  <a:gd name="connsiteY11" fmla="*/ 445980 h 1317325"/>
                  <a:gd name="connsiteX12" fmla="*/ 54074 w 867857"/>
                  <a:gd name="connsiteY12" fmla="*/ 474029 h 1317325"/>
                  <a:gd name="connsiteX13" fmla="*/ 6391 w 867857"/>
                  <a:gd name="connsiteY13" fmla="*/ 516103 h 1317325"/>
                  <a:gd name="connsiteX14" fmla="*/ 817009 w 867857"/>
                  <a:gd name="connsiteY14" fmla="*/ 1315502 h 1317325"/>
                  <a:gd name="connsiteX15" fmla="*/ 760910 w 867857"/>
                  <a:gd name="connsiteY15" fmla="*/ 488054 h 1317325"/>
                  <a:gd name="connsiteX16" fmla="*/ 56879 w 867857"/>
                  <a:gd name="connsiteY16" fmla="*/ 0 h 1317325"/>
                  <a:gd name="connsiteX0" fmla="*/ 69849 w 880827"/>
                  <a:gd name="connsiteY0" fmla="*/ 0 h 1317325"/>
                  <a:gd name="connsiteX1" fmla="*/ 47409 w 880827"/>
                  <a:gd name="connsiteY1" fmla="*/ 47683 h 1317325"/>
                  <a:gd name="connsiteX2" fmla="*/ 50214 w 880827"/>
                  <a:gd name="connsiteY2" fmla="*/ 126221 h 1317325"/>
                  <a:gd name="connsiteX3" fmla="*/ 61434 w 880827"/>
                  <a:gd name="connsiteY3" fmla="*/ 157075 h 1317325"/>
                  <a:gd name="connsiteX4" fmla="*/ 55824 w 880827"/>
                  <a:gd name="connsiteY4" fmla="*/ 187929 h 1317325"/>
                  <a:gd name="connsiteX5" fmla="*/ 38995 w 880827"/>
                  <a:gd name="connsiteY5" fmla="*/ 201953 h 1317325"/>
                  <a:gd name="connsiteX6" fmla="*/ 38995 w 880827"/>
                  <a:gd name="connsiteY6" fmla="*/ 260856 h 1317325"/>
                  <a:gd name="connsiteX7" fmla="*/ 67044 w 880827"/>
                  <a:gd name="connsiteY7" fmla="*/ 288905 h 1317325"/>
                  <a:gd name="connsiteX8" fmla="*/ 67044 w 880827"/>
                  <a:gd name="connsiteY8" fmla="*/ 328174 h 1317325"/>
                  <a:gd name="connsiteX9" fmla="*/ 38995 w 880827"/>
                  <a:gd name="connsiteY9" fmla="*/ 345004 h 1317325"/>
                  <a:gd name="connsiteX10" fmla="*/ 36190 w 880827"/>
                  <a:gd name="connsiteY10" fmla="*/ 412321 h 1317325"/>
                  <a:gd name="connsiteX11" fmla="*/ 67044 w 880827"/>
                  <a:gd name="connsiteY11" fmla="*/ 445980 h 1317325"/>
                  <a:gd name="connsiteX12" fmla="*/ 67044 w 880827"/>
                  <a:gd name="connsiteY12" fmla="*/ 474029 h 1317325"/>
                  <a:gd name="connsiteX13" fmla="*/ 5337 w 880827"/>
                  <a:gd name="connsiteY13" fmla="*/ 507688 h 1317325"/>
                  <a:gd name="connsiteX14" fmla="*/ 829979 w 880827"/>
                  <a:gd name="connsiteY14" fmla="*/ 1315502 h 1317325"/>
                  <a:gd name="connsiteX15" fmla="*/ 773880 w 880827"/>
                  <a:gd name="connsiteY15" fmla="*/ 488054 h 1317325"/>
                  <a:gd name="connsiteX16" fmla="*/ 69849 w 880827"/>
                  <a:gd name="connsiteY16" fmla="*/ 0 h 1317325"/>
                  <a:gd name="connsiteX0" fmla="*/ 69849 w 880827"/>
                  <a:gd name="connsiteY0" fmla="*/ 0 h 1317325"/>
                  <a:gd name="connsiteX1" fmla="*/ 42258 w 880827"/>
                  <a:gd name="connsiteY1" fmla="*/ 57986 h 1317325"/>
                  <a:gd name="connsiteX2" fmla="*/ 50214 w 880827"/>
                  <a:gd name="connsiteY2" fmla="*/ 126221 h 1317325"/>
                  <a:gd name="connsiteX3" fmla="*/ 61434 w 880827"/>
                  <a:gd name="connsiteY3" fmla="*/ 157075 h 1317325"/>
                  <a:gd name="connsiteX4" fmla="*/ 55824 w 880827"/>
                  <a:gd name="connsiteY4" fmla="*/ 187929 h 1317325"/>
                  <a:gd name="connsiteX5" fmla="*/ 38995 w 880827"/>
                  <a:gd name="connsiteY5" fmla="*/ 201953 h 1317325"/>
                  <a:gd name="connsiteX6" fmla="*/ 38995 w 880827"/>
                  <a:gd name="connsiteY6" fmla="*/ 260856 h 1317325"/>
                  <a:gd name="connsiteX7" fmla="*/ 67044 w 880827"/>
                  <a:gd name="connsiteY7" fmla="*/ 288905 h 1317325"/>
                  <a:gd name="connsiteX8" fmla="*/ 67044 w 880827"/>
                  <a:gd name="connsiteY8" fmla="*/ 328174 h 1317325"/>
                  <a:gd name="connsiteX9" fmla="*/ 38995 w 880827"/>
                  <a:gd name="connsiteY9" fmla="*/ 345004 h 1317325"/>
                  <a:gd name="connsiteX10" fmla="*/ 36190 w 880827"/>
                  <a:gd name="connsiteY10" fmla="*/ 412321 h 1317325"/>
                  <a:gd name="connsiteX11" fmla="*/ 67044 w 880827"/>
                  <a:gd name="connsiteY11" fmla="*/ 445980 h 1317325"/>
                  <a:gd name="connsiteX12" fmla="*/ 67044 w 880827"/>
                  <a:gd name="connsiteY12" fmla="*/ 474029 h 1317325"/>
                  <a:gd name="connsiteX13" fmla="*/ 5337 w 880827"/>
                  <a:gd name="connsiteY13" fmla="*/ 507688 h 1317325"/>
                  <a:gd name="connsiteX14" fmla="*/ 829979 w 880827"/>
                  <a:gd name="connsiteY14" fmla="*/ 1315502 h 1317325"/>
                  <a:gd name="connsiteX15" fmla="*/ 773880 w 880827"/>
                  <a:gd name="connsiteY15" fmla="*/ 488054 h 1317325"/>
                  <a:gd name="connsiteX16" fmla="*/ 69849 w 880827"/>
                  <a:gd name="connsiteY16" fmla="*/ 0 h 1317325"/>
                  <a:gd name="connsiteX0" fmla="*/ 69849 w 880827"/>
                  <a:gd name="connsiteY0" fmla="*/ 0 h 1317325"/>
                  <a:gd name="connsiteX1" fmla="*/ 42258 w 880827"/>
                  <a:gd name="connsiteY1" fmla="*/ 57986 h 1317325"/>
                  <a:gd name="connsiteX2" fmla="*/ 50214 w 880827"/>
                  <a:gd name="connsiteY2" fmla="*/ 126221 h 1317325"/>
                  <a:gd name="connsiteX3" fmla="*/ 61434 w 880827"/>
                  <a:gd name="connsiteY3" fmla="*/ 157075 h 1317325"/>
                  <a:gd name="connsiteX4" fmla="*/ 55824 w 880827"/>
                  <a:gd name="connsiteY4" fmla="*/ 187929 h 1317325"/>
                  <a:gd name="connsiteX5" fmla="*/ 38995 w 880827"/>
                  <a:gd name="connsiteY5" fmla="*/ 201953 h 1317325"/>
                  <a:gd name="connsiteX6" fmla="*/ 38995 w 880827"/>
                  <a:gd name="connsiteY6" fmla="*/ 260856 h 1317325"/>
                  <a:gd name="connsiteX7" fmla="*/ 67044 w 880827"/>
                  <a:gd name="connsiteY7" fmla="*/ 288905 h 1317325"/>
                  <a:gd name="connsiteX8" fmla="*/ 67044 w 880827"/>
                  <a:gd name="connsiteY8" fmla="*/ 328174 h 1317325"/>
                  <a:gd name="connsiteX9" fmla="*/ 38995 w 880827"/>
                  <a:gd name="connsiteY9" fmla="*/ 345004 h 1317325"/>
                  <a:gd name="connsiteX10" fmla="*/ 36190 w 880827"/>
                  <a:gd name="connsiteY10" fmla="*/ 412321 h 1317325"/>
                  <a:gd name="connsiteX11" fmla="*/ 67044 w 880827"/>
                  <a:gd name="connsiteY11" fmla="*/ 445980 h 1317325"/>
                  <a:gd name="connsiteX12" fmla="*/ 67044 w 880827"/>
                  <a:gd name="connsiteY12" fmla="*/ 474029 h 1317325"/>
                  <a:gd name="connsiteX13" fmla="*/ 5337 w 880827"/>
                  <a:gd name="connsiteY13" fmla="*/ 507688 h 1317325"/>
                  <a:gd name="connsiteX14" fmla="*/ 829979 w 880827"/>
                  <a:gd name="connsiteY14" fmla="*/ 1315502 h 1317325"/>
                  <a:gd name="connsiteX15" fmla="*/ 773880 w 880827"/>
                  <a:gd name="connsiteY15" fmla="*/ 488054 h 1317325"/>
                  <a:gd name="connsiteX16" fmla="*/ 69849 w 880827"/>
                  <a:gd name="connsiteY16" fmla="*/ 0 h 1317325"/>
                  <a:gd name="connsiteX0" fmla="*/ 69849 w 873212"/>
                  <a:gd name="connsiteY0" fmla="*/ 0 h 1316294"/>
                  <a:gd name="connsiteX1" fmla="*/ 42258 w 873212"/>
                  <a:gd name="connsiteY1" fmla="*/ 57986 h 1316294"/>
                  <a:gd name="connsiteX2" fmla="*/ 50214 w 873212"/>
                  <a:gd name="connsiteY2" fmla="*/ 126221 h 1316294"/>
                  <a:gd name="connsiteX3" fmla="*/ 61434 w 873212"/>
                  <a:gd name="connsiteY3" fmla="*/ 157075 h 1316294"/>
                  <a:gd name="connsiteX4" fmla="*/ 55824 w 873212"/>
                  <a:gd name="connsiteY4" fmla="*/ 187929 h 1316294"/>
                  <a:gd name="connsiteX5" fmla="*/ 38995 w 873212"/>
                  <a:gd name="connsiteY5" fmla="*/ 201953 h 1316294"/>
                  <a:gd name="connsiteX6" fmla="*/ 38995 w 873212"/>
                  <a:gd name="connsiteY6" fmla="*/ 260856 h 1316294"/>
                  <a:gd name="connsiteX7" fmla="*/ 67044 w 873212"/>
                  <a:gd name="connsiteY7" fmla="*/ 288905 h 1316294"/>
                  <a:gd name="connsiteX8" fmla="*/ 67044 w 873212"/>
                  <a:gd name="connsiteY8" fmla="*/ 328174 h 1316294"/>
                  <a:gd name="connsiteX9" fmla="*/ 38995 w 873212"/>
                  <a:gd name="connsiteY9" fmla="*/ 345004 h 1316294"/>
                  <a:gd name="connsiteX10" fmla="*/ 36190 w 873212"/>
                  <a:gd name="connsiteY10" fmla="*/ 412321 h 1316294"/>
                  <a:gd name="connsiteX11" fmla="*/ 67044 w 873212"/>
                  <a:gd name="connsiteY11" fmla="*/ 445980 h 1316294"/>
                  <a:gd name="connsiteX12" fmla="*/ 67044 w 873212"/>
                  <a:gd name="connsiteY12" fmla="*/ 474029 h 1316294"/>
                  <a:gd name="connsiteX13" fmla="*/ 5337 w 873212"/>
                  <a:gd name="connsiteY13" fmla="*/ 507688 h 1316294"/>
                  <a:gd name="connsiteX14" fmla="*/ 829979 w 873212"/>
                  <a:gd name="connsiteY14" fmla="*/ 1315502 h 1316294"/>
                  <a:gd name="connsiteX15" fmla="*/ 773880 w 873212"/>
                  <a:gd name="connsiteY15" fmla="*/ 488054 h 1316294"/>
                  <a:gd name="connsiteX16" fmla="*/ 69849 w 873212"/>
                  <a:gd name="connsiteY16" fmla="*/ 0 h 1316294"/>
                  <a:gd name="connsiteX0" fmla="*/ 69849 w 872015"/>
                  <a:gd name="connsiteY0" fmla="*/ 0 h 1316294"/>
                  <a:gd name="connsiteX1" fmla="*/ 42258 w 872015"/>
                  <a:gd name="connsiteY1" fmla="*/ 57986 h 1316294"/>
                  <a:gd name="connsiteX2" fmla="*/ 50214 w 872015"/>
                  <a:gd name="connsiteY2" fmla="*/ 126221 h 1316294"/>
                  <a:gd name="connsiteX3" fmla="*/ 61434 w 872015"/>
                  <a:gd name="connsiteY3" fmla="*/ 157075 h 1316294"/>
                  <a:gd name="connsiteX4" fmla="*/ 55824 w 872015"/>
                  <a:gd name="connsiteY4" fmla="*/ 187929 h 1316294"/>
                  <a:gd name="connsiteX5" fmla="*/ 38995 w 872015"/>
                  <a:gd name="connsiteY5" fmla="*/ 201953 h 1316294"/>
                  <a:gd name="connsiteX6" fmla="*/ 38995 w 872015"/>
                  <a:gd name="connsiteY6" fmla="*/ 260856 h 1316294"/>
                  <a:gd name="connsiteX7" fmla="*/ 67044 w 872015"/>
                  <a:gd name="connsiteY7" fmla="*/ 288905 h 1316294"/>
                  <a:gd name="connsiteX8" fmla="*/ 67044 w 872015"/>
                  <a:gd name="connsiteY8" fmla="*/ 328174 h 1316294"/>
                  <a:gd name="connsiteX9" fmla="*/ 38995 w 872015"/>
                  <a:gd name="connsiteY9" fmla="*/ 345004 h 1316294"/>
                  <a:gd name="connsiteX10" fmla="*/ 36190 w 872015"/>
                  <a:gd name="connsiteY10" fmla="*/ 412321 h 1316294"/>
                  <a:gd name="connsiteX11" fmla="*/ 67044 w 872015"/>
                  <a:gd name="connsiteY11" fmla="*/ 445980 h 1316294"/>
                  <a:gd name="connsiteX12" fmla="*/ 67044 w 872015"/>
                  <a:gd name="connsiteY12" fmla="*/ 474029 h 1316294"/>
                  <a:gd name="connsiteX13" fmla="*/ 5337 w 872015"/>
                  <a:gd name="connsiteY13" fmla="*/ 507688 h 1316294"/>
                  <a:gd name="connsiteX14" fmla="*/ 827403 w 872015"/>
                  <a:gd name="connsiteY14" fmla="*/ 1315502 h 1316294"/>
                  <a:gd name="connsiteX15" fmla="*/ 773880 w 872015"/>
                  <a:gd name="connsiteY15" fmla="*/ 488054 h 1316294"/>
                  <a:gd name="connsiteX16" fmla="*/ 69849 w 872015"/>
                  <a:gd name="connsiteY16" fmla="*/ 0 h 1316294"/>
                  <a:gd name="connsiteX0" fmla="*/ 69849 w 877143"/>
                  <a:gd name="connsiteY0" fmla="*/ 0 h 1316307"/>
                  <a:gd name="connsiteX1" fmla="*/ 42258 w 877143"/>
                  <a:gd name="connsiteY1" fmla="*/ 57986 h 1316307"/>
                  <a:gd name="connsiteX2" fmla="*/ 50214 w 877143"/>
                  <a:gd name="connsiteY2" fmla="*/ 126221 h 1316307"/>
                  <a:gd name="connsiteX3" fmla="*/ 61434 w 877143"/>
                  <a:gd name="connsiteY3" fmla="*/ 157075 h 1316307"/>
                  <a:gd name="connsiteX4" fmla="*/ 55824 w 877143"/>
                  <a:gd name="connsiteY4" fmla="*/ 187929 h 1316307"/>
                  <a:gd name="connsiteX5" fmla="*/ 38995 w 877143"/>
                  <a:gd name="connsiteY5" fmla="*/ 201953 h 1316307"/>
                  <a:gd name="connsiteX6" fmla="*/ 38995 w 877143"/>
                  <a:gd name="connsiteY6" fmla="*/ 260856 h 1316307"/>
                  <a:gd name="connsiteX7" fmla="*/ 67044 w 877143"/>
                  <a:gd name="connsiteY7" fmla="*/ 288905 h 1316307"/>
                  <a:gd name="connsiteX8" fmla="*/ 67044 w 877143"/>
                  <a:gd name="connsiteY8" fmla="*/ 328174 h 1316307"/>
                  <a:gd name="connsiteX9" fmla="*/ 38995 w 877143"/>
                  <a:gd name="connsiteY9" fmla="*/ 345004 h 1316307"/>
                  <a:gd name="connsiteX10" fmla="*/ 36190 w 877143"/>
                  <a:gd name="connsiteY10" fmla="*/ 412321 h 1316307"/>
                  <a:gd name="connsiteX11" fmla="*/ 67044 w 877143"/>
                  <a:gd name="connsiteY11" fmla="*/ 445980 h 1316307"/>
                  <a:gd name="connsiteX12" fmla="*/ 67044 w 877143"/>
                  <a:gd name="connsiteY12" fmla="*/ 474029 h 1316307"/>
                  <a:gd name="connsiteX13" fmla="*/ 5337 w 877143"/>
                  <a:gd name="connsiteY13" fmla="*/ 507688 h 1316307"/>
                  <a:gd name="connsiteX14" fmla="*/ 827403 w 877143"/>
                  <a:gd name="connsiteY14" fmla="*/ 1315502 h 1316307"/>
                  <a:gd name="connsiteX15" fmla="*/ 773880 w 877143"/>
                  <a:gd name="connsiteY15" fmla="*/ 488054 h 1316307"/>
                  <a:gd name="connsiteX16" fmla="*/ 69849 w 877143"/>
                  <a:gd name="connsiteY16" fmla="*/ 0 h 1316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7143" h="1316307">
                    <a:moveTo>
                      <a:pt x="69849" y="0"/>
                    </a:moveTo>
                    <a:cubicBezTo>
                      <a:pt x="60652" y="19329"/>
                      <a:pt x="72061" y="51536"/>
                      <a:pt x="42258" y="57986"/>
                    </a:cubicBezTo>
                    <a:lnTo>
                      <a:pt x="50214" y="126221"/>
                    </a:lnTo>
                    <a:lnTo>
                      <a:pt x="61434" y="157075"/>
                    </a:lnTo>
                    <a:lnTo>
                      <a:pt x="55824" y="187929"/>
                    </a:lnTo>
                    <a:lnTo>
                      <a:pt x="38995" y="201953"/>
                    </a:lnTo>
                    <a:lnTo>
                      <a:pt x="38995" y="260856"/>
                    </a:lnTo>
                    <a:lnTo>
                      <a:pt x="67044" y="288905"/>
                    </a:lnTo>
                    <a:lnTo>
                      <a:pt x="67044" y="328174"/>
                    </a:lnTo>
                    <a:lnTo>
                      <a:pt x="38995" y="345004"/>
                    </a:lnTo>
                    <a:lnTo>
                      <a:pt x="36190" y="412321"/>
                    </a:lnTo>
                    <a:lnTo>
                      <a:pt x="67044" y="445980"/>
                    </a:lnTo>
                    <a:lnTo>
                      <a:pt x="67044" y="474029"/>
                    </a:lnTo>
                    <a:cubicBezTo>
                      <a:pt x="46475" y="482444"/>
                      <a:pt x="-18973" y="485248"/>
                      <a:pt x="5337" y="507688"/>
                    </a:cubicBezTo>
                    <a:lnTo>
                      <a:pt x="827403" y="1315502"/>
                    </a:lnTo>
                    <a:cubicBezTo>
                      <a:pt x="858219" y="1343990"/>
                      <a:pt x="945704" y="608455"/>
                      <a:pt x="773880" y="488054"/>
                    </a:cubicBezTo>
                    <a:lnTo>
                      <a:pt x="69849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3" name="任意多边形: 形状 392">
                <a:extLst>
                  <a:ext uri="{FF2B5EF4-FFF2-40B4-BE49-F238E27FC236}">
                    <a16:creationId xmlns:a16="http://schemas.microsoft.com/office/drawing/2014/main" id="{DFC22BCE-FD3F-432C-B271-D7A6130BF9B6}"/>
                  </a:ext>
                </a:extLst>
              </p:cNvPr>
              <p:cNvSpPr/>
              <p:nvPr/>
            </p:nvSpPr>
            <p:spPr>
              <a:xfrm>
                <a:off x="3486051" y="1288192"/>
                <a:ext cx="164722" cy="119082"/>
              </a:xfrm>
              <a:custGeom>
                <a:avLst/>
                <a:gdLst>
                  <a:gd name="connsiteX0" fmla="*/ 0 w 808794"/>
                  <a:gd name="connsiteY0" fmla="*/ 0 h 584701"/>
                  <a:gd name="connsiteX1" fmla="*/ 808794 w 808794"/>
                  <a:gd name="connsiteY1" fmla="*/ 584701 h 58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794" h="584701">
                    <a:moveTo>
                      <a:pt x="0" y="0"/>
                    </a:moveTo>
                    <a:lnTo>
                      <a:pt x="808794" y="58470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1" name="任意多边形: 形状 420">
                <a:extLst>
                  <a:ext uri="{FF2B5EF4-FFF2-40B4-BE49-F238E27FC236}">
                    <a16:creationId xmlns:a16="http://schemas.microsoft.com/office/drawing/2014/main" id="{22A326F8-85FA-42A4-A975-5E95F481E919}"/>
                  </a:ext>
                </a:extLst>
              </p:cNvPr>
              <p:cNvSpPr/>
              <p:nvPr/>
            </p:nvSpPr>
            <p:spPr>
              <a:xfrm>
                <a:off x="3487625" y="1306028"/>
                <a:ext cx="167345" cy="128000"/>
              </a:xfrm>
              <a:custGeom>
                <a:avLst/>
                <a:gdLst>
                  <a:gd name="connsiteX0" fmla="*/ 0 w 821672"/>
                  <a:gd name="connsiteY0" fmla="*/ 0 h 628489"/>
                  <a:gd name="connsiteX1" fmla="*/ 821672 w 821672"/>
                  <a:gd name="connsiteY1" fmla="*/ 628489 h 62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1672" h="628489">
                    <a:moveTo>
                      <a:pt x="0" y="0"/>
                    </a:moveTo>
                    <a:lnTo>
                      <a:pt x="821672" y="62848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7" name="任意多边形: 形状 476">
                <a:extLst>
                  <a:ext uri="{FF2B5EF4-FFF2-40B4-BE49-F238E27FC236}">
                    <a16:creationId xmlns:a16="http://schemas.microsoft.com/office/drawing/2014/main" id="{6586FE29-AE6C-419C-86A3-292E39004704}"/>
                  </a:ext>
                </a:extLst>
              </p:cNvPr>
              <p:cNvSpPr/>
              <p:nvPr/>
            </p:nvSpPr>
            <p:spPr>
              <a:xfrm>
                <a:off x="3486051" y="1318618"/>
                <a:ext cx="171017" cy="138492"/>
              </a:xfrm>
              <a:custGeom>
                <a:avLst/>
                <a:gdLst>
                  <a:gd name="connsiteX0" fmla="*/ 0 w 839703"/>
                  <a:gd name="connsiteY0" fmla="*/ 0 h 680004"/>
                  <a:gd name="connsiteX1" fmla="*/ 839703 w 839703"/>
                  <a:gd name="connsiteY1" fmla="*/ 680004 h 68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9703" h="680004">
                    <a:moveTo>
                      <a:pt x="0" y="0"/>
                    </a:moveTo>
                    <a:lnTo>
                      <a:pt x="839703" y="68000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8" name="任意多边形: 形状 477">
                <a:extLst>
                  <a:ext uri="{FF2B5EF4-FFF2-40B4-BE49-F238E27FC236}">
                    <a16:creationId xmlns:a16="http://schemas.microsoft.com/office/drawing/2014/main" id="{1F376131-0AE9-4BC7-AD0A-6AFF90D0E0D0}"/>
                  </a:ext>
                </a:extLst>
              </p:cNvPr>
              <p:cNvSpPr/>
              <p:nvPr/>
            </p:nvSpPr>
            <p:spPr>
              <a:xfrm>
                <a:off x="3490773" y="1338553"/>
                <a:ext cx="165771" cy="138492"/>
              </a:xfrm>
              <a:custGeom>
                <a:avLst/>
                <a:gdLst>
                  <a:gd name="connsiteX0" fmla="*/ 0 w 813945"/>
                  <a:gd name="connsiteY0" fmla="*/ 0 h 680005"/>
                  <a:gd name="connsiteX1" fmla="*/ 813945 w 813945"/>
                  <a:gd name="connsiteY1" fmla="*/ 680005 h 68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3945" h="680005">
                    <a:moveTo>
                      <a:pt x="0" y="0"/>
                    </a:moveTo>
                    <a:lnTo>
                      <a:pt x="813945" y="680005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9" name="任意多边形: 形状 478">
                <a:extLst>
                  <a:ext uri="{FF2B5EF4-FFF2-40B4-BE49-F238E27FC236}">
                    <a16:creationId xmlns:a16="http://schemas.microsoft.com/office/drawing/2014/main" id="{34CAA110-7E2E-47E8-8364-742145253BEB}"/>
                  </a:ext>
                </a:extLst>
              </p:cNvPr>
              <p:cNvSpPr/>
              <p:nvPr/>
            </p:nvSpPr>
            <p:spPr>
              <a:xfrm>
                <a:off x="3485527" y="1349044"/>
                <a:ext cx="168918" cy="147935"/>
              </a:xfrm>
              <a:custGeom>
                <a:avLst/>
                <a:gdLst>
                  <a:gd name="connsiteX0" fmla="*/ 0 w 829399"/>
                  <a:gd name="connsiteY0" fmla="*/ 0 h 726368"/>
                  <a:gd name="connsiteX1" fmla="*/ 829399 w 829399"/>
                  <a:gd name="connsiteY1" fmla="*/ 726368 h 72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99" h="726368">
                    <a:moveTo>
                      <a:pt x="0" y="0"/>
                    </a:moveTo>
                    <a:lnTo>
                      <a:pt x="829399" y="726368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0" name="任意多边形: 形状 479">
                <a:extLst>
                  <a:ext uri="{FF2B5EF4-FFF2-40B4-BE49-F238E27FC236}">
                    <a16:creationId xmlns:a16="http://schemas.microsoft.com/office/drawing/2014/main" id="{4522D800-10C1-4279-A950-90B4FF2E08EF}"/>
                  </a:ext>
                </a:extLst>
              </p:cNvPr>
              <p:cNvSpPr/>
              <p:nvPr/>
            </p:nvSpPr>
            <p:spPr>
              <a:xfrm>
                <a:off x="3491822" y="1369504"/>
                <a:ext cx="160525" cy="146886"/>
              </a:xfrm>
              <a:custGeom>
                <a:avLst/>
                <a:gdLst>
                  <a:gd name="connsiteX0" fmla="*/ 0 w 788187"/>
                  <a:gd name="connsiteY0" fmla="*/ 0 h 721217"/>
                  <a:gd name="connsiteX1" fmla="*/ 788187 w 788187"/>
                  <a:gd name="connsiteY1" fmla="*/ 721217 h 72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8187" h="721217">
                    <a:moveTo>
                      <a:pt x="0" y="0"/>
                    </a:moveTo>
                    <a:lnTo>
                      <a:pt x="788187" y="72121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1" name="任意多边形: 形状 480">
                <a:extLst>
                  <a:ext uri="{FF2B5EF4-FFF2-40B4-BE49-F238E27FC236}">
                    <a16:creationId xmlns:a16="http://schemas.microsoft.com/office/drawing/2014/main" id="{53C46BCE-0A59-4C65-B14A-21979C76CFD9}"/>
                  </a:ext>
                </a:extLst>
              </p:cNvPr>
              <p:cNvSpPr/>
              <p:nvPr/>
            </p:nvSpPr>
            <p:spPr>
              <a:xfrm>
                <a:off x="3487101" y="1376323"/>
                <a:ext cx="163673" cy="155804"/>
              </a:xfrm>
              <a:custGeom>
                <a:avLst/>
                <a:gdLst>
                  <a:gd name="connsiteX0" fmla="*/ 0 w 803642"/>
                  <a:gd name="connsiteY0" fmla="*/ 0 h 765005"/>
                  <a:gd name="connsiteX1" fmla="*/ 803642 w 803642"/>
                  <a:gd name="connsiteY1" fmla="*/ 765005 h 7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3642" h="765005">
                    <a:moveTo>
                      <a:pt x="0" y="0"/>
                    </a:moveTo>
                    <a:lnTo>
                      <a:pt x="803642" y="765005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2" name="任意多边形: 形状 481">
                <a:extLst>
                  <a:ext uri="{FF2B5EF4-FFF2-40B4-BE49-F238E27FC236}">
                    <a16:creationId xmlns:a16="http://schemas.microsoft.com/office/drawing/2014/main" id="{54A1C099-A80E-43DD-9B12-AF6671326E79}"/>
                  </a:ext>
                </a:extLst>
              </p:cNvPr>
              <p:cNvSpPr/>
              <p:nvPr/>
            </p:nvSpPr>
            <p:spPr>
              <a:xfrm>
                <a:off x="3476277" y="1227360"/>
                <a:ext cx="208710" cy="363313"/>
              </a:xfrm>
              <a:custGeom>
                <a:avLst/>
                <a:gdLst>
                  <a:gd name="connsiteX0" fmla="*/ 0 w 918132"/>
                  <a:gd name="connsiteY0" fmla="*/ 0 h 1619794"/>
                  <a:gd name="connsiteX1" fmla="*/ 918132 w 918132"/>
                  <a:gd name="connsiteY1" fmla="*/ 604624 h 1619794"/>
                  <a:gd name="connsiteX2" fmla="*/ 615820 w 918132"/>
                  <a:gd name="connsiteY2" fmla="*/ 1619794 h 1619794"/>
                  <a:gd name="connsiteX3" fmla="*/ 615820 w 918132"/>
                  <a:gd name="connsiteY3" fmla="*/ 1619794 h 1619794"/>
                  <a:gd name="connsiteX0" fmla="*/ 0 w 918132"/>
                  <a:gd name="connsiteY0" fmla="*/ 0 h 1742958"/>
                  <a:gd name="connsiteX1" fmla="*/ 918132 w 918132"/>
                  <a:gd name="connsiteY1" fmla="*/ 604624 h 1742958"/>
                  <a:gd name="connsiteX2" fmla="*/ 615820 w 918132"/>
                  <a:gd name="connsiteY2" fmla="*/ 1619794 h 1742958"/>
                  <a:gd name="connsiteX3" fmla="*/ 903203 w 918132"/>
                  <a:gd name="connsiteY3" fmla="*/ 1742958 h 1742958"/>
                  <a:gd name="connsiteX0" fmla="*/ 0 w 918132"/>
                  <a:gd name="connsiteY0" fmla="*/ 0 h 1619794"/>
                  <a:gd name="connsiteX1" fmla="*/ 918132 w 918132"/>
                  <a:gd name="connsiteY1" fmla="*/ 604624 h 1619794"/>
                  <a:gd name="connsiteX2" fmla="*/ 615820 w 918132"/>
                  <a:gd name="connsiteY2" fmla="*/ 1619794 h 1619794"/>
                  <a:gd name="connsiteX0" fmla="*/ 0 w 918132"/>
                  <a:gd name="connsiteY0" fmla="*/ 0 h 1795210"/>
                  <a:gd name="connsiteX1" fmla="*/ 918132 w 918132"/>
                  <a:gd name="connsiteY1" fmla="*/ 604624 h 1795210"/>
                  <a:gd name="connsiteX2" fmla="*/ 798700 w 918132"/>
                  <a:gd name="connsiteY2" fmla="*/ 1795210 h 1795210"/>
                  <a:gd name="connsiteX0" fmla="*/ 0 w 918132"/>
                  <a:gd name="connsiteY0" fmla="*/ 0 h 1801732"/>
                  <a:gd name="connsiteX1" fmla="*/ 918132 w 918132"/>
                  <a:gd name="connsiteY1" fmla="*/ 604624 h 1801732"/>
                  <a:gd name="connsiteX2" fmla="*/ 798700 w 918132"/>
                  <a:gd name="connsiteY2" fmla="*/ 1795210 h 1801732"/>
                  <a:gd name="connsiteX0" fmla="*/ 0 w 918132"/>
                  <a:gd name="connsiteY0" fmla="*/ 0 h 1783193"/>
                  <a:gd name="connsiteX1" fmla="*/ 918132 w 918132"/>
                  <a:gd name="connsiteY1" fmla="*/ 604624 h 1783193"/>
                  <a:gd name="connsiteX2" fmla="*/ 802432 w 918132"/>
                  <a:gd name="connsiteY2" fmla="*/ 1776549 h 1783193"/>
                  <a:gd name="connsiteX0" fmla="*/ 0 w 970023"/>
                  <a:gd name="connsiteY0" fmla="*/ 0 h 1781800"/>
                  <a:gd name="connsiteX1" fmla="*/ 918132 w 970023"/>
                  <a:gd name="connsiteY1" fmla="*/ 604624 h 1781800"/>
                  <a:gd name="connsiteX2" fmla="*/ 802432 w 970023"/>
                  <a:gd name="connsiteY2" fmla="*/ 1776549 h 1781800"/>
                  <a:gd name="connsiteX0" fmla="*/ 0 w 995600"/>
                  <a:gd name="connsiteY0" fmla="*/ 0 h 1797121"/>
                  <a:gd name="connsiteX1" fmla="*/ 918132 w 995600"/>
                  <a:gd name="connsiteY1" fmla="*/ 604624 h 1797121"/>
                  <a:gd name="connsiteX2" fmla="*/ 802432 w 995600"/>
                  <a:gd name="connsiteY2" fmla="*/ 1776549 h 1797121"/>
                  <a:gd name="connsiteX0" fmla="*/ 0 w 978136"/>
                  <a:gd name="connsiteY0" fmla="*/ 0 h 1771375"/>
                  <a:gd name="connsiteX1" fmla="*/ 918132 w 978136"/>
                  <a:gd name="connsiteY1" fmla="*/ 604624 h 1771375"/>
                  <a:gd name="connsiteX2" fmla="*/ 750181 w 978136"/>
                  <a:gd name="connsiteY2" fmla="*/ 1750423 h 1771375"/>
                  <a:gd name="connsiteX0" fmla="*/ 0 w 993020"/>
                  <a:gd name="connsiteY0" fmla="*/ 0 h 1783525"/>
                  <a:gd name="connsiteX1" fmla="*/ 918132 w 993020"/>
                  <a:gd name="connsiteY1" fmla="*/ 604624 h 1783525"/>
                  <a:gd name="connsiteX2" fmla="*/ 750181 w 993020"/>
                  <a:gd name="connsiteY2" fmla="*/ 1750423 h 1783525"/>
                  <a:gd name="connsiteX0" fmla="*/ 0 w 956049"/>
                  <a:gd name="connsiteY0" fmla="*/ 0 h 1782420"/>
                  <a:gd name="connsiteX1" fmla="*/ 854684 w 956049"/>
                  <a:gd name="connsiteY1" fmla="*/ 552372 h 1782420"/>
                  <a:gd name="connsiteX2" fmla="*/ 750181 w 956049"/>
                  <a:gd name="connsiteY2" fmla="*/ 1750423 h 1782420"/>
                  <a:gd name="connsiteX0" fmla="*/ 0 w 1024777"/>
                  <a:gd name="connsiteY0" fmla="*/ 0 h 1783888"/>
                  <a:gd name="connsiteX1" fmla="*/ 854684 w 1024777"/>
                  <a:gd name="connsiteY1" fmla="*/ 552372 h 1783888"/>
                  <a:gd name="connsiteX2" fmla="*/ 750181 w 1024777"/>
                  <a:gd name="connsiteY2" fmla="*/ 1750423 h 178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4777" h="1783888">
                    <a:moveTo>
                      <a:pt x="0" y="0"/>
                    </a:moveTo>
                    <a:lnTo>
                      <a:pt x="854684" y="552372"/>
                    </a:lnTo>
                    <a:cubicBezTo>
                      <a:pt x="1134602" y="692953"/>
                      <a:pt x="1047516" y="2008570"/>
                      <a:pt x="750181" y="17504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3" name="任意多边形: 形状 482">
                <a:extLst>
                  <a:ext uri="{FF2B5EF4-FFF2-40B4-BE49-F238E27FC236}">
                    <a16:creationId xmlns:a16="http://schemas.microsoft.com/office/drawing/2014/main" id="{7891288E-98AE-4D6F-9FA5-628CFDCDCA1A}"/>
                  </a:ext>
                </a:extLst>
              </p:cNvPr>
              <p:cNvSpPr/>
              <p:nvPr/>
            </p:nvSpPr>
            <p:spPr>
              <a:xfrm>
                <a:off x="3948733" y="1278589"/>
                <a:ext cx="492548" cy="52224"/>
              </a:xfrm>
              <a:custGeom>
                <a:avLst/>
                <a:gdLst>
                  <a:gd name="connsiteX0" fmla="*/ 0 w 2349753"/>
                  <a:gd name="connsiteY0" fmla="*/ 149365 h 255012"/>
                  <a:gd name="connsiteX1" fmla="*/ 102005 w 2349753"/>
                  <a:gd name="connsiteY1" fmla="*/ 255012 h 255012"/>
                  <a:gd name="connsiteX2" fmla="*/ 2349753 w 2349753"/>
                  <a:gd name="connsiteY2" fmla="*/ 76504 h 255012"/>
                  <a:gd name="connsiteX3" fmla="*/ 2251392 w 2349753"/>
                  <a:gd name="connsiteY3" fmla="*/ 0 h 255012"/>
                  <a:gd name="connsiteX4" fmla="*/ 0 w 2349753"/>
                  <a:gd name="connsiteY4" fmla="*/ 149365 h 255012"/>
                  <a:gd name="connsiteX0" fmla="*/ 48275 w 2398028"/>
                  <a:gd name="connsiteY0" fmla="*/ 149365 h 255012"/>
                  <a:gd name="connsiteX1" fmla="*/ 150280 w 2398028"/>
                  <a:gd name="connsiteY1" fmla="*/ 255012 h 255012"/>
                  <a:gd name="connsiteX2" fmla="*/ 2398028 w 2398028"/>
                  <a:gd name="connsiteY2" fmla="*/ 76504 h 255012"/>
                  <a:gd name="connsiteX3" fmla="*/ 2299667 w 2398028"/>
                  <a:gd name="connsiteY3" fmla="*/ 0 h 255012"/>
                  <a:gd name="connsiteX4" fmla="*/ 48275 w 2398028"/>
                  <a:gd name="connsiteY4" fmla="*/ 149365 h 255012"/>
                  <a:gd name="connsiteX0" fmla="*/ 59601 w 2409354"/>
                  <a:gd name="connsiteY0" fmla="*/ 149365 h 256631"/>
                  <a:gd name="connsiteX1" fmla="*/ 161606 w 2409354"/>
                  <a:gd name="connsiteY1" fmla="*/ 255012 h 256631"/>
                  <a:gd name="connsiteX2" fmla="*/ 2409354 w 2409354"/>
                  <a:gd name="connsiteY2" fmla="*/ 76504 h 256631"/>
                  <a:gd name="connsiteX3" fmla="*/ 2310993 w 2409354"/>
                  <a:gd name="connsiteY3" fmla="*/ 0 h 256631"/>
                  <a:gd name="connsiteX4" fmla="*/ 59601 w 2409354"/>
                  <a:gd name="connsiteY4" fmla="*/ 149365 h 256631"/>
                  <a:gd name="connsiteX0" fmla="*/ 59601 w 2409354"/>
                  <a:gd name="connsiteY0" fmla="*/ 149365 h 256024"/>
                  <a:gd name="connsiteX1" fmla="*/ 161606 w 2409354"/>
                  <a:gd name="connsiteY1" fmla="*/ 255012 h 256024"/>
                  <a:gd name="connsiteX2" fmla="*/ 2409354 w 2409354"/>
                  <a:gd name="connsiteY2" fmla="*/ 76504 h 256024"/>
                  <a:gd name="connsiteX3" fmla="*/ 2310993 w 2409354"/>
                  <a:gd name="connsiteY3" fmla="*/ 0 h 256024"/>
                  <a:gd name="connsiteX4" fmla="*/ 59601 w 2409354"/>
                  <a:gd name="connsiteY4" fmla="*/ 149365 h 256024"/>
                  <a:gd name="connsiteX0" fmla="*/ 40339 w 2390092"/>
                  <a:gd name="connsiteY0" fmla="*/ 149365 h 255933"/>
                  <a:gd name="connsiteX1" fmla="*/ 142344 w 2390092"/>
                  <a:gd name="connsiteY1" fmla="*/ 255012 h 255933"/>
                  <a:gd name="connsiteX2" fmla="*/ 2390092 w 2390092"/>
                  <a:gd name="connsiteY2" fmla="*/ 76504 h 255933"/>
                  <a:gd name="connsiteX3" fmla="*/ 2291731 w 2390092"/>
                  <a:gd name="connsiteY3" fmla="*/ 0 h 255933"/>
                  <a:gd name="connsiteX4" fmla="*/ 40339 w 2390092"/>
                  <a:gd name="connsiteY4" fmla="*/ 149365 h 255933"/>
                  <a:gd name="connsiteX0" fmla="*/ 44601 w 2394354"/>
                  <a:gd name="connsiteY0" fmla="*/ 149365 h 255933"/>
                  <a:gd name="connsiteX1" fmla="*/ 146606 w 2394354"/>
                  <a:gd name="connsiteY1" fmla="*/ 255012 h 255933"/>
                  <a:gd name="connsiteX2" fmla="*/ 2394354 w 2394354"/>
                  <a:gd name="connsiteY2" fmla="*/ 76504 h 255933"/>
                  <a:gd name="connsiteX3" fmla="*/ 2295993 w 2394354"/>
                  <a:gd name="connsiteY3" fmla="*/ 0 h 255933"/>
                  <a:gd name="connsiteX4" fmla="*/ 44601 w 2394354"/>
                  <a:gd name="connsiteY4" fmla="*/ 149365 h 255933"/>
                  <a:gd name="connsiteX0" fmla="*/ 44601 w 2413851"/>
                  <a:gd name="connsiteY0" fmla="*/ 149365 h 255933"/>
                  <a:gd name="connsiteX1" fmla="*/ 146606 w 2413851"/>
                  <a:gd name="connsiteY1" fmla="*/ 255012 h 255933"/>
                  <a:gd name="connsiteX2" fmla="*/ 2394354 w 2413851"/>
                  <a:gd name="connsiteY2" fmla="*/ 76504 h 255933"/>
                  <a:gd name="connsiteX3" fmla="*/ 2295993 w 2413851"/>
                  <a:gd name="connsiteY3" fmla="*/ 0 h 255933"/>
                  <a:gd name="connsiteX4" fmla="*/ 44601 w 2413851"/>
                  <a:gd name="connsiteY4" fmla="*/ 149365 h 255933"/>
                  <a:gd name="connsiteX0" fmla="*/ 44601 w 2418440"/>
                  <a:gd name="connsiteY0" fmla="*/ 149853 h 256421"/>
                  <a:gd name="connsiteX1" fmla="*/ 146606 w 2418440"/>
                  <a:gd name="connsiteY1" fmla="*/ 255500 h 256421"/>
                  <a:gd name="connsiteX2" fmla="*/ 2394354 w 2418440"/>
                  <a:gd name="connsiteY2" fmla="*/ 76992 h 256421"/>
                  <a:gd name="connsiteX3" fmla="*/ 2295993 w 2418440"/>
                  <a:gd name="connsiteY3" fmla="*/ 488 h 256421"/>
                  <a:gd name="connsiteX4" fmla="*/ 44601 w 2418440"/>
                  <a:gd name="connsiteY4" fmla="*/ 149853 h 25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8440" h="256421">
                    <a:moveTo>
                      <a:pt x="44601" y="149853"/>
                    </a:moveTo>
                    <a:cubicBezTo>
                      <a:pt x="-52546" y="155924"/>
                      <a:pt x="21528" y="267643"/>
                      <a:pt x="146606" y="255500"/>
                    </a:cubicBezTo>
                    <a:lnTo>
                      <a:pt x="2394354" y="76992"/>
                    </a:lnTo>
                    <a:cubicBezTo>
                      <a:pt x="2463572" y="69706"/>
                      <a:pt x="2368853" y="-6799"/>
                      <a:pt x="2295993" y="488"/>
                    </a:cubicBezTo>
                    <a:lnTo>
                      <a:pt x="44601" y="149853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4" name="任意多边形: 形状 483">
                <a:extLst>
                  <a:ext uri="{FF2B5EF4-FFF2-40B4-BE49-F238E27FC236}">
                    <a16:creationId xmlns:a16="http://schemas.microsoft.com/office/drawing/2014/main" id="{210095E3-14B1-44A4-B0AA-4948AC9980E7}"/>
                  </a:ext>
                </a:extLst>
              </p:cNvPr>
              <p:cNvSpPr/>
              <p:nvPr/>
            </p:nvSpPr>
            <p:spPr>
              <a:xfrm>
                <a:off x="4054499" y="1164329"/>
                <a:ext cx="41266" cy="1325"/>
              </a:xfrm>
              <a:custGeom>
                <a:avLst/>
                <a:gdLst>
                  <a:gd name="connsiteX0" fmla="*/ 194209 w 194209"/>
                  <a:gd name="connsiteY0" fmla="*/ 0 h 8092"/>
                  <a:gd name="connsiteX1" fmla="*/ 0 w 194209"/>
                  <a:gd name="connsiteY1" fmla="*/ 8092 h 8092"/>
                  <a:gd name="connsiteX2" fmla="*/ 0 w 194209"/>
                  <a:gd name="connsiteY2" fmla="*/ 8092 h 8092"/>
                  <a:gd name="connsiteX0" fmla="*/ 10740 w 10740"/>
                  <a:gd name="connsiteY0" fmla="*/ 0 h 10035"/>
                  <a:gd name="connsiteX1" fmla="*/ 740 w 10740"/>
                  <a:gd name="connsiteY1" fmla="*/ 10000 h 10035"/>
                  <a:gd name="connsiteX2" fmla="*/ 740 w 10740"/>
                  <a:gd name="connsiteY2" fmla="*/ 3067 h 10035"/>
                  <a:gd name="connsiteX0" fmla="*/ 10000 w 10000"/>
                  <a:gd name="connsiteY0" fmla="*/ 0 h 10000"/>
                  <a:gd name="connsiteX1" fmla="*/ 0 w 10000"/>
                  <a:gd name="connsiteY1" fmla="*/ 10000 h 10000"/>
                  <a:gd name="connsiteX0" fmla="*/ 10433 w 10433"/>
                  <a:gd name="connsiteY0" fmla="*/ 442 h 1731"/>
                  <a:gd name="connsiteX1" fmla="*/ 0 w 10433"/>
                  <a:gd name="connsiteY1" fmla="*/ 43 h 1731"/>
                  <a:gd name="connsiteX0" fmla="*/ 10000 w 10000"/>
                  <a:gd name="connsiteY0" fmla="*/ 2303 h 22562"/>
                  <a:gd name="connsiteX1" fmla="*/ 0 w 10000"/>
                  <a:gd name="connsiteY1" fmla="*/ -2 h 22562"/>
                  <a:gd name="connsiteX0" fmla="*/ 10000 w 10000"/>
                  <a:gd name="connsiteY0" fmla="*/ 2303 h 46452"/>
                  <a:gd name="connsiteX1" fmla="*/ 0 w 10000"/>
                  <a:gd name="connsiteY1" fmla="*/ -2 h 4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46452">
                    <a:moveTo>
                      <a:pt x="10000" y="2303"/>
                    </a:moveTo>
                    <a:cubicBezTo>
                      <a:pt x="7082" y="81619"/>
                      <a:pt x="2013" y="37088"/>
                      <a:pt x="0" y="-2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85" name="组合 484">
                <a:extLst>
                  <a:ext uri="{FF2B5EF4-FFF2-40B4-BE49-F238E27FC236}">
                    <a16:creationId xmlns:a16="http://schemas.microsoft.com/office/drawing/2014/main" id="{21B367BC-2479-4932-81FC-9283695CDB43}"/>
                  </a:ext>
                </a:extLst>
              </p:cNvPr>
              <p:cNvGrpSpPr/>
              <p:nvPr/>
            </p:nvGrpSpPr>
            <p:grpSpPr>
              <a:xfrm>
                <a:off x="3635447" y="704849"/>
                <a:ext cx="1002946" cy="570484"/>
                <a:chOff x="3788241" y="4401324"/>
                <a:chExt cx="831893" cy="473188"/>
              </a:xfrm>
            </p:grpSpPr>
            <p:sp>
              <p:nvSpPr>
                <p:cNvPr id="510" name="任意多边形: 形状 509">
                  <a:extLst>
                    <a:ext uri="{FF2B5EF4-FFF2-40B4-BE49-F238E27FC236}">
                      <a16:creationId xmlns:a16="http://schemas.microsoft.com/office/drawing/2014/main" id="{B1415DED-BFDE-434B-9007-BA02C7951EAE}"/>
                    </a:ext>
                  </a:extLst>
                </p:cNvPr>
                <p:cNvSpPr/>
                <p:nvPr/>
              </p:nvSpPr>
              <p:spPr>
                <a:xfrm>
                  <a:off x="3998810" y="4452683"/>
                  <a:ext cx="363623" cy="185597"/>
                </a:xfrm>
                <a:custGeom>
                  <a:avLst/>
                  <a:gdLst>
                    <a:gd name="connsiteX0" fmla="*/ 704007 w 723749"/>
                    <a:gd name="connsiteY0" fmla="*/ 440693 h 440693"/>
                    <a:gd name="connsiteX1" fmla="*/ 679731 w 723749"/>
                    <a:gd name="connsiteY1" fmla="*/ 278852 h 440693"/>
                    <a:gd name="connsiteX2" fmla="*/ 315589 w 723749"/>
                    <a:gd name="connsiteY2" fmla="*/ 157471 h 440693"/>
                    <a:gd name="connsiteX3" fmla="*/ 121380 w 723749"/>
                    <a:gd name="connsiteY3" fmla="*/ 19907 h 440693"/>
                    <a:gd name="connsiteX4" fmla="*/ 0 w 723749"/>
                    <a:gd name="connsiteY4" fmla="*/ 3723 h 440693"/>
                    <a:gd name="connsiteX0" fmla="*/ 1618407 w 1638149"/>
                    <a:gd name="connsiteY0" fmla="*/ 462082 h 462082"/>
                    <a:gd name="connsiteX1" fmla="*/ 1594131 w 1638149"/>
                    <a:gd name="connsiteY1" fmla="*/ 300241 h 462082"/>
                    <a:gd name="connsiteX2" fmla="*/ 1229989 w 1638149"/>
                    <a:gd name="connsiteY2" fmla="*/ 178860 h 462082"/>
                    <a:gd name="connsiteX3" fmla="*/ 1035780 w 1638149"/>
                    <a:gd name="connsiteY3" fmla="*/ 41296 h 462082"/>
                    <a:gd name="connsiteX4" fmla="*/ 0 w 1638149"/>
                    <a:gd name="connsiteY4" fmla="*/ 836 h 462082"/>
                    <a:gd name="connsiteX0" fmla="*/ 1618407 w 1638149"/>
                    <a:gd name="connsiteY0" fmla="*/ 461276 h 584276"/>
                    <a:gd name="connsiteX1" fmla="*/ 1594131 w 1638149"/>
                    <a:gd name="connsiteY1" fmla="*/ 299435 h 584276"/>
                    <a:gd name="connsiteX2" fmla="*/ 1229989 w 1638149"/>
                    <a:gd name="connsiteY2" fmla="*/ 178054 h 584276"/>
                    <a:gd name="connsiteX3" fmla="*/ 857755 w 1638149"/>
                    <a:gd name="connsiteY3" fmla="*/ 582656 h 584276"/>
                    <a:gd name="connsiteX4" fmla="*/ 0 w 1638149"/>
                    <a:gd name="connsiteY4" fmla="*/ 30 h 584276"/>
                    <a:gd name="connsiteX0" fmla="*/ 1618407 w 1638149"/>
                    <a:gd name="connsiteY0" fmla="*/ 461246 h 583164"/>
                    <a:gd name="connsiteX1" fmla="*/ 1594131 w 1638149"/>
                    <a:gd name="connsiteY1" fmla="*/ 299405 h 583164"/>
                    <a:gd name="connsiteX2" fmla="*/ 1229989 w 1638149"/>
                    <a:gd name="connsiteY2" fmla="*/ 178024 h 583164"/>
                    <a:gd name="connsiteX3" fmla="*/ 857755 w 1638149"/>
                    <a:gd name="connsiteY3" fmla="*/ 582626 h 583164"/>
                    <a:gd name="connsiteX4" fmla="*/ 360826 w 1638149"/>
                    <a:gd name="connsiteY4" fmla="*/ 258429 h 583164"/>
                    <a:gd name="connsiteX5" fmla="*/ 0 w 1638149"/>
                    <a:gd name="connsiteY5" fmla="*/ 0 h 583164"/>
                    <a:gd name="connsiteX0" fmla="*/ 1618407 w 1638149"/>
                    <a:gd name="connsiteY0" fmla="*/ 461246 h 582761"/>
                    <a:gd name="connsiteX1" fmla="*/ 1594131 w 1638149"/>
                    <a:gd name="connsiteY1" fmla="*/ 299405 h 582761"/>
                    <a:gd name="connsiteX2" fmla="*/ 1229989 w 1638149"/>
                    <a:gd name="connsiteY2" fmla="*/ 178024 h 582761"/>
                    <a:gd name="connsiteX3" fmla="*/ 857755 w 1638149"/>
                    <a:gd name="connsiteY3" fmla="*/ 582626 h 582761"/>
                    <a:gd name="connsiteX4" fmla="*/ 377010 w 1638149"/>
                    <a:gd name="connsiteY4" fmla="*/ 128956 h 582761"/>
                    <a:gd name="connsiteX5" fmla="*/ 0 w 1638149"/>
                    <a:gd name="connsiteY5" fmla="*/ 0 h 582761"/>
                    <a:gd name="connsiteX0" fmla="*/ 1625573 w 1645315"/>
                    <a:gd name="connsiteY0" fmla="*/ 359889 h 481404"/>
                    <a:gd name="connsiteX1" fmla="*/ 1601297 w 1645315"/>
                    <a:gd name="connsiteY1" fmla="*/ 198048 h 481404"/>
                    <a:gd name="connsiteX2" fmla="*/ 1237155 w 1645315"/>
                    <a:gd name="connsiteY2" fmla="*/ 76667 h 481404"/>
                    <a:gd name="connsiteX3" fmla="*/ 864921 w 1645315"/>
                    <a:gd name="connsiteY3" fmla="*/ 481269 h 481404"/>
                    <a:gd name="connsiteX4" fmla="*/ 384176 w 1645315"/>
                    <a:gd name="connsiteY4" fmla="*/ 27599 h 481404"/>
                    <a:gd name="connsiteX5" fmla="*/ 0 w 1645315"/>
                    <a:gd name="connsiteY5" fmla="*/ 81145 h 481404"/>
                    <a:gd name="connsiteX0" fmla="*/ 1625573 w 1645315"/>
                    <a:gd name="connsiteY0" fmla="*/ 359889 h 359889"/>
                    <a:gd name="connsiteX1" fmla="*/ 1601297 w 1645315"/>
                    <a:gd name="connsiteY1" fmla="*/ 198048 h 359889"/>
                    <a:gd name="connsiteX2" fmla="*/ 1237155 w 1645315"/>
                    <a:gd name="connsiteY2" fmla="*/ 76667 h 359889"/>
                    <a:gd name="connsiteX3" fmla="*/ 714448 w 1645315"/>
                    <a:gd name="connsiteY3" fmla="*/ 332986 h 359889"/>
                    <a:gd name="connsiteX4" fmla="*/ 384176 w 1645315"/>
                    <a:gd name="connsiteY4" fmla="*/ 27599 h 359889"/>
                    <a:gd name="connsiteX5" fmla="*/ 0 w 1645315"/>
                    <a:gd name="connsiteY5" fmla="*/ 81145 h 359889"/>
                    <a:gd name="connsiteX0" fmla="*/ 1625573 w 1645315"/>
                    <a:gd name="connsiteY0" fmla="*/ 454611 h 454611"/>
                    <a:gd name="connsiteX1" fmla="*/ 1601297 w 1645315"/>
                    <a:gd name="connsiteY1" fmla="*/ 292770 h 454611"/>
                    <a:gd name="connsiteX2" fmla="*/ 1237155 w 1645315"/>
                    <a:gd name="connsiteY2" fmla="*/ 171389 h 454611"/>
                    <a:gd name="connsiteX3" fmla="*/ 714448 w 1645315"/>
                    <a:gd name="connsiteY3" fmla="*/ 427708 h 454611"/>
                    <a:gd name="connsiteX4" fmla="*/ 505987 w 1645315"/>
                    <a:gd name="connsiteY4" fmla="*/ 19663 h 454611"/>
                    <a:gd name="connsiteX5" fmla="*/ 0 w 1645315"/>
                    <a:gd name="connsiteY5" fmla="*/ 175867 h 454611"/>
                    <a:gd name="connsiteX0" fmla="*/ 1625573 w 1645315"/>
                    <a:gd name="connsiteY0" fmla="*/ 455014 h 455014"/>
                    <a:gd name="connsiteX1" fmla="*/ 1601297 w 1645315"/>
                    <a:gd name="connsiteY1" fmla="*/ 293173 h 455014"/>
                    <a:gd name="connsiteX2" fmla="*/ 1237155 w 1645315"/>
                    <a:gd name="connsiteY2" fmla="*/ 171792 h 455014"/>
                    <a:gd name="connsiteX3" fmla="*/ 714448 w 1645315"/>
                    <a:gd name="connsiteY3" fmla="*/ 428111 h 455014"/>
                    <a:gd name="connsiteX4" fmla="*/ 505987 w 1645315"/>
                    <a:gd name="connsiteY4" fmla="*/ 20066 h 455014"/>
                    <a:gd name="connsiteX5" fmla="*/ 0 w 1645315"/>
                    <a:gd name="connsiteY5" fmla="*/ 176270 h 455014"/>
                    <a:gd name="connsiteX0" fmla="*/ 1625573 w 1645315"/>
                    <a:gd name="connsiteY0" fmla="*/ 455014 h 455014"/>
                    <a:gd name="connsiteX1" fmla="*/ 1601297 w 1645315"/>
                    <a:gd name="connsiteY1" fmla="*/ 293173 h 455014"/>
                    <a:gd name="connsiteX2" fmla="*/ 1237155 w 1645315"/>
                    <a:gd name="connsiteY2" fmla="*/ 171792 h 455014"/>
                    <a:gd name="connsiteX3" fmla="*/ 714448 w 1645315"/>
                    <a:gd name="connsiteY3" fmla="*/ 428111 h 455014"/>
                    <a:gd name="connsiteX4" fmla="*/ 577642 w 1645315"/>
                    <a:gd name="connsiteY4" fmla="*/ 20065 h 455014"/>
                    <a:gd name="connsiteX5" fmla="*/ 0 w 1645315"/>
                    <a:gd name="connsiteY5" fmla="*/ 176270 h 455014"/>
                    <a:gd name="connsiteX0" fmla="*/ 1625573 w 1645315"/>
                    <a:gd name="connsiteY0" fmla="*/ 444987 h 444987"/>
                    <a:gd name="connsiteX1" fmla="*/ 1601297 w 1645315"/>
                    <a:gd name="connsiteY1" fmla="*/ 283146 h 444987"/>
                    <a:gd name="connsiteX2" fmla="*/ 1237155 w 1645315"/>
                    <a:gd name="connsiteY2" fmla="*/ 161765 h 444987"/>
                    <a:gd name="connsiteX3" fmla="*/ 714448 w 1645315"/>
                    <a:gd name="connsiteY3" fmla="*/ 418084 h 444987"/>
                    <a:gd name="connsiteX4" fmla="*/ 577642 w 1645315"/>
                    <a:gd name="connsiteY4" fmla="*/ 10038 h 444987"/>
                    <a:gd name="connsiteX5" fmla="*/ 0 w 1645315"/>
                    <a:gd name="connsiteY5" fmla="*/ 166243 h 444987"/>
                    <a:gd name="connsiteX0" fmla="*/ 1625573 w 1645315"/>
                    <a:gd name="connsiteY0" fmla="*/ 444987 h 444987"/>
                    <a:gd name="connsiteX1" fmla="*/ 1601297 w 1645315"/>
                    <a:gd name="connsiteY1" fmla="*/ 283146 h 444987"/>
                    <a:gd name="connsiteX2" fmla="*/ 1237155 w 1645315"/>
                    <a:gd name="connsiteY2" fmla="*/ 161765 h 444987"/>
                    <a:gd name="connsiteX3" fmla="*/ 714448 w 1645315"/>
                    <a:gd name="connsiteY3" fmla="*/ 418084 h 444987"/>
                    <a:gd name="connsiteX4" fmla="*/ 577642 w 1645315"/>
                    <a:gd name="connsiteY4" fmla="*/ 10038 h 444987"/>
                    <a:gd name="connsiteX5" fmla="*/ 0 w 1645315"/>
                    <a:gd name="connsiteY5" fmla="*/ 166243 h 444987"/>
                    <a:gd name="connsiteX0" fmla="*/ 1625573 w 1645315"/>
                    <a:gd name="connsiteY0" fmla="*/ 444987 h 559982"/>
                    <a:gd name="connsiteX1" fmla="*/ 1601297 w 1645315"/>
                    <a:gd name="connsiteY1" fmla="*/ 283146 h 559982"/>
                    <a:gd name="connsiteX2" fmla="*/ 1237155 w 1645315"/>
                    <a:gd name="connsiteY2" fmla="*/ 161765 h 559982"/>
                    <a:gd name="connsiteX3" fmla="*/ 413501 w 1645315"/>
                    <a:gd name="connsiteY3" fmla="*/ 558763 h 559982"/>
                    <a:gd name="connsiteX4" fmla="*/ 577642 w 1645315"/>
                    <a:gd name="connsiteY4" fmla="*/ 10038 h 559982"/>
                    <a:gd name="connsiteX5" fmla="*/ 0 w 1645315"/>
                    <a:gd name="connsiteY5" fmla="*/ 166243 h 559982"/>
                    <a:gd name="connsiteX0" fmla="*/ 1625573 w 1645315"/>
                    <a:gd name="connsiteY0" fmla="*/ 444987 h 444987"/>
                    <a:gd name="connsiteX1" fmla="*/ 1601297 w 1645315"/>
                    <a:gd name="connsiteY1" fmla="*/ 283146 h 444987"/>
                    <a:gd name="connsiteX2" fmla="*/ 1237155 w 1645315"/>
                    <a:gd name="connsiteY2" fmla="*/ 161765 h 444987"/>
                    <a:gd name="connsiteX3" fmla="*/ 1015398 w 1645315"/>
                    <a:gd name="connsiteY3" fmla="*/ 425689 h 444987"/>
                    <a:gd name="connsiteX4" fmla="*/ 577642 w 1645315"/>
                    <a:gd name="connsiteY4" fmla="*/ 10038 h 444987"/>
                    <a:gd name="connsiteX5" fmla="*/ 0 w 1645315"/>
                    <a:gd name="connsiteY5" fmla="*/ 166243 h 444987"/>
                    <a:gd name="connsiteX0" fmla="*/ 1625573 w 1645315"/>
                    <a:gd name="connsiteY0" fmla="*/ 444987 h 444987"/>
                    <a:gd name="connsiteX1" fmla="*/ 1601297 w 1645315"/>
                    <a:gd name="connsiteY1" fmla="*/ 283146 h 444987"/>
                    <a:gd name="connsiteX2" fmla="*/ 1237155 w 1645315"/>
                    <a:gd name="connsiteY2" fmla="*/ 161765 h 444987"/>
                    <a:gd name="connsiteX3" fmla="*/ 1015398 w 1645315"/>
                    <a:gd name="connsiteY3" fmla="*/ 425689 h 444987"/>
                    <a:gd name="connsiteX4" fmla="*/ 577642 w 1645315"/>
                    <a:gd name="connsiteY4" fmla="*/ 10038 h 444987"/>
                    <a:gd name="connsiteX5" fmla="*/ 0 w 1645315"/>
                    <a:gd name="connsiteY5" fmla="*/ 166243 h 444987"/>
                    <a:gd name="connsiteX0" fmla="*/ 1625573 w 1659938"/>
                    <a:gd name="connsiteY0" fmla="*/ 444987 h 444987"/>
                    <a:gd name="connsiteX1" fmla="*/ 1601297 w 1659938"/>
                    <a:gd name="connsiteY1" fmla="*/ 283146 h 444987"/>
                    <a:gd name="connsiteX2" fmla="*/ 1015398 w 1659938"/>
                    <a:gd name="connsiteY2" fmla="*/ 425689 h 444987"/>
                    <a:gd name="connsiteX3" fmla="*/ 577642 w 1659938"/>
                    <a:gd name="connsiteY3" fmla="*/ 10038 h 444987"/>
                    <a:gd name="connsiteX4" fmla="*/ 0 w 1659938"/>
                    <a:gd name="connsiteY4" fmla="*/ 166243 h 444987"/>
                    <a:gd name="connsiteX0" fmla="*/ 1625573 w 1706248"/>
                    <a:gd name="connsiteY0" fmla="*/ 444987 h 501021"/>
                    <a:gd name="connsiteX1" fmla="*/ 1601297 w 1706248"/>
                    <a:gd name="connsiteY1" fmla="*/ 283146 h 501021"/>
                    <a:gd name="connsiteX2" fmla="*/ 1015398 w 1706248"/>
                    <a:gd name="connsiteY2" fmla="*/ 425689 h 501021"/>
                    <a:gd name="connsiteX3" fmla="*/ 577642 w 1706248"/>
                    <a:gd name="connsiteY3" fmla="*/ 10038 h 501021"/>
                    <a:gd name="connsiteX4" fmla="*/ 0 w 1706248"/>
                    <a:gd name="connsiteY4" fmla="*/ 166243 h 501021"/>
                    <a:gd name="connsiteX0" fmla="*/ 1625573 w 1653794"/>
                    <a:gd name="connsiteY0" fmla="*/ 449998 h 449998"/>
                    <a:gd name="connsiteX1" fmla="*/ 1508146 w 1653794"/>
                    <a:gd name="connsiteY1" fmla="*/ 124665 h 449998"/>
                    <a:gd name="connsiteX2" fmla="*/ 1015398 w 1653794"/>
                    <a:gd name="connsiteY2" fmla="*/ 430700 h 449998"/>
                    <a:gd name="connsiteX3" fmla="*/ 577642 w 1653794"/>
                    <a:gd name="connsiteY3" fmla="*/ 15049 h 449998"/>
                    <a:gd name="connsiteX4" fmla="*/ 0 w 1653794"/>
                    <a:gd name="connsiteY4" fmla="*/ 171254 h 449998"/>
                    <a:gd name="connsiteX0" fmla="*/ 1625573 w 1632294"/>
                    <a:gd name="connsiteY0" fmla="*/ 444987 h 444987"/>
                    <a:gd name="connsiteX1" fmla="*/ 1508146 w 1632294"/>
                    <a:gd name="connsiteY1" fmla="*/ 119654 h 444987"/>
                    <a:gd name="connsiteX2" fmla="*/ 1015398 w 1632294"/>
                    <a:gd name="connsiteY2" fmla="*/ 425689 h 444987"/>
                    <a:gd name="connsiteX3" fmla="*/ 577642 w 1632294"/>
                    <a:gd name="connsiteY3" fmla="*/ 10038 h 444987"/>
                    <a:gd name="connsiteX4" fmla="*/ 0 w 1632294"/>
                    <a:gd name="connsiteY4" fmla="*/ 166243 h 444987"/>
                    <a:gd name="connsiteX0" fmla="*/ 1625573 w 1643016"/>
                    <a:gd name="connsiteY0" fmla="*/ 444987 h 444987"/>
                    <a:gd name="connsiteX1" fmla="*/ 1508146 w 1643016"/>
                    <a:gd name="connsiteY1" fmla="*/ 119654 h 444987"/>
                    <a:gd name="connsiteX2" fmla="*/ 1015398 w 1643016"/>
                    <a:gd name="connsiteY2" fmla="*/ 425689 h 444987"/>
                    <a:gd name="connsiteX3" fmla="*/ 577642 w 1643016"/>
                    <a:gd name="connsiteY3" fmla="*/ 10038 h 444987"/>
                    <a:gd name="connsiteX4" fmla="*/ 0 w 1643016"/>
                    <a:gd name="connsiteY4" fmla="*/ 166243 h 444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3016" h="444987">
                      <a:moveTo>
                        <a:pt x="1625573" y="444987"/>
                      </a:moveTo>
                      <a:cubicBezTo>
                        <a:pt x="1645803" y="387668"/>
                        <a:pt x="1681499" y="198913"/>
                        <a:pt x="1508146" y="119654"/>
                      </a:cubicBezTo>
                      <a:cubicBezTo>
                        <a:pt x="1334793" y="40395"/>
                        <a:pt x="1170482" y="443958"/>
                        <a:pt x="1015398" y="425689"/>
                      </a:cubicBezTo>
                      <a:cubicBezTo>
                        <a:pt x="860314" y="407420"/>
                        <a:pt x="727766" y="65318"/>
                        <a:pt x="577642" y="10038"/>
                      </a:cubicBezTo>
                      <a:cubicBezTo>
                        <a:pt x="341532" y="-52846"/>
                        <a:pt x="267934" y="201709"/>
                        <a:pt x="0" y="166243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11" name="组合 510">
                  <a:extLst>
                    <a:ext uri="{FF2B5EF4-FFF2-40B4-BE49-F238E27FC236}">
                      <a16:creationId xmlns:a16="http://schemas.microsoft.com/office/drawing/2014/main" id="{ADC99641-C65E-4778-B5A7-2FC323AC8437}"/>
                    </a:ext>
                  </a:extLst>
                </p:cNvPr>
                <p:cNvGrpSpPr/>
                <p:nvPr/>
              </p:nvGrpSpPr>
              <p:grpSpPr>
                <a:xfrm>
                  <a:off x="3788241" y="4401324"/>
                  <a:ext cx="831893" cy="473188"/>
                  <a:chOff x="5063000" y="5575497"/>
                  <a:chExt cx="831893" cy="473188"/>
                </a:xfrm>
              </p:grpSpPr>
              <p:sp>
                <p:nvSpPr>
                  <p:cNvPr id="512" name="任意多边形: 形状 511">
                    <a:extLst>
                      <a:ext uri="{FF2B5EF4-FFF2-40B4-BE49-F238E27FC236}">
                        <a16:creationId xmlns:a16="http://schemas.microsoft.com/office/drawing/2014/main" id="{4A643324-B268-485A-A928-CC229AC71505}"/>
                      </a:ext>
                    </a:extLst>
                  </p:cNvPr>
                  <p:cNvSpPr/>
                  <p:nvPr/>
                </p:nvSpPr>
                <p:spPr>
                  <a:xfrm>
                    <a:off x="5063000" y="5575497"/>
                    <a:ext cx="234323" cy="473188"/>
                  </a:xfrm>
                  <a:custGeom>
                    <a:avLst/>
                    <a:gdLst>
                      <a:gd name="connsiteX0" fmla="*/ 493569 w 1376796"/>
                      <a:gd name="connsiteY0" fmla="*/ 0 h 2826327"/>
                      <a:gd name="connsiteX1" fmla="*/ 431223 w 1376796"/>
                      <a:gd name="connsiteY1" fmla="*/ 98714 h 2826327"/>
                      <a:gd name="connsiteX2" fmla="*/ 0 w 1376796"/>
                      <a:gd name="connsiteY2" fmla="*/ 2493818 h 2826327"/>
                      <a:gd name="connsiteX3" fmla="*/ 93519 w 1376796"/>
                      <a:gd name="connsiteY3" fmla="*/ 2706832 h 2826327"/>
                      <a:gd name="connsiteX4" fmla="*/ 789710 w 1376796"/>
                      <a:gd name="connsiteY4" fmla="*/ 2826327 h 2826327"/>
                      <a:gd name="connsiteX5" fmla="*/ 961160 w 1376796"/>
                      <a:gd name="connsiteY5" fmla="*/ 2722418 h 2826327"/>
                      <a:gd name="connsiteX6" fmla="*/ 1376796 w 1376796"/>
                      <a:gd name="connsiteY6" fmla="*/ 337705 h 2826327"/>
                      <a:gd name="connsiteX7" fmla="*/ 1376796 w 1376796"/>
                      <a:gd name="connsiteY7" fmla="*/ 171450 h 2826327"/>
                      <a:gd name="connsiteX8" fmla="*/ 493569 w 1376796"/>
                      <a:gd name="connsiteY8" fmla="*/ 0 h 2826327"/>
                      <a:gd name="connsiteX0" fmla="*/ 490372 w 1376796"/>
                      <a:gd name="connsiteY0" fmla="*/ 0 h 2819932"/>
                      <a:gd name="connsiteX1" fmla="*/ 431223 w 1376796"/>
                      <a:gd name="connsiteY1" fmla="*/ 92319 h 2819932"/>
                      <a:gd name="connsiteX2" fmla="*/ 0 w 1376796"/>
                      <a:gd name="connsiteY2" fmla="*/ 2487423 h 2819932"/>
                      <a:gd name="connsiteX3" fmla="*/ 93519 w 1376796"/>
                      <a:gd name="connsiteY3" fmla="*/ 2700437 h 2819932"/>
                      <a:gd name="connsiteX4" fmla="*/ 789710 w 1376796"/>
                      <a:gd name="connsiteY4" fmla="*/ 2819932 h 2819932"/>
                      <a:gd name="connsiteX5" fmla="*/ 961160 w 1376796"/>
                      <a:gd name="connsiteY5" fmla="*/ 2716023 h 2819932"/>
                      <a:gd name="connsiteX6" fmla="*/ 1376796 w 1376796"/>
                      <a:gd name="connsiteY6" fmla="*/ 331310 h 2819932"/>
                      <a:gd name="connsiteX7" fmla="*/ 1376796 w 1376796"/>
                      <a:gd name="connsiteY7" fmla="*/ 165055 h 2819932"/>
                      <a:gd name="connsiteX8" fmla="*/ 490372 w 1376796"/>
                      <a:gd name="connsiteY8" fmla="*/ 0 h 2819932"/>
                      <a:gd name="connsiteX0" fmla="*/ 490372 w 1376796"/>
                      <a:gd name="connsiteY0" fmla="*/ 209 h 2820141"/>
                      <a:gd name="connsiteX1" fmla="*/ 431223 w 1376796"/>
                      <a:gd name="connsiteY1" fmla="*/ 92528 h 2820141"/>
                      <a:gd name="connsiteX2" fmla="*/ 0 w 1376796"/>
                      <a:gd name="connsiteY2" fmla="*/ 2487632 h 2820141"/>
                      <a:gd name="connsiteX3" fmla="*/ 93519 w 1376796"/>
                      <a:gd name="connsiteY3" fmla="*/ 2700646 h 2820141"/>
                      <a:gd name="connsiteX4" fmla="*/ 789710 w 1376796"/>
                      <a:gd name="connsiteY4" fmla="*/ 2820141 h 2820141"/>
                      <a:gd name="connsiteX5" fmla="*/ 961160 w 1376796"/>
                      <a:gd name="connsiteY5" fmla="*/ 2716232 h 2820141"/>
                      <a:gd name="connsiteX6" fmla="*/ 1376796 w 1376796"/>
                      <a:gd name="connsiteY6" fmla="*/ 331519 h 2820141"/>
                      <a:gd name="connsiteX7" fmla="*/ 1376796 w 1376796"/>
                      <a:gd name="connsiteY7" fmla="*/ 165264 h 2820141"/>
                      <a:gd name="connsiteX8" fmla="*/ 490372 w 1376796"/>
                      <a:gd name="connsiteY8" fmla="*/ 209 h 2820141"/>
                      <a:gd name="connsiteX0" fmla="*/ 490372 w 1376796"/>
                      <a:gd name="connsiteY0" fmla="*/ 192 h 2820124"/>
                      <a:gd name="connsiteX1" fmla="*/ 431223 w 1376796"/>
                      <a:gd name="connsiteY1" fmla="*/ 92511 h 2820124"/>
                      <a:gd name="connsiteX2" fmla="*/ 0 w 1376796"/>
                      <a:gd name="connsiteY2" fmla="*/ 2487615 h 2820124"/>
                      <a:gd name="connsiteX3" fmla="*/ 93519 w 1376796"/>
                      <a:gd name="connsiteY3" fmla="*/ 2700629 h 2820124"/>
                      <a:gd name="connsiteX4" fmla="*/ 789710 w 1376796"/>
                      <a:gd name="connsiteY4" fmla="*/ 2820124 h 2820124"/>
                      <a:gd name="connsiteX5" fmla="*/ 961160 w 1376796"/>
                      <a:gd name="connsiteY5" fmla="*/ 2716215 h 2820124"/>
                      <a:gd name="connsiteX6" fmla="*/ 1376796 w 1376796"/>
                      <a:gd name="connsiteY6" fmla="*/ 331502 h 2820124"/>
                      <a:gd name="connsiteX7" fmla="*/ 1376796 w 1376796"/>
                      <a:gd name="connsiteY7" fmla="*/ 165247 h 2820124"/>
                      <a:gd name="connsiteX8" fmla="*/ 490372 w 1376796"/>
                      <a:gd name="connsiteY8" fmla="*/ 192 h 2820124"/>
                      <a:gd name="connsiteX0" fmla="*/ 490372 w 1395268"/>
                      <a:gd name="connsiteY0" fmla="*/ 192 h 2820124"/>
                      <a:gd name="connsiteX1" fmla="*/ 431223 w 1395268"/>
                      <a:gd name="connsiteY1" fmla="*/ 92511 h 2820124"/>
                      <a:gd name="connsiteX2" fmla="*/ 0 w 1395268"/>
                      <a:gd name="connsiteY2" fmla="*/ 2487615 h 2820124"/>
                      <a:gd name="connsiteX3" fmla="*/ 93519 w 1395268"/>
                      <a:gd name="connsiteY3" fmla="*/ 2700629 h 2820124"/>
                      <a:gd name="connsiteX4" fmla="*/ 789710 w 1395268"/>
                      <a:gd name="connsiteY4" fmla="*/ 2820124 h 2820124"/>
                      <a:gd name="connsiteX5" fmla="*/ 961160 w 1395268"/>
                      <a:gd name="connsiteY5" fmla="*/ 2716215 h 2820124"/>
                      <a:gd name="connsiteX6" fmla="*/ 1376796 w 1395268"/>
                      <a:gd name="connsiteY6" fmla="*/ 331502 h 2820124"/>
                      <a:gd name="connsiteX7" fmla="*/ 1376796 w 1395268"/>
                      <a:gd name="connsiteY7" fmla="*/ 165247 h 2820124"/>
                      <a:gd name="connsiteX8" fmla="*/ 490372 w 1395268"/>
                      <a:gd name="connsiteY8" fmla="*/ 192 h 2820124"/>
                      <a:gd name="connsiteX0" fmla="*/ 490372 w 1392426"/>
                      <a:gd name="connsiteY0" fmla="*/ 192 h 2820124"/>
                      <a:gd name="connsiteX1" fmla="*/ 431223 w 1392426"/>
                      <a:gd name="connsiteY1" fmla="*/ 92511 h 2820124"/>
                      <a:gd name="connsiteX2" fmla="*/ 0 w 1392426"/>
                      <a:gd name="connsiteY2" fmla="*/ 2487615 h 2820124"/>
                      <a:gd name="connsiteX3" fmla="*/ 93519 w 1392426"/>
                      <a:gd name="connsiteY3" fmla="*/ 2700629 h 2820124"/>
                      <a:gd name="connsiteX4" fmla="*/ 789710 w 1392426"/>
                      <a:gd name="connsiteY4" fmla="*/ 2820124 h 2820124"/>
                      <a:gd name="connsiteX5" fmla="*/ 961160 w 1392426"/>
                      <a:gd name="connsiteY5" fmla="*/ 2716215 h 2820124"/>
                      <a:gd name="connsiteX6" fmla="*/ 1376796 w 1392426"/>
                      <a:gd name="connsiteY6" fmla="*/ 331502 h 2820124"/>
                      <a:gd name="connsiteX7" fmla="*/ 1376796 w 1392426"/>
                      <a:gd name="connsiteY7" fmla="*/ 165247 h 2820124"/>
                      <a:gd name="connsiteX8" fmla="*/ 490372 w 1392426"/>
                      <a:gd name="connsiteY8" fmla="*/ 192 h 2820124"/>
                      <a:gd name="connsiteX0" fmla="*/ 490372 w 1390103"/>
                      <a:gd name="connsiteY0" fmla="*/ 192 h 2820124"/>
                      <a:gd name="connsiteX1" fmla="*/ 431223 w 1390103"/>
                      <a:gd name="connsiteY1" fmla="*/ 92511 h 2820124"/>
                      <a:gd name="connsiteX2" fmla="*/ 0 w 1390103"/>
                      <a:gd name="connsiteY2" fmla="*/ 2487615 h 2820124"/>
                      <a:gd name="connsiteX3" fmla="*/ 93519 w 1390103"/>
                      <a:gd name="connsiteY3" fmla="*/ 2700629 h 2820124"/>
                      <a:gd name="connsiteX4" fmla="*/ 789710 w 1390103"/>
                      <a:gd name="connsiteY4" fmla="*/ 2820124 h 2820124"/>
                      <a:gd name="connsiteX5" fmla="*/ 961160 w 1390103"/>
                      <a:gd name="connsiteY5" fmla="*/ 2716215 h 2820124"/>
                      <a:gd name="connsiteX6" fmla="*/ 1376796 w 1390103"/>
                      <a:gd name="connsiteY6" fmla="*/ 331502 h 2820124"/>
                      <a:gd name="connsiteX7" fmla="*/ 1373598 w 1390103"/>
                      <a:gd name="connsiteY7" fmla="*/ 165247 h 2820124"/>
                      <a:gd name="connsiteX8" fmla="*/ 490372 w 1390103"/>
                      <a:gd name="connsiteY8" fmla="*/ 192 h 2820124"/>
                      <a:gd name="connsiteX0" fmla="*/ 490372 w 1394668"/>
                      <a:gd name="connsiteY0" fmla="*/ 192 h 2820124"/>
                      <a:gd name="connsiteX1" fmla="*/ 431223 w 1394668"/>
                      <a:gd name="connsiteY1" fmla="*/ 92511 h 2820124"/>
                      <a:gd name="connsiteX2" fmla="*/ 0 w 1394668"/>
                      <a:gd name="connsiteY2" fmla="*/ 2487615 h 2820124"/>
                      <a:gd name="connsiteX3" fmla="*/ 93519 w 1394668"/>
                      <a:gd name="connsiteY3" fmla="*/ 2700629 h 2820124"/>
                      <a:gd name="connsiteX4" fmla="*/ 789710 w 1394668"/>
                      <a:gd name="connsiteY4" fmla="*/ 2820124 h 2820124"/>
                      <a:gd name="connsiteX5" fmla="*/ 961160 w 1394668"/>
                      <a:gd name="connsiteY5" fmla="*/ 2716215 h 2820124"/>
                      <a:gd name="connsiteX6" fmla="*/ 1376796 w 1394668"/>
                      <a:gd name="connsiteY6" fmla="*/ 331502 h 2820124"/>
                      <a:gd name="connsiteX7" fmla="*/ 1373598 w 1394668"/>
                      <a:gd name="connsiteY7" fmla="*/ 165247 h 2820124"/>
                      <a:gd name="connsiteX8" fmla="*/ 490372 w 1394668"/>
                      <a:gd name="connsiteY8" fmla="*/ 192 h 2820124"/>
                      <a:gd name="connsiteX0" fmla="*/ 490372 w 1393649"/>
                      <a:gd name="connsiteY0" fmla="*/ 192 h 2820124"/>
                      <a:gd name="connsiteX1" fmla="*/ 431223 w 1393649"/>
                      <a:gd name="connsiteY1" fmla="*/ 92511 h 2820124"/>
                      <a:gd name="connsiteX2" fmla="*/ 0 w 1393649"/>
                      <a:gd name="connsiteY2" fmla="*/ 2487615 h 2820124"/>
                      <a:gd name="connsiteX3" fmla="*/ 93519 w 1393649"/>
                      <a:gd name="connsiteY3" fmla="*/ 2700629 h 2820124"/>
                      <a:gd name="connsiteX4" fmla="*/ 789710 w 1393649"/>
                      <a:gd name="connsiteY4" fmla="*/ 2820124 h 2820124"/>
                      <a:gd name="connsiteX5" fmla="*/ 961160 w 1393649"/>
                      <a:gd name="connsiteY5" fmla="*/ 2716215 h 2820124"/>
                      <a:gd name="connsiteX6" fmla="*/ 1376796 w 1393649"/>
                      <a:gd name="connsiteY6" fmla="*/ 331502 h 2820124"/>
                      <a:gd name="connsiteX7" fmla="*/ 1373598 w 1393649"/>
                      <a:gd name="connsiteY7" fmla="*/ 165247 h 2820124"/>
                      <a:gd name="connsiteX8" fmla="*/ 490372 w 1393649"/>
                      <a:gd name="connsiteY8" fmla="*/ 192 h 2820124"/>
                      <a:gd name="connsiteX0" fmla="*/ 490372 w 1393649"/>
                      <a:gd name="connsiteY0" fmla="*/ 192 h 2820124"/>
                      <a:gd name="connsiteX1" fmla="*/ 431223 w 1393649"/>
                      <a:gd name="connsiteY1" fmla="*/ 92511 h 2820124"/>
                      <a:gd name="connsiteX2" fmla="*/ 0 w 1393649"/>
                      <a:gd name="connsiteY2" fmla="*/ 2487615 h 2820124"/>
                      <a:gd name="connsiteX3" fmla="*/ 93519 w 1393649"/>
                      <a:gd name="connsiteY3" fmla="*/ 2700629 h 2820124"/>
                      <a:gd name="connsiteX4" fmla="*/ 789710 w 1393649"/>
                      <a:gd name="connsiteY4" fmla="*/ 2820124 h 2820124"/>
                      <a:gd name="connsiteX5" fmla="*/ 961160 w 1393649"/>
                      <a:gd name="connsiteY5" fmla="*/ 2716215 h 2820124"/>
                      <a:gd name="connsiteX6" fmla="*/ 1376796 w 1393649"/>
                      <a:gd name="connsiteY6" fmla="*/ 331502 h 2820124"/>
                      <a:gd name="connsiteX7" fmla="*/ 1373598 w 1393649"/>
                      <a:gd name="connsiteY7" fmla="*/ 165247 h 2820124"/>
                      <a:gd name="connsiteX8" fmla="*/ 490372 w 1393649"/>
                      <a:gd name="connsiteY8" fmla="*/ 192 h 2820124"/>
                      <a:gd name="connsiteX0" fmla="*/ 490372 w 1393649"/>
                      <a:gd name="connsiteY0" fmla="*/ 192 h 2821919"/>
                      <a:gd name="connsiteX1" fmla="*/ 431223 w 1393649"/>
                      <a:gd name="connsiteY1" fmla="*/ 92511 h 2821919"/>
                      <a:gd name="connsiteX2" fmla="*/ 0 w 1393649"/>
                      <a:gd name="connsiteY2" fmla="*/ 2487615 h 2821919"/>
                      <a:gd name="connsiteX3" fmla="*/ 93519 w 1393649"/>
                      <a:gd name="connsiteY3" fmla="*/ 2700629 h 2821919"/>
                      <a:gd name="connsiteX4" fmla="*/ 789710 w 1393649"/>
                      <a:gd name="connsiteY4" fmla="*/ 2820124 h 2821919"/>
                      <a:gd name="connsiteX5" fmla="*/ 961160 w 1393649"/>
                      <a:gd name="connsiteY5" fmla="*/ 2716215 h 2821919"/>
                      <a:gd name="connsiteX6" fmla="*/ 1376796 w 1393649"/>
                      <a:gd name="connsiteY6" fmla="*/ 331502 h 2821919"/>
                      <a:gd name="connsiteX7" fmla="*/ 1373598 w 1393649"/>
                      <a:gd name="connsiteY7" fmla="*/ 165247 h 2821919"/>
                      <a:gd name="connsiteX8" fmla="*/ 490372 w 1393649"/>
                      <a:gd name="connsiteY8" fmla="*/ 192 h 2821919"/>
                      <a:gd name="connsiteX0" fmla="*/ 490372 w 1393649"/>
                      <a:gd name="connsiteY0" fmla="*/ 192 h 2821919"/>
                      <a:gd name="connsiteX1" fmla="*/ 431223 w 1393649"/>
                      <a:gd name="connsiteY1" fmla="*/ 92511 h 2821919"/>
                      <a:gd name="connsiteX2" fmla="*/ 0 w 1393649"/>
                      <a:gd name="connsiteY2" fmla="*/ 2487615 h 2821919"/>
                      <a:gd name="connsiteX3" fmla="*/ 93519 w 1393649"/>
                      <a:gd name="connsiteY3" fmla="*/ 2700629 h 2821919"/>
                      <a:gd name="connsiteX4" fmla="*/ 789710 w 1393649"/>
                      <a:gd name="connsiteY4" fmla="*/ 2820124 h 2821919"/>
                      <a:gd name="connsiteX5" fmla="*/ 961160 w 1393649"/>
                      <a:gd name="connsiteY5" fmla="*/ 2716215 h 2821919"/>
                      <a:gd name="connsiteX6" fmla="*/ 1376796 w 1393649"/>
                      <a:gd name="connsiteY6" fmla="*/ 331502 h 2821919"/>
                      <a:gd name="connsiteX7" fmla="*/ 1373598 w 1393649"/>
                      <a:gd name="connsiteY7" fmla="*/ 165247 h 2821919"/>
                      <a:gd name="connsiteX8" fmla="*/ 490372 w 1393649"/>
                      <a:gd name="connsiteY8" fmla="*/ 192 h 2821919"/>
                      <a:gd name="connsiteX0" fmla="*/ 494138 w 1397415"/>
                      <a:gd name="connsiteY0" fmla="*/ 192 h 2821919"/>
                      <a:gd name="connsiteX1" fmla="*/ 434989 w 1397415"/>
                      <a:gd name="connsiteY1" fmla="*/ 92511 h 2821919"/>
                      <a:gd name="connsiteX2" fmla="*/ 3766 w 1397415"/>
                      <a:gd name="connsiteY2" fmla="*/ 2487615 h 2821919"/>
                      <a:gd name="connsiteX3" fmla="*/ 97285 w 1397415"/>
                      <a:gd name="connsiteY3" fmla="*/ 2700629 h 2821919"/>
                      <a:gd name="connsiteX4" fmla="*/ 793476 w 1397415"/>
                      <a:gd name="connsiteY4" fmla="*/ 2820124 h 2821919"/>
                      <a:gd name="connsiteX5" fmla="*/ 964926 w 1397415"/>
                      <a:gd name="connsiteY5" fmla="*/ 2716215 h 2821919"/>
                      <a:gd name="connsiteX6" fmla="*/ 1380562 w 1397415"/>
                      <a:gd name="connsiteY6" fmla="*/ 331502 h 2821919"/>
                      <a:gd name="connsiteX7" fmla="*/ 1377364 w 1397415"/>
                      <a:gd name="connsiteY7" fmla="*/ 165247 h 2821919"/>
                      <a:gd name="connsiteX8" fmla="*/ 494138 w 1397415"/>
                      <a:gd name="connsiteY8" fmla="*/ 192 h 2821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97415" h="2821919">
                        <a:moveTo>
                          <a:pt x="494138" y="192"/>
                        </a:moveTo>
                        <a:cubicBezTo>
                          <a:pt x="464830" y="-4204"/>
                          <a:pt x="445114" y="68133"/>
                          <a:pt x="434989" y="92511"/>
                        </a:cubicBezTo>
                        <a:lnTo>
                          <a:pt x="3766" y="2487615"/>
                        </a:lnTo>
                        <a:cubicBezTo>
                          <a:pt x="-13019" y="2552225"/>
                          <a:pt x="27745" y="2687174"/>
                          <a:pt x="97285" y="2700629"/>
                        </a:cubicBezTo>
                        <a:lnTo>
                          <a:pt x="793476" y="2820124"/>
                        </a:lnTo>
                        <a:cubicBezTo>
                          <a:pt x="853824" y="2833446"/>
                          <a:pt x="949339" y="2770034"/>
                          <a:pt x="964926" y="2716215"/>
                        </a:cubicBezTo>
                        <a:lnTo>
                          <a:pt x="1380562" y="331502"/>
                        </a:lnTo>
                        <a:cubicBezTo>
                          <a:pt x="1393350" y="295268"/>
                          <a:pt x="1412533" y="172706"/>
                          <a:pt x="1377364" y="165247"/>
                        </a:cubicBezTo>
                        <a:lnTo>
                          <a:pt x="494138" y="1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3" name="任意多边形: 形状 512">
                    <a:extLst>
                      <a:ext uri="{FF2B5EF4-FFF2-40B4-BE49-F238E27FC236}">
                        <a16:creationId xmlns:a16="http://schemas.microsoft.com/office/drawing/2014/main" id="{1C9A5CEA-71C7-4021-978E-6B837BC46CF5}"/>
                      </a:ext>
                    </a:extLst>
                  </p:cNvPr>
                  <p:cNvSpPr/>
                  <p:nvPr/>
                </p:nvSpPr>
                <p:spPr>
                  <a:xfrm>
                    <a:off x="5123579" y="5614596"/>
                    <a:ext cx="155064" cy="142146"/>
                  </a:xfrm>
                  <a:custGeom>
                    <a:avLst/>
                    <a:gdLst>
                      <a:gd name="connsiteX0" fmla="*/ 147071 w 936780"/>
                      <a:gd name="connsiteY0" fmla="*/ 0 h 866442"/>
                      <a:gd name="connsiteX1" fmla="*/ 0 w 936780"/>
                      <a:gd name="connsiteY1" fmla="*/ 722568 h 866442"/>
                      <a:gd name="connsiteX2" fmla="*/ 799300 w 936780"/>
                      <a:gd name="connsiteY2" fmla="*/ 866442 h 866442"/>
                      <a:gd name="connsiteX3" fmla="*/ 936780 w 936780"/>
                      <a:gd name="connsiteY3" fmla="*/ 163057 h 866442"/>
                      <a:gd name="connsiteX4" fmla="*/ 147071 w 936780"/>
                      <a:gd name="connsiteY4" fmla="*/ 0 h 866442"/>
                      <a:gd name="connsiteX0" fmla="*/ 147071 w 936968"/>
                      <a:gd name="connsiteY0" fmla="*/ 0 h 866442"/>
                      <a:gd name="connsiteX1" fmla="*/ 0 w 936968"/>
                      <a:gd name="connsiteY1" fmla="*/ 722568 h 866442"/>
                      <a:gd name="connsiteX2" fmla="*/ 799300 w 936968"/>
                      <a:gd name="connsiteY2" fmla="*/ 866442 h 866442"/>
                      <a:gd name="connsiteX3" fmla="*/ 936780 w 936968"/>
                      <a:gd name="connsiteY3" fmla="*/ 163057 h 866442"/>
                      <a:gd name="connsiteX4" fmla="*/ 147071 w 936968"/>
                      <a:gd name="connsiteY4" fmla="*/ 0 h 866442"/>
                      <a:gd name="connsiteX0" fmla="*/ 147071 w 936968"/>
                      <a:gd name="connsiteY0" fmla="*/ 0 h 866442"/>
                      <a:gd name="connsiteX1" fmla="*/ 0 w 936968"/>
                      <a:gd name="connsiteY1" fmla="*/ 722568 h 866442"/>
                      <a:gd name="connsiteX2" fmla="*/ 799300 w 936968"/>
                      <a:gd name="connsiteY2" fmla="*/ 866442 h 866442"/>
                      <a:gd name="connsiteX3" fmla="*/ 936780 w 936968"/>
                      <a:gd name="connsiteY3" fmla="*/ 172648 h 866442"/>
                      <a:gd name="connsiteX4" fmla="*/ 147071 w 936968"/>
                      <a:gd name="connsiteY4" fmla="*/ 0 h 866442"/>
                      <a:gd name="connsiteX0" fmla="*/ 147071 w 936908"/>
                      <a:gd name="connsiteY0" fmla="*/ 4495 h 870937"/>
                      <a:gd name="connsiteX1" fmla="*/ 0 w 936908"/>
                      <a:gd name="connsiteY1" fmla="*/ 727063 h 870937"/>
                      <a:gd name="connsiteX2" fmla="*/ 799300 w 936908"/>
                      <a:gd name="connsiteY2" fmla="*/ 870937 h 870937"/>
                      <a:gd name="connsiteX3" fmla="*/ 936780 w 936908"/>
                      <a:gd name="connsiteY3" fmla="*/ 177143 h 870937"/>
                      <a:gd name="connsiteX4" fmla="*/ 147071 w 936908"/>
                      <a:gd name="connsiteY4" fmla="*/ 4495 h 870937"/>
                      <a:gd name="connsiteX0" fmla="*/ 147071 w 936806"/>
                      <a:gd name="connsiteY0" fmla="*/ 3994 h 870436"/>
                      <a:gd name="connsiteX1" fmla="*/ 0 w 936806"/>
                      <a:gd name="connsiteY1" fmla="*/ 726562 h 870436"/>
                      <a:gd name="connsiteX2" fmla="*/ 799300 w 936806"/>
                      <a:gd name="connsiteY2" fmla="*/ 870436 h 870436"/>
                      <a:gd name="connsiteX3" fmla="*/ 936780 w 936806"/>
                      <a:gd name="connsiteY3" fmla="*/ 176642 h 870436"/>
                      <a:gd name="connsiteX4" fmla="*/ 147071 w 936806"/>
                      <a:gd name="connsiteY4" fmla="*/ 3994 h 870436"/>
                      <a:gd name="connsiteX0" fmla="*/ 147071 w 936806"/>
                      <a:gd name="connsiteY0" fmla="*/ 2139 h 868581"/>
                      <a:gd name="connsiteX1" fmla="*/ 0 w 936806"/>
                      <a:gd name="connsiteY1" fmla="*/ 724707 h 868581"/>
                      <a:gd name="connsiteX2" fmla="*/ 799300 w 936806"/>
                      <a:gd name="connsiteY2" fmla="*/ 868581 h 868581"/>
                      <a:gd name="connsiteX3" fmla="*/ 936780 w 936806"/>
                      <a:gd name="connsiteY3" fmla="*/ 174787 h 868581"/>
                      <a:gd name="connsiteX4" fmla="*/ 147071 w 936806"/>
                      <a:gd name="connsiteY4" fmla="*/ 2139 h 868581"/>
                      <a:gd name="connsiteX0" fmla="*/ 147071 w 936806"/>
                      <a:gd name="connsiteY0" fmla="*/ 2305 h 868747"/>
                      <a:gd name="connsiteX1" fmla="*/ 0 w 936806"/>
                      <a:gd name="connsiteY1" fmla="*/ 724873 h 868747"/>
                      <a:gd name="connsiteX2" fmla="*/ 799300 w 936806"/>
                      <a:gd name="connsiteY2" fmla="*/ 868747 h 868747"/>
                      <a:gd name="connsiteX3" fmla="*/ 936780 w 936806"/>
                      <a:gd name="connsiteY3" fmla="*/ 162164 h 868747"/>
                      <a:gd name="connsiteX4" fmla="*/ 147071 w 936806"/>
                      <a:gd name="connsiteY4" fmla="*/ 2305 h 868747"/>
                      <a:gd name="connsiteX0" fmla="*/ 147071 w 936848"/>
                      <a:gd name="connsiteY0" fmla="*/ 2143 h 868585"/>
                      <a:gd name="connsiteX1" fmla="*/ 0 w 936848"/>
                      <a:gd name="connsiteY1" fmla="*/ 724711 h 868585"/>
                      <a:gd name="connsiteX2" fmla="*/ 799300 w 936848"/>
                      <a:gd name="connsiteY2" fmla="*/ 868585 h 868585"/>
                      <a:gd name="connsiteX3" fmla="*/ 936780 w 936848"/>
                      <a:gd name="connsiteY3" fmla="*/ 162002 h 868585"/>
                      <a:gd name="connsiteX4" fmla="*/ 147071 w 936848"/>
                      <a:gd name="connsiteY4" fmla="*/ 2143 h 868585"/>
                      <a:gd name="connsiteX0" fmla="*/ 143874 w 936848"/>
                      <a:gd name="connsiteY0" fmla="*/ 2223 h 862271"/>
                      <a:gd name="connsiteX1" fmla="*/ 0 w 936848"/>
                      <a:gd name="connsiteY1" fmla="*/ 718397 h 862271"/>
                      <a:gd name="connsiteX2" fmla="*/ 799300 w 936848"/>
                      <a:gd name="connsiteY2" fmla="*/ 862271 h 862271"/>
                      <a:gd name="connsiteX3" fmla="*/ 936780 w 936848"/>
                      <a:gd name="connsiteY3" fmla="*/ 155688 h 862271"/>
                      <a:gd name="connsiteX4" fmla="*/ 143874 w 936848"/>
                      <a:gd name="connsiteY4" fmla="*/ 2223 h 862271"/>
                      <a:gd name="connsiteX0" fmla="*/ 143913 w 936887"/>
                      <a:gd name="connsiteY0" fmla="*/ 2223 h 862271"/>
                      <a:gd name="connsiteX1" fmla="*/ 39 w 936887"/>
                      <a:gd name="connsiteY1" fmla="*/ 718397 h 862271"/>
                      <a:gd name="connsiteX2" fmla="*/ 799339 w 936887"/>
                      <a:gd name="connsiteY2" fmla="*/ 862271 h 862271"/>
                      <a:gd name="connsiteX3" fmla="*/ 936819 w 936887"/>
                      <a:gd name="connsiteY3" fmla="*/ 155688 h 862271"/>
                      <a:gd name="connsiteX4" fmla="*/ 143913 w 936887"/>
                      <a:gd name="connsiteY4" fmla="*/ 2223 h 862271"/>
                      <a:gd name="connsiteX0" fmla="*/ 143901 w 936875"/>
                      <a:gd name="connsiteY0" fmla="*/ 2223 h 863437"/>
                      <a:gd name="connsiteX1" fmla="*/ 27 w 936875"/>
                      <a:gd name="connsiteY1" fmla="*/ 718397 h 863437"/>
                      <a:gd name="connsiteX2" fmla="*/ 799327 w 936875"/>
                      <a:gd name="connsiteY2" fmla="*/ 862271 h 863437"/>
                      <a:gd name="connsiteX3" fmla="*/ 936807 w 936875"/>
                      <a:gd name="connsiteY3" fmla="*/ 155688 h 863437"/>
                      <a:gd name="connsiteX4" fmla="*/ 143901 w 936875"/>
                      <a:gd name="connsiteY4" fmla="*/ 2223 h 863437"/>
                      <a:gd name="connsiteX0" fmla="*/ 143901 w 936875"/>
                      <a:gd name="connsiteY0" fmla="*/ 2223 h 863437"/>
                      <a:gd name="connsiteX1" fmla="*/ 127916 w 936875"/>
                      <a:gd name="connsiteY1" fmla="*/ 66168 h 863437"/>
                      <a:gd name="connsiteX2" fmla="*/ 27 w 936875"/>
                      <a:gd name="connsiteY2" fmla="*/ 718397 h 863437"/>
                      <a:gd name="connsiteX3" fmla="*/ 799327 w 936875"/>
                      <a:gd name="connsiteY3" fmla="*/ 862271 h 863437"/>
                      <a:gd name="connsiteX4" fmla="*/ 936807 w 936875"/>
                      <a:gd name="connsiteY4" fmla="*/ 155688 h 863437"/>
                      <a:gd name="connsiteX5" fmla="*/ 143901 w 936875"/>
                      <a:gd name="connsiteY5" fmla="*/ 2223 h 863437"/>
                      <a:gd name="connsiteX0" fmla="*/ 188662 w 936879"/>
                      <a:gd name="connsiteY0" fmla="*/ 2266 h 860283"/>
                      <a:gd name="connsiteX1" fmla="*/ 127916 w 936879"/>
                      <a:gd name="connsiteY1" fmla="*/ 63014 h 860283"/>
                      <a:gd name="connsiteX2" fmla="*/ 27 w 936879"/>
                      <a:gd name="connsiteY2" fmla="*/ 715243 h 860283"/>
                      <a:gd name="connsiteX3" fmla="*/ 799327 w 936879"/>
                      <a:gd name="connsiteY3" fmla="*/ 859117 h 860283"/>
                      <a:gd name="connsiteX4" fmla="*/ 936807 w 936879"/>
                      <a:gd name="connsiteY4" fmla="*/ 152534 h 860283"/>
                      <a:gd name="connsiteX5" fmla="*/ 188662 w 936879"/>
                      <a:gd name="connsiteY5" fmla="*/ 2266 h 860283"/>
                      <a:gd name="connsiteX0" fmla="*/ 188662 w 936879"/>
                      <a:gd name="connsiteY0" fmla="*/ 3428 h 861445"/>
                      <a:gd name="connsiteX1" fmla="*/ 127916 w 936879"/>
                      <a:gd name="connsiteY1" fmla="*/ 64176 h 861445"/>
                      <a:gd name="connsiteX2" fmla="*/ 27 w 936879"/>
                      <a:gd name="connsiteY2" fmla="*/ 716405 h 861445"/>
                      <a:gd name="connsiteX3" fmla="*/ 799327 w 936879"/>
                      <a:gd name="connsiteY3" fmla="*/ 860279 h 861445"/>
                      <a:gd name="connsiteX4" fmla="*/ 936807 w 936879"/>
                      <a:gd name="connsiteY4" fmla="*/ 153696 h 861445"/>
                      <a:gd name="connsiteX5" fmla="*/ 188662 w 936879"/>
                      <a:gd name="connsiteY5" fmla="*/ 3428 h 861445"/>
                      <a:gd name="connsiteX0" fmla="*/ 188662 w 936883"/>
                      <a:gd name="connsiteY0" fmla="*/ 3428 h 861445"/>
                      <a:gd name="connsiteX1" fmla="*/ 127916 w 936883"/>
                      <a:gd name="connsiteY1" fmla="*/ 64176 h 861445"/>
                      <a:gd name="connsiteX2" fmla="*/ 27 w 936883"/>
                      <a:gd name="connsiteY2" fmla="*/ 716405 h 861445"/>
                      <a:gd name="connsiteX3" fmla="*/ 799327 w 936883"/>
                      <a:gd name="connsiteY3" fmla="*/ 860279 h 861445"/>
                      <a:gd name="connsiteX4" fmla="*/ 936807 w 936883"/>
                      <a:gd name="connsiteY4" fmla="*/ 153696 h 861445"/>
                      <a:gd name="connsiteX5" fmla="*/ 188662 w 936883"/>
                      <a:gd name="connsiteY5" fmla="*/ 3428 h 861445"/>
                      <a:gd name="connsiteX0" fmla="*/ 188662 w 936883"/>
                      <a:gd name="connsiteY0" fmla="*/ 3428 h 861445"/>
                      <a:gd name="connsiteX1" fmla="*/ 127916 w 936883"/>
                      <a:gd name="connsiteY1" fmla="*/ 64176 h 861445"/>
                      <a:gd name="connsiteX2" fmla="*/ 27 w 936883"/>
                      <a:gd name="connsiteY2" fmla="*/ 716405 h 861445"/>
                      <a:gd name="connsiteX3" fmla="*/ 799327 w 936883"/>
                      <a:gd name="connsiteY3" fmla="*/ 860279 h 861445"/>
                      <a:gd name="connsiteX4" fmla="*/ 920822 w 936883"/>
                      <a:gd name="connsiteY4" fmla="*/ 211247 h 861445"/>
                      <a:gd name="connsiteX5" fmla="*/ 936807 w 936883"/>
                      <a:gd name="connsiteY5" fmla="*/ 153696 h 861445"/>
                      <a:gd name="connsiteX6" fmla="*/ 188662 w 936883"/>
                      <a:gd name="connsiteY6" fmla="*/ 3428 h 861445"/>
                      <a:gd name="connsiteX0" fmla="*/ 188662 w 920822"/>
                      <a:gd name="connsiteY0" fmla="*/ 3428 h 861445"/>
                      <a:gd name="connsiteX1" fmla="*/ 127916 w 920822"/>
                      <a:gd name="connsiteY1" fmla="*/ 64176 h 861445"/>
                      <a:gd name="connsiteX2" fmla="*/ 27 w 920822"/>
                      <a:gd name="connsiteY2" fmla="*/ 716405 h 861445"/>
                      <a:gd name="connsiteX3" fmla="*/ 799327 w 920822"/>
                      <a:gd name="connsiteY3" fmla="*/ 860279 h 861445"/>
                      <a:gd name="connsiteX4" fmla="*/ 920822 w 920822"/>
                      <a:gd name="connsiteY4" fmla="*/ 211247 h 861445"/>
                      <a:gd name="connsiteX5" fmla="*/ 879257 w 920822"/>
                      <a:gd name="connsiteY5" fmla="*/ 140907 h 861445"/>
                      <a:gd name="connsiteX6" fmla="*/ 188662 w 920822"/>
                      <a:gd name="connsiteY6" fmla="*/ 3428 h 861445"/>
                      <a:gd name="connsiteX0" fmla="*/ 188662 w 920822"/>
                      <a:gd name="connsiteY0" fmla="*/ 3428 h 861445"/>
                      <a:gd name="connsiteX1" fmla="*/ 127916 w 920822"/>
                      <a:gd name="connsiteY1" fmla="*/ 64176 h 861445"/>
                      <a:gd name="connsiteX2" fmla="*/ 27 w 920822"/>
                      <a:gd name="connsiteY2" fmla="*/ 716405 h 861445"/>
                      <a:gd name="connsiteX3" fmla="*/ 799327 w 920822"/>
                      <a:gd name="connsiteY3" fmla="*/ 860279 h 861445"/>
                      <a:gd name="connsiteX4" fmla="*/ 920822 w 920822"/>
                      <a:gd name="connsiteY4" fmla="*/ 211247 h 861445"/>
                      <a:gd name="connsiteX5" fmla="*/ 879257 w 920822"/>
                      <a:gd name="connsiteY5" fmla="*/ 140907 h 861445"/>
                      <a:gd name="connsiteX6" fmla="*/ 188662 w 920822"/>
                      <a:gd name="connsiteY6" fmla="*/ 3428 h 861445"/>
                      <a:gd name="connsiteX0" fmla="*/ 188662 w 920822"/>
                      <a:gd name="connsiteY0" fmla="*/ 3428 h 861445"/>
                      <a:gd name="connsiteX1" fmla="*/ 127916 w 920822"/>
                      <a:gd name="connsiteY1" fmla="*/ 64176 h 861445"/>
                      <a:gd name="connsiteX2" fmla="*/ 27 w 920822"/>
                      <a:gd name="connsiteY2" fmla="*/ 716405 h 861445"/>
                      <a:gd name="connsiteX3" fmla="*/ 799327 w 920822"/>
                      <a:gd name="connsiteY3" fmla="*/ 860279 h 861445"/>
                      <a:gd name="connsiteX4" fmla="*/ 920822 w 920822"/>
                      <a:gd name="connsiteY4" fmla="*/ 211247 h 861445"/>
                      <a:gd name="connsiteX5" fmla="*/ 879257 w 920822"/>
                      <a:gd name="connsiteY5" fmla="*/ 128118 h 861445"/>
                      <a:gd name="connsiteX6" fmla="*/ 188662 w 920822"/>
                      <a:gd name="connsiteY6" fmla="*/ 3428 h 861445"/>
                      <a:gd name="connsiteX0" fmla="*/ 188662 w 920822"/>
                      <a:gd name="connsiteY0" fmla="*/ 3428 h 861445"/>
                      <a:gd name="connsiteX1" fmla="*/ 127916 w 920822"/>
                      <a:gd name="connsiteY1" fmla="*/ 64176 h 861445"/>
                      <a:gd name="connsiteX2" fmla="*/ 27 w 920822"/>
                      <a:gd name="connsiteY2" fmla="*/ 716405 h 861445"/>
                      <a:gd name="connsiteX3" fmla="*/ 799327 w 920822"/>
                      <a:gd name="connsiteY3" fmla="*/ 860279 h 861445"/>
                      <a:gd name="connsiteX4" fmla="*/ 920822 w 920822"/>
                      <a:gd name="connsiteY4" fmla="*/ 211247 h 861445"/>
                      <a:gd name="connsiteX5" fmla="*/ 879257 w 920822"/>
                      <a:gd name="connsiteY5" fmla="*/ 128118 h 861445"/>
                      <a:gd name="connsiteX6" fmla="*/ 188662 w 920822"/>
                      <a:gd name="connsiteY6" fmla="*/ 3428 h 861445"/>
                      <a:gd name="connsiteX0" fmla="*/ 188662 w 928179"/>
                      <a:gd name="connsiteY0" fmla="*/ 3428 h 861445"/>
                      <a:gd name="connsiteX1" fmla="*/ 127916 w 928179"/>
                      <a:gd name="connsiteY1" fmla="*/ 64176 h 861445"/>
                      <a:gd name="connsiteX2" fmla="*/ 27 w 928179"/>
                      <a:gd name="connsiteY2" fmla="*/ 716405 h 861445"/>
                      <a:gd name="connsiteX3" fmla="*/ 799327 w 928179"/>
                      <a:gd name="connsiteY3" fmla="*/ 860279 h 861445"/>
                      <a:gd name="connsiteX4" fmla="*/ 920822 w 928179"/>
                      <a:gd name="connsiteY4" fmla="*/ 211247 h 861445"/>
                      <a:gd name="connsiteX5" fmla="*/ 879257 w 928179"/>
                      <a:gd name="connsiteY5" fmla="*/ 128118 h 861445"/>
                      <a:gd name="connsiteX6" fmla="*/ 188662 w 928179"/>
                      <a:gd name="connsiteY6" fmla="*/ 3428 h 861445"/>
                      <a:gd name="connsiteX0" fmla="*/ 188662 w 928179"/>
                      <a:gd name="connsiteY0" fmla="*/ 3428 h 861445"/>
                      <a:gd name="connsiteX1" fmla="*/ 127916 w 928179"/>
                      <a:gd name="connsiteY1" fmla="*/ 64176 h 861445"/>
                      <a:gd name="connsiteX2" fmla="*/ 27 w 928179"/>
                      <a:gd name="connsiteY2" fmla="*/ 716405 h 861445"/>
                      <a:gd name="connsiteX3" fmla="*/ 799327 w 928179"/>
                      <a:gd name="connsiteY3" fmla="*/ 860279 h 861445"/>
                      <a:gd name="connsiteX4" fmla="*/ 920822 w 928179"/>
                      <a:gd name="connsiteY4" fmla="*/ 211247 h 861445"/>
                      <a:gd name="connsiteX5" fmla="*/ 879257 w 928179"/>
                      <a:gd name="connsiteY5" fmla="*/ 128118 h 861445"/>
                      <a:gd name="connsiteX6" fmla="*/ 188662 w 928179"/>
                      <a:gd name="connsiteY6" fmla="*/ 3428 h 861445"/>
                      <a:gd name="connsiteX0" fmla="*/ 188662 w 928179"/>
                      <a:gd name="connsiteY0" fmla="*/ 1695 h 859712"/>
                      <a:gd name="connsiteX1" fmla="*/ 127916 w 928179"/>
                      <a:gd name="connsiteY1" fmla="*/ 62443 h 859712"/>
                      <a:gd name="connsiteX2" fmla="*/ 27 w 928179"/>
                      <a:gd name="connsiteY2" fmla="*/ 714672 h 859712"/>
                      <a:gd name="connsiteX3" fmla="*/ 799327 w 928179"/>
                      <a:gd name="connsiteY3" fmla="*/ 858546 h 859712"/>
                      <a:gd name="connsiteX4" fmla="*/ 920822 w 928179"/>
                      <a:gd name="connsiteY4" fmla="*/ 209514 h 859712"/>
                      <a:gd name="connsiteX5" fmla="*/ 879257 w 928179"/>
                      <a:gd name="connsiteY5" fmla="*/ 126385 h 859712"/>
                      <a:gd name="connsiteX6" fmla="*/ 188662 w 928179"/>
                      <a:gd name="connsiteY6" fmla="*/ 1695 h 859712"/>
                      <a:gd name="connsiteX0" fmla="*/ 188662 w 928179"/>
                      <a:gd name="connsiteY0" fmla="*/ 1466 h 869075"/>
                      <a:gd name="connsiteX1" fmla="*/ 127916 w 928179"/>
                      <a:gd name="connsiteY1" fmla="*/ 71806 h 869075"/>
                      <a:gd name="connsiteX2" fmla="*/ 27 w 928179"/>
                      <a:gd name="connsiteY2" fmla="*/ 724035 h 869075"/>
                      <a:gd name="connsiteX3" fmla="*/ 799327 w 928179"/>
                      <a:gd name="connsiteY3" fmla="*/ 867909 h 869075"/>
                      <a:gd name="connsiteX4" fmla="*/ 920822 w 928179"/>
                      <a:gd name="connsiteY4" fmla="*/ 218877 h 869075"/>
                      <a:gd name="connsiteX5" fmla="*/ 879257 w 928179"/>
                      <a:gd name="connsiteY5" fmla="*/ 135748 h 869075"/>
                      <a:gd name="connsiteX6" fmla="*/ 188662 w 928179"/>
                      <a:gd name="connsiteY6" fmla="*/ 1466 h 869075"/>
                      <a:gd name="connsiteX0" fmla="*/ 188662 w 928179"/>
                      <a:gd name="connsiteY0" fmla="*/ 2536 h 870145"/>
                      <a:gd name="connsiteX1" fmla="*/ 127916 w 928179"/>
                      <a:gd name="connsiteY1" fmla="*/ 72876 h 870145"/>
                      <a:gd name="connsiteX2" fmla="*/ 27 w 928179"/>
                      <a:gd name="connsiteY2" fmla="*/ 725105 h 870145"/>
                      <a:gd name="connsiteX3" fmla="*/ 799327 w 928179"/>
                      <a:gd name="connsiteY3" fmla="*/ 868979 h 870145"/>
                      <a:gd name="connsiteX4" fmla="*/ 920822 w 928179"/>
                      <a:gd name="connsiteY4" fmla="*/ 219947 h 870145"/>
                      <a:gd name="connsiteX5" fmla="*/ 879257 w 928179"/>
                      <a:gd name="connsiteY5" fmla="*/ 136818 h 870145"/>
                      <a:gd name="connsiteX6" fmla="*/ 188662 w 928179"/>
                      <a:gd name="connsiteY6" fmla="*/ 2536 h 870145"/>
                      <a:gd name="connsiteX0" fmla="*/ 188662 w 928179"/>
                      <a:gd name="connsiteY0" fmla="*/ 2536 h 870145"/>
                      <a:gd name="connsiteX1" fmla="*/ 127916 w 928179"/>
                      <a:gd name="connsiteY1" fmla="*/ 72876 h 870145"/>
                      <a:gd name="connsiteX2" fmla="*/ 27 w 928179"/>
                      <a:gd name="connsiteY2" fmla="*/ 725105 h 870145"/>
                      <a:gd name="connsiteX3" fmla="*/ 799327 w 928179"/>
                      <a:gd name="connsiteY3" fmla="*/ 868979 h 870145"/>
                      <a:gd name="connsiteX4" fmla="*/ 920822 w 928179"/>
                      <a:gd name="connsiteY4" fmla="*/ 219947 h 870145"/>
                      <a:gd name="connsiteX5" fmla="*/ 879257 w 928179"/>
                      <a:gd name="connsiteY5" fmla="*/ 136818 h 870145"/>
                      <a:gd name="connsiteX6" fmla="*/ 188662 w 928179"/>
                      <a:gd name="connsiteY6" fmla="*/ 2536 h 870145"/>
                      <a:gd name="connsiteX0" fmla="*/ 188662 w 928179"/>
                      <a:gd name="connsiteY0" fmla="*/ 1568 h 869177"/>
                      <a:gd name="connsiteX1" fmla="*/ 127916 w 928179"/>
                      <a:gd name="connsiteY1" fmla="*/ 71908 h 869177"/>
                      <a:gd name="connsiteX2" fmla="*/ 27 w 928179"/>
                      <a:gd name="connsiteY2" fmla="*/ 724137 h 869177"/>
                      <a:gd name="connsiteX3" fmla="*/ 799327 w 928179"/>
                      <a:gd name="connsiteY3" fmla="*/ 868011 h 869177"/>
                      <a:gd name="connsiteX4" fmla="*/ 920822 w 928179"/>
                      <a:gd name="connsiteY4" fmla="*/ 218979 h 869177"/>
                      <a:gd name="connsiteX5" fmla="*/ 879257 w 928179"/>
                      <a:gd name="connsiteY5" fmla="*/ 135850 h 869177"/>
                      <a:gd name="connsiteX6" fmla="*/ 188662 w 928179"/>
                      <a:gd name="connsiteY6" fmla="*/ 1568 h 869177"/>
                      <a:gd name="connsiteX0" fmla="*/ 188662 w 928179"/>
                      <a:gd name="connsiteY0" fmla="*/ 1568 h 869177"/>
                      <a:gd name="connsiteX1" fmla="*/ 127916 w 928179"/>
                      <a:gd name="connsiteY1" fmla="*/ 71908 h 869177"/>
                      <a:gd name="connsiteX2" fmla="*/ 9619 w 928179"/>
                      <a:gd name="connsiteY2" fmla="*/ 660193 h 869177"/>
                      <a:gd name="connsiteX3" fmla="*/ 27 w 928179"/>
                      <a:gd name="connsiteY3" fmla="*/ 724137 h 869177"/>
                      <a:gd name="connsiteX4" fmla="*/ 799327 w 928179"/>
                      <a:gd name="connsiteY4" fmla="*/ 868011 h 869177"/>
                      <a:gd name="connsiteX5" fmla="*/ 920822 w 928179"/>
                      <a:gd name="connsiteY5" fmla="*/ 218979 h 869177"/>
                      <a:gd name="connsiteX6" fmla="*/ 879257 w 928179"/>
                      <a:gd name="connsiteY6" fmla="*/ 135850 h 869177"/>
                      <a:gd name="connsiteX7" fmla="*/ 188662 w 928179"/>
                      <a:gd name="connsiteY7" fmla="*/ 1568 h 869177"/>
                      <a:gd name="connsiteX0" fmla="*/ 188662 w 928179"/>
                      <a:gd name="connsiteY0" fmla="*/ 1568 h 869177"/>
                      <a:gd name="connsiteX1" fmla="*/ 127916 w 928179"/>
                      <a:gd name="connsiteY1" fmla="*/ 71908 h 869177"/>
                      <a:gd name="connsiteX2" fmla="*/ 9619 w 928179"/>
                      <a:gd name="connsiteY2" fmla="*/ 660193 h 869177"/>
                      <a:gd name="connsiteX3" fmla="*/ 27 w 928179"/>
                      <a:gd name="connsiteY3" fmla="*/ 724137 h 869177"/>
                      <a:gd name="connsiteX4" fmla="*/ 799327 w 928179"/>
                      <a:gd name="connsiteY4" fmla="*/ 868011 h 869177"/>
                      <a:gd name="connsiteX5" fmla="*/ 805723 w 928179"/>
                      <a:gd name="connsiteY5" fmla="*/ 804067 h 869177"/>
                      <a:gd name="connsiteX6" fmla="*/ 920822 w 928179"/>
                      <a:gd name="connsiteY6" fmla="*/ 218979 h 869177"/>
                      <a:gd name="connsiteX7" fmla="*/ 879257 w 928179"/>
                      <a:gd name="connsiteY7" fmla="*/ 135850 h 869177"/>
                      <a:gd name="connsiteX8" fmla="*/ 188662 w 928179"/>
                      <a:gd name="connsiteY8" fmla="*/ 1568 h 869177"/>
                      <a:gd name="connsiteX0" fmla="*/ 188662 w 928179"/>
                      <a:gd name="connsiteY0" fmla="*/ 1568 h 868011"/>
                      <a:gd name="connsiteX1" fmla="*/ 127916 w 928179"/>
                      <a:gd name="connsiteY1" fmla="*/ 71908 h 868011"/>
                      <a:gd name="connsiteX2" fmla="*/ 9619 w 928179"/>
                      <a:gd name="connsiteY2" fmla="*/ 660193 h 868011"/>
                      <a:gd name="connsiteX3" fmla="*/ 27 w 928179"/>
                      <a:gd name="connsiteY3" fmla="*/ 724137 h 868011"/>
                      <a:gd name="connsiteX4" fmla="*/ 799327 w 928179"/>
                      <a:gd name="connsiteY4" fmla="*/ 868011 h 868011"/>
                      <a:gd name="connsiteX5" fmla="*/ 805723 w 928179"/>
                      <a:gd name="connsiteY5" fmla="*/ 804067 h 868011"/>
                      <a:gd name="connsiteX6" fmla="*/ 920822 w 928179"/>
                      <a:gd name="connsiteY6" fmla="*/ 218979 h 868011"/>
                      <a:gd name="connsiteX7" fmla="*/ 879257 w 928179"/>
                      <a:gd name="connsiteY7" fmla="*/ 135850 h 868011"/>
                      <a:gd name="connsiteX8" fmla="*/ 188662 w 928179"/>
                      <a:gd name="connsiteY8" fmla="*/ 1568 h 868011"/>
                      <a:gd name="connsiteX0" fmla="*/ 188665 w 928182"/>
                      <a:gd name="connsiteY0" fmla="*/ 1568 h 858419"/>
                      <a:gd name="connsiteX1" fmla="*/ 127919 w 928182"/>
                      <a:gd name="connsiteY1" fmla="*/ 71908 h 858419"/>
                      <a:gd name="connsiteX2" fmla="*/ 9622 w 928182"/>
                      <a:gd name="connsiteY2" fmla="*/ 660193 h 858419"/>
                      <a:gd name="connsiteX3" fmla="*/ 30 w 928182"/>
                      <a:gd name="connsiteY3" fmla="*/ 724137 h 858419"/>
                      <a:gd name="connsiteX4" fmla="*/ 732189 w 928182"/>
                      <a:gd name="connsiteY4" fmla="*/ 858419 h 858419"/>
                      <a:gd name="connsiteX5" fmla="*/ 805726 w 928182"/>
                      <a:gd name="connsiteY5" fmla="*/ 804067 h 858419"/>
                      <a:gd name="connsiteX6" fmla="*/ 920825 w 928182"/>
                      <a:gd name="connsiteY6" fmla="*/ 218979 h 858419"/>
                      <a:gd name="connsiteX7" fmla="*/ 879260 w 928182"/>
                      <a:gd name="connsiteY7" fmla="*/ 135850 h 858419"/>
                      <a:gd name="connsiteX8" fmla="*/ 188665 w 928182"/>
                      <a:gd name="connsiteY8" fmla="*/ 1568 h 858419"/>
                      <a:gd name="connsiteX0" fmla="*/ 188665 w 928182"/>
                      <a:gd name="connsiteY0" fmla="*/ 1568 h 861738"/>
                      <a:gd name="connsiteX1" fmla="*/ 127919 w 928182"/>
                      <a:gd name="connsiteY1" fmla="*/ 71908 h 861738"/>
                      <a:gd name="connsiteX2" fmla="*/ 9622 w 928182"/>
                      <a:gd name="connsiteY2" fmla="*/ 660193 h 861738"/>
                      <a:gd name="connsiteX3" fmla="*/ 30 w 928182"/>
                      <a:gd name="connsiteY3" fmla="*/ 724137 h 861738"/>
                      <a:gd name="connsiteX4" fmla="*/ 732189 w 928182"/>
                      <a:gd name="connsiteY4" fmla="*/ 858419 h 861738"/>
                      <a:gd name="connsiteX5" fmla="*/ 805726 w 928182"/>
                      <a:gd name="connsiteY5" fmla="*/ 804067 h 861738"/>
                      <a:gd name="connsiteX6" fmla="*/ 920825 w 928182"/>
                      <a:gd name="connsiteY6" fmla="*/ 218979 h 861738"/>
                      <a:gd name="connsiteX7" fmla="*/ 879260 w 928182"/>
                      <a:gd name="connsiteY7" fmla="*/ 135850 h 861738"/>
                      <a:gd name="connsiteX8" fmla="*/ 188665 w 928182"/>
                      <a:gd name="connsiteY8" fmla="*/ 1568 h 861738"/>
                      <a:gd name="connsiteX0" fmla="*/ 188665 w 928182"/>
                      <a:gd name="connsiteY0" fmla="*/ 1568 h 858708"/>
                      <a:gd name="connsiteX1" fmla="*/ 127919 w 928182"/>
                      <a:gd name="connsiteY1" fmla="*/ 71908 h 858708"/>
                      <a:gd name="connsiteX2" fmla="*/ 9622 w 928182"/>
                      <a:gd name="connsiteY2" fmla="*/ 660193 h 858708"/>
                      <a:gd name="connsiteX3" fmla="*/ 30 w 928182"/>
                      <a:gd name="connsiteY3" fmla="*/ 724137 h 858708"/>
                      <a:gd name="connsiteX4" fmla="*/ 754569 w 928182"/>
                      <a:gd name="connsiteY4" fmla="*/ 855222 h 858708"/>
                      <a:gd name="connsiteX5" fmla="*/ 805726 w 928182"/>
                      <a:gd name="connsiteY5" fmla="*/ 804067 h 858708"/>
                      <a:gd name="connsiteX6" fmla="*/ 920825 w 928182"/>
                      <a:gd name="connsiteY6" fmla="*/ 218979 h 858708"/>
                      <a:gd name="connsiteX7" fmla="*/ 879260 w 928182"/>
                      <a:gd name="connsiteY7" fmla="*/ 135850 h 858708"/>
                      <a:gd name="connsiteX8" fmla="*/ 188665 w 928182"/>
                      <a:gd name="connsiteY8" fmla="*/ 1568 h 858708"/>
                      <a:gd name="connsiteX0" fmla="*/ 188665 w 928182"/>
                      <a:gd name="connsiteY0" fmla="*/ 1568 h 857744"/>
                      <a:gd name="connsiteX1" fmla="*/ 127919 w 928182"/>
                      <a:gd name="connsiteY1" fmla="*/ 71908 h 857744"/>
                      <a:gd name="connsiteX2" fmla="*/ 9622 w 928182"/>
                      <a:gd name="connsiteY2" fmla="*/ 660193 h 857744"/>
                      <a:gd name="connsiteX3" fmla="*/ 30 w 928182"/>
                      <a:gd name="connsiteY3" fmla="*/ 724137 h 857744"/>
                      <a:gd name="connsiteX4" fmla="*/ 754569 w 928182"/>
                      <a:gd name="connsiteY4" fmla="*/ 855222 h 857744"/>
                      <a:gd name="connsiteX5" fmla="*/ 805726 w 928182"/>
                      <a:gd name="connsiteY5" fmla="*/ 804067 h 857744"/>
                      <a:gd name="connsiteX6" fmla="*/ 920825 w 928182"/>
                      <a:gd name="connsiteY6" fmla="*/ 218979 h 857744"/>
                      <a:gd name="connsiteX7" fmla="*/ 879260 w 928182"/>
                      <a:gd name="connsiteY7" fmla="*/ 135850 h 857744"/>
                      <a:gd name="connsiteX8" fmla="*/ 188665 w 928182"/>
                      <a:gd name="connsiteY8" fmla="*/ 1568 h 857744"/>
                      <a:gd name="connsiteX0" fmla="*/ 188665 w 928182"/>
                      <a:gd name="connsiteY0" fmla="*/ 1568 h 857744"/>
                      <a:gd name="connsiteX1" fmla="*/ 127919 w 928182"/>
                      <a:gd name="connsiteY1" fmla="*/ 71908 h 857744"/>
                      <a:gd name="connsiteX2" fmla="*/ 9622 w 928182"/>
                      <a:gd name="connsiteY2" fmla="*/ 660193 h 857744"/>
                      <a:gd name="connsiteX3" fmla="*/ 30 w 928182"/>
                      <a:gd name="connsiteY3" fmla="*/ 724137 h 857744"/>
                      <a:gd name="connsiteX4" fmla="*/ 754569 w 928182"/>
                      <a:gd name="connsiteY4" fmla="*/ 855222 h 857744"/>
                      <a:gd name="connsiteX5" fmla="*/ 805726 w 928182"/>
                      <a:gd name="connsiteY5" fmla="*/ 804067 h 857744"/>
                      <a:gd name="connsiteX6" fmla="*/ 920825 w 928182"/>
                      <a:gd name="connsiteY6" fmla="*/ 218979 h 857744"/>
                      <a:gd name="connsiteX7" fmla="*/ 879260 w 928182"/>
                      <a:gd name="connsiteY7" fmla="*/ 135850 h 857744"/>
                      <a:gd name="connsiteX8" fmla="*/ 188665 w 928182"/>
                      <a:gd name="connsiteY8" fmla="*/ 1568 h 857744"/>
                      <a:gd name="connsiteX0" fmla="*/ 188665 w 928182"/>
                      <a:gd name="connsiteY0" fmla="*/ 1568 h 858850"/>
                      <a:gd name="connsiteX1" fmla="*/ 127919 w 928182"/>
                      <a:gd name="connsiteY1" fmla="*/ 71908 h 858850"/>
                      <a:gd name="connsiteX2" fmla="*/ 9622 w 928182"/>
                      <a:gd name="connsiteY2" fmla="*/ 660193 h 858850"/>
                      <a:gd name="connsiteX3" fmla="*/ 30 w 928182"/>
                      <a:gd name="connsiteY3" fmla="*/ 724137 h 858850"/>
                      <a:gd name="connsiteX4" fmla="*/ 754569 w 928182"/>
                      <a:gd name="connsiteY4" fmla="*/ 855222 h 858850"/>
                      <a:gd name="connsiteX5" fmla="*/ 805726 w 928182"/>
                      <a:gd name="connsiteY5" fmla="*/ 804067 h 858850"/>
                      <a:gd name="connsiteX6" fmla="*/ 920825 w 928182"/>
                      <a:gd name="connsiteY6" fmla="*/ 218979 h 858850"/>
                      <a:gd name="connsiteX7" fmla="*/ 879260 w 928182"/>
                      <a:gd name="connsiteY7" fmla="*/ 135850 h 858850"/>
                      <a:gd name="connsiteX8" fmla="*/ 188665 w 928182"/>
                      <a:gd name="connsiteY8" fmla="*/ 1568 h 858850"/>
                      <a:gd name="connsiteX0" fmla="*/ 179043 w 918560"/>
                      <a:gd name="connsiteY0" fmla="*/ 1568 h 858850"/>
                      <a:gd name="connsiteX1" fmla="*/ 118297 w 918560"/>
                      <a:gd name="connsiteY1" fmla="*/ 71908 h 858850"/>
                      <a:gd name="connsiteX2" fmla="*/ 0 w 918560"/>
                      <a:gd name="connsiteY2" fmla="*/ 660193 h 858850"/>
                      <a:gd name="connsiteX3" fmla="*/ 47958 w 918560"/>
                      <a:gd name="connsiteY3" fmla="*/ 740123 h 858850"/>
                      <a:gd name="connsiteX4" fmla="*/ 744947 w 918560"/>
                      <a:gd name="connsiteY4" fmla="*/ 855222 h 858850"/>
                      <a:gd name="connsiteX5" fmla="*/ 796104 w 918560"/>
                      <a:gd name="connsiteY5" fmla="*/ 804067 h 858850"/>
                      <a:gd name="connsiteX6" fmla="*/ 911203 w 918560"/>
                      <a:gd name="connsiteY6" fmla="*/ 218979 h 858850"/>
                      <a:gd name="connsiteX7" fmla="*/ 869638 w 918560"/>
                      <a:gd name="connsiteY7" fmla="*/ 135850 h 858850"/>
                      <a:gd name="connsiteX8" fmla="*/ 179043 w 918560"/>
                      <a:gd name="connsiteY8" fmla="*/ 1568 h 858850"/>
                      <a:gd name="connsiteX0" fmla="*/ 179043 w 918560"/>
                      <a:gd name="connsiteY0" fmla="*/ 1568 h 858850"/>
                      <a:gd name="connsiteX1" fmla="*/ 118297 w 918560"/>
                      <a:gd name="connsiteY1" fmla="*/ 71908 h 858850"/>
                      <a:gd name="connsiteX2" fmla="*/ 0 w 918560"/>
                      <a:gd name="connsiteY2" fmla="*/ 660193 h 858850"/>
                      <a:gd name="connsiteX3" fmla="*/ 47958 w 918560"/>
                      <a:gd name="connsiteY3" fmla="*/ 740123 h 858850"/>
                      <a:gd name="connsiteX4" fmla="*/ 744947 w 918560"/>
                      <a:gd name="connsiteY4" fmla="*/ 855222 h 858850"/>
                      <a:gd name="connsiteX5" fmla="*/ 796104 w 918560"/>
                      <a:gd name="connsiteY5" fmla="*/ 804067 h 858850"/>
                      <a:gd name="connsiteX6" fmla="*/ 911203 w 918560"/>
                      <a:gd name="connsiteY6" fmla="*/ 218979 h 858850"/>
                      <a:gd name="connsiteX7" fmla="*/ 869638 w 918560"/>
                      <a:gd name="connsiteY7" fmla="*/ 135850 h 858850"/>
                      <a:gd name="connsiteX8" fmla="*/ 179043 w 918560"/>
                      <a:gd name="connsiteY8" fmla="*/ 1568 h 858850"/>
                      <a:gd name="connsiteX0" fmla="*/ 179043 w 918560"/>
                      <a:gd name="connsiteY0" fmla="*/ 1568 h 858850"/>
                      <a:gd name="connsiteX1" fmla="*/ 118297 w 918560"/>
                      <a:gd name="connsiteY1" fmla="*/ 71908 h 858850"/>
                      <a:gd name="connsiteX2" fmla="*/ 0 w 918560"/>
                      <a:gd name="connsiteY2" fmla="*/ 660193 h 858850"/>
                      <a:gd name="connsiteX3" fmla="*/ 47958 w 918560"/>
                      <a:gd name="connsiteY3" fmla="*/ 740123 h 858850"/>
                      <a:gd name="connsiteX4" fmla="*/ 744947 w 918560"/>
                      <a:gd name="connsiteY4" fmla="*/ 855222 h 858850"/>
                      <a:gd name="connsiteX5" fmla="*/ 796104 w 918560"/>
                      <a:gd name="connsiteY5" fmla="*/ 804067 h 858850"/>
                      <a:gd name="connsiteX6" fmla="*/ 911203 w 918560"/>
                      <a:gd name="connsiteY6" fmla="*/ 218979 h 858850"/>
                      <a:gd name="connsiteX7" fmla="*/ 869638 w 918560"/>
                      <a:gd name="connsiteY7" fmla="*/ 135850 h 858850"/>
                      <a:gd name="connsiteX8" fmla="*/ 179043 w 918560"/>
                      <a:gd name="connsiteY8" fmla="*/ 1568 h 858850"/>
                      <a:gd name="connsiteX0" fmla="*/ 186104 w 925621"/>
                      <a:gd name="connsiteY0" fmla="*/ 1568 h 858850"/>
                      <a:gd name="connsiteX1" fmla="*/ 125358 w 925621"/>
                      <a:gd name="connsiteY1" fmla="*/ 71908 h 858850"/>
                      <a:gd name="connsiteX2" fmla="*/ 7061 w 925621"/>
                      <a:gd name="connsiteY2" fmla="*/ 660193 h 858850"/>
                      <a:gd name="connsiteX3" fmla="*/ 55019 w 925621"/>
                      <a:gd name="connsiteY3" fmla="*/ 740123 h 858850"/>
                      <a:gd name="connsiteX4" fmla="*/ 752008 w 925621"/>
                      <a:gd name="connsiteY4" fmla="*/ 855222 h 858850"/>
                      <a:gd name="connsiteX5" fmla="*/ 803165 w 925621"/>
                      <a:gd name="connsiteY5" fmla="*/ 804067 h 858850"/>
                      <a:gd name="connsiteX6" fmla="*/ 918264 w 925621"/>
                      <a:gd name="connsiteY6" fmla="*/ 218979 h 858850"/>
                      <a:gd name="connsiteX7" fmla="*/ 876699 w 925621"/>
                      <a:gd name="connsiteY7" fmla="*/ 135850 h 858850"/>
                      <a:gd name="connsiteX8" fmla="*/ 186104 w 925621"/>
                      <a:gd name="connsiteY8" fmla="*/ 1568 h 858850"/>
                      <a:gd name="connsiteX0" fmla="*/ 181893 w 921410"/>
                      <a:gd name="connsiteY0" fmla="*/ 1568 h 858850"/>
                      <a:gd name="connsiteX1" fmla="*/ 121147 w 921410"/>
                      <a:gd name="connsiteY1" fmla="*/ 71908 h 858850"/>
                      <a:gd name="connsiteX2" fmla="*/ 2850 w 921410"/>
                      <a:gd name="connsiteY2" fmla="*/ 660193 h 858850"/>
                      <a:gd name="connsiteX3" fmla="*/ 50808 w 921410"/>
                      <a:gd name="connsiteY3" fmla="*/ 740123 h 858850"/>
                      <a:gd name="connsiteX4" fmla="*/ 747797 w 921410"/>
                      <a:gd name="connsiteY4" fmla="*/ 855222 h 858850"/>
                      <a:gd name="connsiteX5" fmla="*/ 798954 w 921410"/>
                      <a:gd name="connsiteY5" fmla="*/ 804067 h 858850"/>
                      <a:gd name="connsiteX6" fmla="*/ 914053 w 921410"/>
                      <a:gd name="connsiteY6" fmla="*/ 218979 h 858850"/>
                      <a:gd name="connsiteX7" fmla="*/ 872488 w 921410"/>
                      <a:gd name="connsiteY7" fmla="*/ 135850 h 858850"/>
                      <a:gd name="connsiteX8" fmla="*/ 181893 w 921410"/>
                      <a:gd name="connsiteY8" fmla="*/ 1568 h 858850"/>
                      <a:gd name="connsiteX0" fmla="*/ 185225 w 924742"/>
                      <a:gd name="connsiteY0" fmla="*/ 1568 h 858850"/>
                      <a:gd name="connsiteX1" fmla="*/ 124479 w 924742"/>
                      <a:gd name="connsiteY1" fmla="*/ 71908 h 858850"/>
                      <a:gd name="connsiteX2" fmla="*/ 6182 w 924742"/>
                      <a:gd name="connsiteY2" fmla="*/ 660193 h 858850"/>
                      <a:gd name="connsiteX3" fmla="*/ 54140 w 924742"/>
                      <a:gd name="connsiteY3" fmla="*/ 740123 h 858850"/>
                      <a:gd name="connsiteX4" fmla="*/ 751129 w 924742"/>
                      <a:gd name="connsiteY4" fmla="*/ 855222 h 858850"/>
                      <a:gd name="connsiteX5" fmla="*/ 802286 w 924742"/>
                      <a:gd name="connsiteY5" fmla="*/ 804067 h 858850"/>
                      <a:gd name="connsiteX6" fmla="*/ 917385 w 924742"/>
                      <a:gd name="connsiteY6" fmla="*/ 218979 h 858850"/>
                      <a:gd name="connsiteX7" fmla="*/ 875820 w 924742"/>
                      <a:gd name="connsiteY7" fmla="*/ 135850 h 858850"/>
                      <a:gd name="connsiteX8" fmla="*/ 185225 w 924742"/>
                      <a:gd name="connsiteY8" fmla="*/ 1568 h 858850"/>
                      <a:gd name="connsiteX0" fmla="*/ 185225 w 924742"/>
                      <a:gd name="connsiteY0" fmla="*/ 2258 h 847703"/>
                      <a:gd name="connsiteX1" fmla="*/ 124479 w 924742"/>
                      <a:gd name="connsiteY1" fmla="*/ 60761 h 847703"/>
                      <a:gd name="connsiteX2" fmla="*/ 6182 w 924742"/>
                      <a:gd name="connsiteY2" fmla="*/ 649046 h 847703"/>
                      <a:gd name="connsiteX3" fmla="*/ 54140 w 924742"/>
                      <a:gd name="connsiteY3" fmla="*/ 728976 h 847703"/>
                      <a:gd name="connsiteX4" fmla="*/ 751129 w 924742"/>
                      <a:gd name="connsiteY4" fmla="*/ 844075 h 847703"/>
                      <a:gd name="connsiteX5" fmla="*/ 802286 w 924742"/>
                      <a:gd name="connsiteY5" fmla="*/ 792920 h 847703"/>
                      <a:gd name="connsiteX6" fmla="*/ 917385 w 924742"/>
                      <a:gd name="connsiteY6" fmla="*/ 207832 h 847703"/>
                      <a:gd name="connsiteX7" fmla="*/ 875820 w 924742"/>
                      <a:gd name="connsiteY7" fmla="*/ 124703 h 847703"/>
                      <a:gd name="connsiteX8" fmla="*/ 185225 w 924742"/>
                      <a:gd name="connsiteY8" fmla="*/ 2258 h 84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742" h="847703">
                        <a:moveTo>
                          <a:pt x="185225" y="2258"/>
                        </a:moveTo>
                        <a:cubicBezTo>
                          <a:pt x="133004" y="-6268"/>
                          <a:pt x="138334" y="8540"/>
                          <a:pt x="124479" y="60761"/>
                        </a:cubicBezTo>
                        <a:lnTo>
                          <a:pt x="6182" y="649046"/>
                        </a:lnTo>
                        <a:cubicBezTo>
                          <a:pt x="-212" y="694872"/>
                          <a:pt x="-16199" y="721517"/>
                          <a:pt x="54140" y="728976"/>
                        </a:cubicBezTo>
                        <a:cubicBezTo>
                          <a:pt x="163910" y="744962"/>
                          <a:pt x="705302" y="840877"/>
                          <a:pt x="751129" y="844075"/>
                        </a:cubicBezTo>
                        <a:cubicBezTo>
                          <a:pt x="801220" y="857930"/>
                          <a:pt x="787365" y="830220"/>
                          <a:pt x="802286" y="792920"/>
                        </a:cubicBezTo>
                        <a:lnTo>
                          <a:pt x="917385" y="207832"/>
                        </a:lnTo>
                        <a:cubicBezTo>
                          <a:pt x="922713" y="160939"/>
                          <a:pt x="944028" y="136427"/>
                          <a:pt x="875820" y="124703"/>
                        </a:cubicBezTo>
                        <a:cubicBezTo>
                          <a:pt x="829993" y="115112"/>
                          <a:pt x="240642" y="8651"/>
                          <a:pt x="185225" y="2258"/>
                        </a:cubicBezTo>
                        <a:close/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4" name="任意多边形: 形状 513">
                    <a:extLst>
                      <a:ext uri="{FF2B5EF4-FFF2-40B4-BE49-F238E27FC236}">
                        <a16:creationId xmlns:a16="http://schemas.microsoft.com/office/drawing/2014/main" id="{5A421B7E-DFC2-44D1-BE2D-18A4C366F734}"/>
                      </a:ext>
                    </a:extLst>
                  </p:cNvPr>
                  <p:cNvSpPr/>
                  <p:nvPr/>
                </p:nvSpPr>
                <p:spPr>
                  <a:xfrm>
                    <a:off x="5144988" y="5625857"/>
                    <a:ext cx="131885" cy="24661"/>
                  </a:xfrm>
                  <a:custGeom>
                    <a:avLst/>
                    <a:gdLst>
                      <a:gd name="connsiteX0" fmla="*/ 0 w 786512"/>
                      <a:gd name="connsiteY0" fmla="*/ 0 h 147071"/>
                      <a:gd name="connsiteX1" fmla="*/ 786512 w 786512"/>
                      <a:gd name="connsiteY1" fmla="*/ 147071 h 147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86512" h="147071">
                        <a:moveTo>
                          <a:pt x="0" y="0"/>
                        </a:moveTo>
                        <a:lnTo>
                          <a:pt x="786512" y="147071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5" name="任意多边形: 形状 514">
                    <a:extLst>
                      <a:ext uri="{FF2B5EF4-FFF2-40B4-BE49-F238E27FC236}">
                        <a16:creationId xmlns:a16="http://schemas.microsoft.com/office/drawing/2014/main" id="{9A1BE0C1-A809-4BE3-BC33-0B1932DF6C4A}"/>
                      </a:ext>
                    </a:extLst>
                  </p:cNvPr>
                  <p:cNvSpPr/>
                  <p:nvPr/>
                </p:nvSpPr>
                <p:spPr>
                  <a:xfrm>
                    <a:off x="5125688" y="5722358"/>
                    <a:ext cx="132214" cy="21839"/>
                  </a:xfrm>
                  <a:custGeom>
                    <a:avLst/>
                    <a:gdLst>
                      <a:gd name="connsiteX0" fmla="*/ 0 w 802498"/>
                      <a:gd name="connsiteY0" fmla="*/ 0 h 147072"/>
                      <a:gd name="connsiteX1" fmla="*/ 802498 w 802498"/>
                      <a:gd name="connsiteY1" fmla="*/ 147072 h 147072"/>
                      <a:gd name="connsiteX0" fmla="*/ 0 w 788474"/>
                      <a:gd name="connsiteY0" fmla="*/ 0 h 130242"/>
                      <a:gd name="connsiteX1" fmla="*/ 788474 w 788474"/>
                      <a:gd name="connsiteY1" fmla="*/ 130242 h 130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88474" h="130242">
                        <a:moveTo>
                          <a:pt x="0" y="0"/>
                        </a:moveTo>
                        <a:lnTo>
                          <a:pt x="788474" y="130242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6" name="任意多边形: 形状 515">
                    <a:extLst>
                      <a:ext uri="{FF2B5EF4-FFF2-40B4-BE49-F238E27FC236}">
                        <a16:creationId xmlns:a16="http://schemas.microsoft.com/office/drawing/2014/main" id="{CBCB8F17-ADEB-43C7-8D87-8DE19CD9B0D4}"/>
                      </a:ext>
                    </a:extLst>
                  </p:cNvPr>
                  <p:cNvSpPr/>
                  <p:nvPr/>
                </p:nvSpPr>
                <p:spPr>
                  <a:xfrm>
                    <a:off x="5132657" y="5603340"/>
                    <a:ext cx="161907" cy="30023"/>
                  </a:xfrm>
                  <a:custGeom>
                    <a:avLst/>
                    <a:gdLst>
                      <a:gd name="connsiteX0" fmla="*/ 0 w 965556"/>
                      <a:gd name="connsiteY0" fmla="*/ 0 h 179044"/>
                      <a:gd name="connsiteX1" fmla="*/ 965556 w 965556"/>
                      <a:gd name="connsiteY1" fmla="*/ 179044 h 179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65556" h="179044">
                        <a:moveTo>
                          <a:pt x="0" y="0"/>
                        </a:moveTo>
                        <a:lnTo>
                          <a:pt x="965556" y="179044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7" name="任意多边形: 形状 516">
                    <a:extLst>
                      <a:ext uri="{FF2B5EF4-FFF2-40B4-BE49-F238E27FC236}">
                        <a16:creationId xmlns:a16="http://schemas.microsoft.com/office/drawing/2014/main" id="{C5700E70-B33E-4999-9D5D-EAD3E550EF4C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148609" y="5584185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8" name="任意多边形: 形状 517">
                    <a:extLst>
                      <a:ext uri="{FF2B5EF4-FFF2-40B4-BE49-F238E27FC236}">
                        <a16:creationId xmlns:a16="http://schemas.microsoft.com/office/drawing/2014/main" id="{8C920924-32BB-4342-B249-53D5D99FAC96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158193" y="5585724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9" name="任意多边形: 形状 518">
                    <a:extLst>
                      <a:ext uri="{FF2B5EF4-FFF2-40B4-BE49-F238E27FC236}">
                        <a16:creationId xmlns:a16="http://schemas.microsoft.com/office/drawing/2014/main" id="{AA5CE21C-7279-421A-BCC8-7E75808FA336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166977" y="5587613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0" name="任意多边形: 形状 519">
                    <a:extLst>
                      <a:ext uri="{FF2B5EF4-FFF2-40B4-BE49-F238E27FC236}">
                        <a16:creationId xmlns:a16="http://schemas.microsoft.com/office/drawing/2014/main" id="{1241614C-236B-4E92-8E9B-A2477EF68077}"/>
                      </a:ext>
                    </a:extLst>
                  </p:cNvPr>
                  <p:cNvSpPr/>
                  <p:nvPr/>
                </p:nvSpPr>
                <p:spPr>
                  <a:xfrm rot="21393765">
                    <a:off x="5174963" y="5588976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1" name="任意多边形: 形状 520">
                    <a:extLst>
                      <a:ext uri="{FF2B5EF4-FFF2-40B4-BE49-F238E27FC236}">
                        <a16:creationId xmlns:a16="http://schemas.microsoft.com/office/drawing/2014/main" id="{6427BF1C-9D0C-44FC-887C-021A923BE772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255081" y="5602656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2" name="任意多边形: 形状 521">
                    <a:extLst>
                      <a:ext uri="{FF2B5EF4-FFF2-40B4-BE49-F238E27FC236}">
                        <a16:creationId xmlns:a16="http://schemas.microsoft.com/office/drawing/2014/main" id="{BDB56D02-678C-43CC-A0E1-1C3C8A18EC28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264664" y="5604195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3" name="任意多边形: 形状 522">
                    <a:extLst>
                      <a:ext uri="{FF2B5EF4-FFF2-40B4-BE49-F238E27FC236}">
                        <a16:creationId xmlns:a16="http://schemas.microsoft.com/office/drawing/2014/main" id="{43950074-6AAB-461F-B53D-32426F3B5312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273448" y="5606083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4" name="任意多边形: 形状 523">
                    <a:extLst>
                      <a:ext uri="{FF2B5EF4-FFF2-40B4-BE49-F238E27FC236}">
                        <a16:creationId xmlns:a16="http://schemas.microsoft.com/office/drawing/2014/main" id="{CD101A49-8B94-4713-8CD3-269231DA363D}"/>
                      </a:ext>
                    </a:extLst>
                  </p:cNvPr>
                  <p:cNvSpPr/>
                  <p:nvPr/>
                </p:nvSpPr>
                <p:spPr>
                  <a:xfrm rot="21393765">
                    <a:off x="5282631" y="5607411"/>
                    <a:ext cx="2398" cy="12849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  <a:gd name="connsiteX0" fmla="*/ 14299 w 14299"/>
                      <a:gd name="connsiteY0" fmla="*/ 0 h 76628"/>
                      <a:gd name="connsiteX1" fmla="*/ 0 w 14299"/>
                      <a:gd name="connsiteY1" fmla="*/ 76628 h 76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99" h="76628">
                        <a:moveTo>
                          <a:pt x="14299" y="0"/>
                        </a:moveTo>
                        <a:lnTo>
                          <a:pt x="0" y="76628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5" name="矩形: 圆角 524">
                    <a:extLst>
                      <a:ext uri="{FF2B5EF4-FFF2-40B4-BE49-F238E27FC236}">
                        <a16:creationId xmlns:a16="http://schemas.microsoft.com/office/drawing/2014/main" id="{6BA14723-755B-495C-B3A8-2AC88CFF69D0}"/>
                      </a:ext>
                    </a:extLst>
                  </p:cNvPr>
                  <p:cNvSpPr/>
                  <p:nvPr/>
                </p:nvSpPr>
                <p:spPr>
                  <a:xfrm rot="656007">
                    <a:off x="5146658" y="5823752"/>
                    <a:ext cx="53773" cy="22760"/>
                  </a:xfrm>
                  <a:prstGeom prst="roundRect">
                    <a:avLst>
                      <a:gd name="adj" fmla="val 34928"/>
                    </a:avLst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6" name="任意多边形: 形状 525">
                    <a:extLst>
                      <a:ext uri="{FF2B5EF4-FFF2-40B4-BE49-F238E27FC236}">
                        <a16:creationId xmlns:a16="http://schemas.microsoft.com/office/drawing/2014/main" id="{4EB5C4F3-F67F-4A51-9D90-608669166F8C}"/>
                      </a:ext>
                    </a:extLst>
                  </p:cNvPr>
                  <p:cNvSpPr/>
                  <p:nvPr/>
                </p:nvSpPr>
                <p:spPr>
                  <a:xfrm>
                    <a:off x="5124786" y="5764863"/>
                    <a:ext cx="23517" cy="21635"/>
                  </a:xfrm>
                  <a:custGeom>
                    <a:avLst/>
                    <a:gdLst>
                      <a:gd name="connsiteX0" fmla="*/ 22440 w 140246"/>
                      <a:gd name="connsiteY0" fmla="*/ 0 h 129025"/>
                      <a:gd name="connsiteX1" fmla="*/ 0 w 140246"/>
                      <a:gd name="connsiteY1" fmla="*/ 103781 h 129025"/>
                      <a:gd name="connsiteX2" fmla="*/ 137441 w 140246"/>
                      <a:gd name="connsiteY2" fmla="*/ 129025 h 129025"/>
                      <a:gd name="connsiteX3" fmla="*/ 140246 w 140246"/>
                      <a:gd name="connsiteY3" fmla="*/ 33659 h 129025"/>
                      <a:gd name="connsiteX4" fmla="*/ 22440 w 140246"/>
                      <a:gd name="connsiteY4" fmla="*/ 0 h 129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246" h="129025">
                        <a:moveTo>
                          <a:pt x="22440" y="0"/>
                        </a:moveTo>
                        <a:lnTo>
                          <a:pt x="0" y="103781"/>
                        </a:lnTo>
                        <a:lnTo>
                          <a:pt x="137441" y="129025"/>
                        </a:lnTo>
                        <a:lnTo>
                          <a:pt x="140246" y="33659"/>
                        </a:lnTo>
                        <a:lnTo>
                          <a:pt x="22440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7" name="任意多边形: 形状 526">
                    <a:extLst>
                      <a:ext uri="{FF2B5EF4-FFF2-40B4-BE49-F238E27FC236}">
                        <a16:creationId xmlns:a16="http://schemas.microsoft.com/office/drawing/2014/main" id="{1E7FDC11-8F16-481F-AE86-72F45F2A3371}"/>
                      </a:ext>
                    </a:extLst>
                  </p:cNvPr>
                  <p:cNvSpPr/>
                  <p:nvPr/>
                </p:nvSpPr>
                <p:spPr>
                  <a:xfrm>
                    <a:off x="5215713" y="5781798"/>
                    <a:ext cx="25639" cy="21162"/>
                  </a:xfrm>
                  <a:custGeom>
                    <a:avLst/>
                    <a:gdLst>
                      <a:gd name="connsiteX0" fmla="*/ 39269 w 131831"/>
                      <a:gd name="connsiteY0" fmla="*/ 0 h 115001"/>
                      <a:gd name="connsiteX1" fmla="*/ 0 w 131831"/>
                      <a:gd name="connsiteY1" fmla="*/ 86952 h 115001"/>
                      <a:gd name="connsiteX2" fmla="*/ 115001 w 131831"/>
                      <a:gd name="connsiteY2" fmla="*/ 115001 h 115001"/>
                      <a:gd name="connsiteX3" fmla="*/ 131831 w 131831"/>
                      <a:gd name="connsiteY3" fmla="*/ 28049 h 115001"/>
                      <a:gd name="connsiteX4" fmla="*/ 39269 w 131831"/>
                      <a:gd name="connsiteY4" fmla="*/ 0 h 115001"/>
                      <a:gd name="connsiteX0" fmla="*/ 33740 w 131831"/>
                      <a:gd name="connsiteY0" fmla="*/ 0 h 108185"/>
                      <a:gd name="connsiteX1" fmla="*/ 0 w 131831"/>
                      <a:gd name="connsiteY1" fmla="*/ 80136 h 108185"/>
                      <a:gd name="connsiteX2" fmla="*/ 115001 w 131831"/>
                      <a:gd name="connsiteY2" fmla="*/ 108185 h 108185"/>
                      <a:gd name="connsiteX3" fmla="*/ 131831 w 131831"/>
                      <a:gd name="connsiteY3" fmla="*/ 21233 h 108185"/>
                      <a:gd name="connsiteX4" fmla="*/ 33740 w 131831"/>
                      <a:gd name="connsiteY4" fmla="*/ 0 h 108185"/>
                      <a:gd name="connsiteX0" fmla="*/ 53090 w 151181"/>
                      <a:gd name="connsiteY0" fmla="*/ 0 h 108185"/>
                      <a:gd name="connsiteX1" fmla="*/ 0 w 151181"/>
                      <a:gd name="connsiteY1" fmla="*/ 82408 h 108185"/>
                      <a:gd name="connsiteX2" fmla="*/ 134351 w 151181"/>
                      <a:gd name="connsiteY2" fmla="*/ 108185 h 108185"/>
                      <a:gd name="connsiteX3" fmla="*/ 151181 w 151181"/>
                      <a:gd name="connsiteY3" fmla="*/ 21233 h 108185"/>
                      <a:gd name="connsiteX4" fmla="*/ 53090 w 151181"/>
                      <a:gd name="connsiteY4" fmla="*/ 0 h 108185"/>
                      <a:gd name="connsiteX0" fmla="*/ 42033 w 151181"/>
                      <a:gd name="connsiteY0" fmla="*/ 0 h 108185"/>
                      <a:gd name="connsiteX1" fmla="*/ 0 w 151181"/>
                      <a:gd name="connsiteY1" fmla="*/ 82408 h 108185"/>
                      <a:gd name="connsiteX2" fmla="*/ 134351 w 151181"/>
                      <a:gd name="connsiteY2" fmla="*/ 108185 h 108185"/>
                      <a:gd name="connsiteX3" fmla="*/ 151181 w 151181"/>
                      <a:gd name="connsiteY3" fmla="*/ 21233 h 108185"/>
                      <a:gd name="connsiteX4" fmla="*/ 42033 w 151181"/>
                      <a:gd name="connsiteY4" fmla="*/ 0 h 108185"/>
                      <a:gd name="connsiteX0" fmla="*/ 42033 w 159474"/>
                      <a:gd name="connsiteY0" fmla="*/ 0 h 108185"/>
                      <a:gd name="connsiteX1" fmla="*/ 0 w 159474"/>
                      <a:gd name="connsiteY1" fmla="*/ 82408 h 108185"/>
                      <a:gd name="connsiteX2" fmla="*/ 134351 w 159474"/>
                      <a:gd name="connsiteY2" fmla="*/ 108185 h 108185"/>
                      <a:gd name="connsiteX3" fmla="*/ 159474 w 159474"/>
                      <a:gd name="connsiteY3" fmla="*/ 23505 h 108185"/>
                      <a:gd name="connsiteX4" fmla="*/ 42033 w 159474"/>
                      <a:gd name="connsiteY4" fmla="*/ 0 h 108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474" h="108185">
                        <a:moveTo>
                          <a:pt x="42033" y="0"/>
                        </a:moveTo>
                        <a:lnTo>
                          <a:pt x="0" y="82408"/>
                        </a:lnTo>
                        <a:lnTo>
                          <a:pt x="134351" y="108185"/>
                        </a:lnTo>
                        <a:lnTo>
                          <a:pt x="159474" y="23505"/>
                        </a:lnTo>
                        <a:lnTo>
                          <a:pt x="420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8" name="任意多边形: 形状 527">
                    <a:extLst>
                      <a:ext uri="{FF2B5EF4-FFF2-40B4-BE49-F238E27FC236}">
                        <a16:creationId xmlns:a16="http://schemas.microsoft.com/office/drawing/2014/main" id="{78AF3C3D-DB9B-4984-837B-62B288FA4E3E}"/>
                      </a:ext>
                    </a:extLst>
                  </p:cNvPr>
                  <p:cNvSpPr/>
                  <p:nvPr/>
                </p:nvSpPr>
                <p:spPr>
                  <a:xfrm>
                    <a:off x="5168675" y="5772055"/>
                    <a:ext cx="29777" cy="21777"/>
                  </a:xfrm>
                  <a:custGeom>
                    <a:avLst/>
                    <a:gdLst>
                      <a:gd name="connsiteX0" fmla="*/ 45057 w 174928"/>
                      <a:gd name="connsiteY0" fmla="*/ 0 h 129872"/>
                      <a:gd name="connsiteX1" fmla="*/ 0 w 174928"/>
                      <a:gd name="connsiteY1" fmla="*/ 29155 h 129872"/>
                      <a:gd name="connsiteX2" fmla="*/ 13252 w 174928"/>
                      <a:gd name="connsiteY2" fmla="*/ 116620 h 129872"/>
                      <a:gd name="connsiteX3" fmla="*/ 145774 w 174928"/>
                      <a:gd name="connsiteY3" fmla="*/ 129872 h 129872"/>
                      <a:gd name="connsiteX4" fmla="*/ 174928 w 174928"/>
                      <a:gd name="connsiteY4" fmla="*/ 37107 h 129872"/>
                      <a:gd name="connsiteX5" fmla="*/ 45057 w 174928"/>
                      <a:gd name="connsiteY5" fmla="*/ 0 h 129872"/>
                      <a:gd name="connsiteX0" fmla="*/ 45057 w 177579"/>
                      <a:gd name="connsiteY0" fmla="*/ 0 h 129872"/>
                      <a:gd name="connsiteX1" fmla="*/ 0 w 177579"/>
                      <a:gd name="connsiteY1" fmla="*/ 29155 h 129872"/>
                      <a:gd name="connsiteX2" fmla="*/ 13252 w 177579"/>
                      <a:gd name="connsiteY2" fmla="*/ 116620 h 129872"/>
                      <a:gd name="connsiteX3" fmla="*/ 145774 w 177579"/>
                      <a:gd name="connsiteY3" fmla="*/ 129872 h 129872"/>
                      <a:gd name="connsiteX4" fmla="*/ 177579 w 177579"/>
                      <a:gd name="connsiteY4" fmla="*/ 29156 h 129872"/>
                      <a:gd name="connsiteX5" fmla="*/ 45057 w 177579"/>
                      <a:gd name="connsiteY5" fmla="*/ 0 h 129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7579" h="129872">
                        <a:moveTo>
                          <a:pt x="45057" y="0"/>
                        </a:moveTo>
                        <a:lnTo>
                          <a:pt x="0" y="29155"/>
                        </a:lnTo>
                        <a:lnTo>
                          <a:pt x="13252" y="116620"/>
                        </a:lnTo>
                        <a:lnTo>
                          <a:pt x="145774" y="129872"/>
                        </a:lnTo>
                        <a:lnTo>
                          <a:pt x="177579" y="29156"/>
                        </a:lnTo>
                        <a:lnTo>
                          <a:pt x="45057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9" name="椭圆 528">
                    <a:extLst>
                      <a:ext uri="{FF2B5EF4-FFF2-40B4-BE49-F238E27FC236}">
                        <a16:creationId xmlns:a16="http://schemas.microsoft.com/office/drawing/2014/main" id="{A4239EA3-B90F-4219-8529-177041160143}"/>
                      </a:ext>
                    </a:extLst>
                  </p:cNvPr>
                  <p:cNvSpPr/>
                  <p:nvPr/>
                </p:nvSpPr>
                <p:spPr>
                  <a:xfrm>
                    <a:off x="5097435" y="5859164"/>
                    <a:ext cx="38666" cy="38666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0" name="椭圆 529">
                    <a:extLst>
                      <a:ext uri="{FF2B5EF4-FFF2-40B4-BE49-F238E27FC236}">
                        <a16:creationId xmlns:a16="http://schemas.microsoft.com/office/drawing/2014/main" id="{9C089C4C-59C0-43E9-BF5F-0DE89CF58E2E}"/>
                      </a:ext>
                    </a:extLst>
                  </p:cNvPr>
                  <p:cNvSpPr/>
                  <p:nvPr/>
                </p:nvSpPr>
                <p:spPr>
                  <a:xfrm>
                    <a:off x="5195077" y="5878287"/>
                    <a:ext cx="34347" cy="3434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1" name="椭圆 530">
                    <a:extLst>
                      <a:ext uri="{FF2B5EF4-FFF2-40B4-BE49-F238E27FC236}">
                        <a16:creationId xmlns:a16="http://schemas.microsoft.com/office/drawing/2014/main" id="{098A95DA-02C7-4AA4-BBBE-DDDD944AFCC1}"/>
                      </a:ext>
                    </a:extLst>
                  </p:cNvPr>
                  <p:cNvSpPr/>
                  <p:nvPr/>
                </p:nvSpPr>
                <p:spPr>
                  <a:xfrm>
                    <a:off x="5093955" y="5920715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2" name="椭圆 531">
                    <a:extLst>
                      <a:ext uri="{FF2B5EF4-FFF2-40B4-BE49-F238E27FC236}">
                        <a16:creationId xmlns:a16="http://schemas.microsoft.com/office/drawing/2014/main" id="{7D798293-C3BB-4666-AF21-B685B9A31070}"/>
                      </a:ext>
                    </a:extLst>
                  </p:cNvPr>
                  <p:cNvSpPr/>
                  <p:nvPr/>
                </p:nvSpPr>
                <p:spPr>
                  <a:xfrm>
                    <a:off x="5142190" y="5929139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3" name="椭圆 532">
                    <a:extLst>
                      <a:ext uri="{FF2B5EF4-FFF2-40B4-BE49-F238E27FC236}">
                        <a16:creationId xmlns:a16="http://schemas.microsoft.com/office/drawing/2014/main" id="{287716B3-C00F-49FC-A090-67952AA24E2C}"/>
                      </a:ext>
                    </a:extLst>
                  </p:cNvPr>
                  <p:cNvSpPr/>
                  <p:nvPr/>
                </p:nvSpPr>
                <p:spPr>
                  <a:xfrm>
                    <a:off x="5188611" y="5937895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4" name="椭圆 533">
                    <a:extLst>
                      <a:ext uri="{FF2B5EF4-FFF2-40B4-BE49-F238E27FC236}">
                        <a16:creationId xmlns:a16="http://schemas.microsoft.com/office/drawing/2014/main" id="{A3054153-E3B2-4028-BBCF-232FC4BA323C}"/>
                      </a:ext>
                    </a:extLst>
                  </p:cNvPr>
                  <p:cNvSpPr/>
                  <p:nvPr/>
                </p:nvSpPr>
                <p:spPr>
                  <a:xfrm>
                    <a:off x="5086390" y="5961351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5" name="椭圆 534">
                    <a:extLst>
                      <a:ext uri="{FF2B5EF4-FFF2-40B4-BE49-F238E27FC236}">
                        <a16:creationId xmlns:a16="http://schemas.microsoft.com/office/drawing/2014/main" id="{ABB1AB70-4EC5-48F5-854C-3CCFD40AF653}"/>
                      </a:ext>
                    </a:extLst>
                  </p:cNvPr>
                  <p:cNvSpPr/>
                  <p:nvPr/>
                </p:nvSpPr>
                <p:spPr>
                  <a:xfrm>
                    <a:off x="5133718" y="5970496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36" name="椭圆 535">
                    <a:extLst>
                      <a:ext uri="{FF2B5EF4-FFF2-40B4-BE49-F238E27FC236}">
                        <a16:creationId xmlns:a16="http://schemas.microsoft.com/office/drawing/2014/main" id="{4636D483-FCDD-48D4-AD50-26E211049CA4}"/>
                      </a:ext>
                    </a:extLst>
                  </p:cNvPr>
                  <p:cNvSpPr/>
                  <p:nvPr/>
                </p:nvSpPr>
                <p:spPr>
                  <a:xfrm>
                    <a:off x="5182001" y="5979745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537" name="组合 536">
                    <a:extLst>
                      <a:ext uri="{FF2B5EF4-FFF2-40B4-BE49-F238E27FC236}">
                        <a16:creationId xmlns:a16="http://schemas.microsoft.com/office/drawing/2014/main" id="{CE4C2EE9-EE0E-4D7F-B38F-50AB731851CA}"/>
                      </a:ext>
                    </a:extLst>
                  </p:cNvPr>
                  <p:cNvGrpSpPr/>
                  <p:nvPr/>
                </p:nvGrpSpPr>
                <p:grpSpPr>
                  <a:xfrm>
                    <a:off x="5632924" y="5595863"/>
                    <a:ext cx="261969" cy="361585"/>
                    <a:chOff x="-1860395" y="1891162"/>
                    <a:chExt cx="2368016" cy="3268483"/>
                  </a:xfrm>
                </p:grpSpPr>
                <p:sp>
                  <p:nvSpPr>
                    <p:cNvPr id="538" name="任意多边形: 形状 537">
                      <a:extLst>
                        <a:ext uri="{FF2B5EF4-FFF2-40B4-BE49-F238E27FC236}">
                          <a16:creationId xmlns:a16="http://schemas.microsoft.com/office/drawing/2014/main" id="{804F834C-6385-48EB-A60E-E6DD07F9FD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5004" y="1891162"/>
                      <a:ext cx="2302625" cy="3137395"/>
                    </a:xfrm>
                    <a:custGeom>
                      <a:avLst/>
                      <a:gdLst>
                        <a:gd name="connsiteX0" fmla="*/ 1954530 w 2045970"/>
                        <a:gd name="connsiteY0" fmla="*/ 2068830 h 2914650"/>
                        <a:gd name="connsiteX1" fmla="*/ 2045970 w 2045970"/>
                        <a:gd name="connsiteY1" fmla="*/ 1703070 h 2914650"/>
                        <a:gd name="connsiteX2" fmla="*/ 1817370 w 2045970"/>
                        <a:gd name="connsiteY2" fmla="*/ 0 h 2914650"/>
                        <a:gd name="connsiteX3" fmla="*/ 91440 w 2045970"/>
                        <a:gd name="connsiteY3" fmla="*/ 811530 h 2914650"/>
                        <a:gd name="connsiteX4" fmla="*/ 114300 w 2045970"/>
                        <a:gd name="connsiteY4" fmla="*/ 1463040 h 2914650"/>
                        <a:gd name="connsiteX5" fmla="*/ 0 w 2045970"/>
                        <a:gd name="connsiteY5" fmla="*/ 2023110 h 2914650"/>
                        <a:gd name="connsiteX6" fmla="*/ 822960 w 2045970"/>
                        <a:gd name="connsiteY6" fmla="*/ 2914650 h 2914650"/>
                        <a:gd name="connsiteX7" fmla="*/ 1428750 w 2045970"/>
                        <a:gd name="connsiteY7" fmla="*/ 2857500 h 2914650"/>
                        <a:gd name="connsiteX0" fmla="*/ 1954530 w 2115021"/>
                        <a:gd name="connsiteY0" fmla="*/ 2068830 h 2914650"/>
                        <a:gd name="connsiteX1" fmla="*/ 2045970 w 2115021"/>
                        <a:gd name="connsiteY1" fmla="*/ 1703070 h 2914650"/>
                        <a:gd name="connsiteX2" fmla="*/ 1817370 w 2115021"/>
                        <a:gd name="connsiteY2" fmla="*/ 0 h 2914650"/>
                        <a:gd name="connsiteX3" fmla="*/ 91440 w 2115021"/>
                        <a:gd name="connsiteY3" fmla="*/ 811530 h 2914650"/>
                        <a:gd name="connsiteX4" fmla="*/ 114300 w 2115021"/>
                        <a:gd name="connsiteY4" fmla="*/ 1463040 h 2914650"/>
                        <a:gd name="connsiteX5" fmla="*/ 0 w 2115021"/>
                        <a:gd name="connsiteY5" fmla="*/ 2023110 h 2914650"/>
                        <a:gd name="connsiteX6" fmla="*/ 822960 w 2115021"/>
                        <a:gd name="connsiteY6" fmla="*/ 2914650 h 2914650"/>
                        <a:gd name="connsiteX7" fmla="*/ 1428750 w 2115021"/>
                        <a:gd name="connsiteY7" fmla="*/ 2857500 h 2914650"/>
                        <a:gd name="connsiteX0" fmla="*/ 1954530 w 2075397"/>
                        <a:gd name="connsiteY0" fmla="*/ 2068830 h 2914650"/>
                        <a:gd name="connsiteX1" fmla="*/ 2045970 w 2075397"/>
                        <a:gd name="connsiteY1" fmla="*/ 1703070 h 2914650"/>
                        <a:gd name="connsiteX2" fmla="*/ 1817370 w 2075397"/>
                        <a:gd name="connsiteY2" fmla="*/ 0 h 2914650"/>
                        <a:gd name="connsiteX3" fmla="*/ 91440 w 2075397"/>
                        <a:gd name="connsiteY3" fmla="*/ 811530 h 2914650"/>
                        <a:gd name="connsiteX4" fmla="*/ 114300 w 2075397"/>
                        <a:gd name="connsiteY4" fmla="*/ 1463040 h 2914650"/>
                        <a:gd name="connsiteX5" fmla="*/ 0 w 2075397"/>
                        <a:gd name="connsiteY5" fmla="*/ 2023110 h 2914650"/>
                        <a:gd name="connsiteX6" fmla="*/ 822960 w 2075397"/>
                        <a:gd name="connsiteY6" fmla="*/ 2914650 h 2914650"/>
                        <a:gd name="connsiteX7" fmla="*/ 1428750 w 2075397"/>
                        <a:gd name="connsiteY7" fmla="*/ 2857500 h 2914650"/>
                        <a:gd name="connsiteX0" fmla="*/ 1954530 w 2075397"/>
                        <a:gd name="connsiteY0" fmla="*/ 2068830 h 2914650"/>
                        <a:gd name="connsiteX1" fmla="*/ 2045970 w 2075397"/>
                        <a:gd name="connsiteY1" fmla="*/ 1703070 h 2914650"/>
                        <a:gd name="connsiteX2" fmla="*/ 1817370 w 2075397"/>
                        <a:gd name="connsiteY2" fmla="*/ 0 h 2914650"/>
                        <a:gd name="connsiteX3" fmla="*/ 91440 w 2075397"/>
                        <a:gd name="connsiteY3" fmla="*/ 811530 h 2914650"/>
                        <a:gd name="connsiteX4" fmla="*/ 114300 w 2075397"/>
                        <a:gd name="connsiteY4" fmla="*/ 1463040 h 2914650"/>
                        <a:gd name="connsiteX5" fmla="*/ 0 w 2075397"/>
                        <a:gd name="connsiteY5" fmla="*/ 2023110 h 2914650"/>
                        <a:gd name="connsiteX6" fmla="*/ 822960 w 2075397"/>
                        <a:gd name="connsiteY6" fmla="*/ 2914650 h 2914650"/>
                        <a:gd name="connsiteX7" fmla="*/ 1428750 w 2075397"/>
                        <a:gd name="connsiteY7" fmla="*/ 2857500 h 2914650"/>
                        <a:gd name="connsiteX0" fmla="*/ 1954530 w 2088054"/>
                        <a:gd name="connsiteY0" fmla="*/ 2068830 h 2914650"/>
                        <a:gd name="connsiteX1" fmla="*/ 2045970 w 2088054"/>
                        <a:gd name="connsiteY1" fmla="*/ 1703070 h 2914650"/>
                        <a:gd name="connsiteX2" fmla="*/ 1817370 w 2088054"/>
                        <a:gd name="connsiteY2" fmla="*/ 0 h 2914650"/>
                        <a:gd name="connsiteX3" fmla="*/ 91440 w 2088054"/>
                        <a:gd name="connsiteY3" fmla="*/ 811530 h 2914650"/>
                        <a:gd name="connsiteX4" fmla="*/ 114300 w 2088054"/>
                        <a:gd name="connsiteY4" fmla="*/ 1463040 h 2914650"/>
                        <a:gd name="connsiteX5" fmla="*/ 0 w 2088054"/>
                        <a:gd name="connsiteY5" fmla="*/ 2023110 h 2914650"/>
                        <a:gd name="connsiteX6" fmla="*/ 822960 w 2088054"/>
                        <a:gd name="connsiteY6" fmla="*/ 2914650 h 2914650"/>
                        <a:gd name="connsiteX7" fmla="*/ 1428750 w 2088054"/>
                        <a:gd name="connsiteY7" fmla="*/ 2857500 h 2914650"/>
                        <a:gd name="connsiteX0" fmla="*/ 1954530 w 2088054"/>
                        <a:gd name="connsiteY0" fmla="*/ 2068830 h 2914650"/>
                        <a:gd name="connsiteX1" fmla="*/ 2045970 w 2088054"/>
                        <a:gd name="connsiteY1" fmla="*/ 1703070 h 2914650"/>
                        <a:gd name="connsiteX2" fmla="*/ 1817370 w 2088054"/>
                        <a:gd name="connsiteY2" fmla="*/ 0 h 2914650"/>
                        <a:gd name="connsiteX3" fmla="*/ 91440 w 2088054"/>
                        <a:gd name="connsiteY3" fmla="*/ 811530 h 2914650"/>
                        <a:gd name="connsiteX4" fmla="*/ 114300 w 2088054"/>
                        <a:gd name="connsiteY4" fmla="*/ 1463040 h 2914650"/>
                        <a:gd name="connsiteX5" fmla="*/ 0 w 2088054"/>
                        <a:gd name="connsiteY5" fmla="*/ 2023110 h 2914650"/>
                        <a:gd name="connsiteX6" fmla="*/ 822960 w 2088054"/>
                        <a:gd name="connsiteY6" fmla="*/ 2914650 h 2914650"/>
                        <a:gd name="connsiteX7" fmla="*/ 1428750 w 2088054"/>
                        <a:gd name="connsiteY7" fmla="*/ 2857500 h 2914650"/>
                        <a:gd name="connsiteX0" fmla="*/ 1954530 w 2181694"/>
                        <a:gd name="connsiteY0" fmla="*/ 2068830 h 2914650"/>
                        <a:gd name="connsiteX1" fmla="*/ 2045970 w 2181694"/>
                        <a:gd name="connsiteY1" fmla="*/ 1703070 h 2914650"/>
                        <a:gd name="connsiteX2" fmla="*/ 1817370 w 2181694"/>
                        <a:gd name="connsiteY2" fmla="*/ 0 h 2914650"/>
                        <a:gd name="connsiteX3" fmla="*/ 91440 w 2181694"/>
                        <a:gd name="connsiteY3" fmla="*/ 811530 h 2914650"/>
                        <a:gd name="connsiteX4" fmla="*/ 114300 w 2181694"/>
                        <a:gd name="connsiteY4" fmla="*/ 1463040 h 2914650"/>
                        <a:gd name="connsiteX5" fmla="*/ 0 w 2181694"/>
                        <a:gd name="connsiteY5" fmla="*/ 2023110 h 2914650"/>
                        <a:gd name="connsiteX6" fmla="*/ 822960 w 2181694"/>
                        <a:gd name="connsiteY6" fmla="*/ 2914650 h 2914650"/>
                        <a:gd name="connsiteX7" fmla="*/ 1428750 w 2181694"/>
                        <a:gd name="connsiteY7" fmla="*/ 2857500 h 2914650"/>
                        <a:gd name="connsiteX0" fmla="*/ 1954530 w 2267451"/>
                        <a:gd name="connsiteY0" fmla="*/ 2068830 h 2914650"/>
                        <a:gd name="connsiteX1" fmla="*/ 2045970 w 2267451"/>
                        <a:gd name="connsiteY1" fmla="*/ 1703070 h 2914650"/>
                        <a:gd name="connsiteX2" fmla="*/ 1817370 w 2267451"/>
                        <a:gd name="connsiteY2" fmla="*/ 0 h 2914650"/>
                        <a:gd name="connsiteX3" fmla="*/ 91440 w 2267451"/>
                        <a:gd name="connsiteY3" fmla="*/ 811530 h 2914650"/>
                        <a:gd name="connsiteX4" fmla="*/ 114300 w 2267451"/>
                        <a:gd name="connsiteY4" fmla="*/ 1463040 h 2914650"/>
                        <a:gd name="connsiteX5" fmla="*/ 0 w 2267451"/>
                        <a:gd name="connsiteY5" fmla="*/ 2023110 h 2914650"/>
                        <a:gd name="connsiteX6" fmla="*/ 822960 w 2267451"/>
                        <a:gd name="connsiteY6" fmla="*/ 2914650 h 2914650"/>
                        <a:gd name="connsiteX7" fmla="*/ 1428750 w 2267451"/>
                        <a:gd name="connsiteY7" fmla="*/ 2857500 h 2914650"/>
                        <a:gd name="connsiteX0" fmla="*/ 1954530 w 2267451"/>
                        <a:gd name="connsiteY0" fmla="*/ 2068830 h 2914650"/>
                        <a:gd name="connsiteX1" fmla="*/ 2045970 w 2267451"/>
                        <a:gd name="connsiteY1" fmla="*/ 1703070 h 2914650"/>
                        <a:gd name="connsiteX2" fmla="*/ 1817370 w 2267451"/>
                        <a:gd name="connsiteY2" fmla="*/ 0 h 2914650"/>
                        <a:gd name="connsiteX3" fmla="*/ 91440 w 2267451"/>
                        <a:gd name="connsiteY3" fmla="*/ 811530 h 2914650"/>
                        <a:gd name="connsiteX4" fmla="*/ 114300 w 2267451"/>
                        <a:gd name="connsiteY4" fmla="*/ 1463040 h 2914650"/>
                        <a:gd name="connsiteX5" fmla="*/ 0 w 2267451"/>
                        <a:gd name="connsiteY5" fmla="*/ 2023110 h 2914650"/>
                        <a:gd name="connsiteX6" fmla="*/ 822960 w 2267451"/>
                        <a:gd name="connsiteY6" fmla="*/ 2914650 h 2914650"/>
                        <a:gd name="connsiteX7" fmla="*/ 1428750 w 2267451"/>
                        <a:gd name="connsiteY7" fmla="*/ 2857500 h 2914650"/>
                        <a:gd name="connsiteX0" fmla="*/ 1954530 w 2267451"/>
                        <a:gd name="connsiteY0" fmla="*/ 2091690 h 2937510"/>
                        <a:gd name="connsiteX1" fmla="*/ 2045970 w 2267451"/>
                        <a:gd name="connsiteY1" fmla="*/ 1725930 h 2937510"/>
                        <a:gd name="connsiteX2" fmla="*/ 1817370 w 2267451"/>
                        <a:gd name="connsiteY2" fmla="*/ 0 h 2937510"/>
                        <a:gd name="connsiteX3" fmla="*/ 91440 w 2267451"/>
                        <a:gd name="connsiteY3" fmla="*/ 834390 h 2937510"/>
                        <a:gd name="connsiteX4" fmla="*/ 114300 w 2267451"/>
                        <a:gd name="connsiteY4" fmla="*/ 1485900 h 2937510"/>
                        <a:gd name="connsiteX5" fmla="*/ 0 w 2267451"/>
                        <a:gd name="connsiteY5" fmla="*/ 2045970 h 2937510"/>
                        <a:gd name="connsiteX6" fmla="*/ 822960 w 2267451"/>
                        <a:gd name="connsiteY6" fmla="*/ 2937510 h 2937510"/>
                        <a:gd name="connsiteX7" fmla="*/ 1428750 w 2267451"/>
                        <a:gd name="connsiteY7" fmla="*/ 2880360 h 2937510"/>
                        <a:gd name="connsiteX0" fmla="*/ 1954530 w 2267451"/>
                        <a:gd name="connsiteY0" fmla="*/ 2163509 h 3009329"/>
                        <a:gd name="connsiteX1" fmla="*/ 2045970 w 2267451"/>
                        <a:gd name="connsiteY1" fmla="*/ 1797749 h 3009329"/>
                        <a:gd name="connsiteX2" fmla="*/ 1817370 w 2267451"/>
                        <a:gd name="connsiteY2" fmla="*/ 71819 h 3009329"/>
                        <a:gd name="connsiteX3" fmla="*/ 91440 w 2267451"/>
                        <a:gd name="connsiteY3" fmla="*/ 906209 h 3009329"/>
                        <a:gd name="connsiteX4" fmla="*/ 114300 w 2267451"/>
                        <a:gd name="connsiteY4" fmla="*/ 1557719 h 3009329"/>
                        <a:gd name="connsiteX5" fmla="*/ 0 w 2267451"/>
                        <a:gd name="connsiteY5" fmla="*/ 2117789 h 3009329"/>
                        <a:gd name="connsiteX6" fmla="*/ 822960 w 2267451"/>
                        <a:gd name="connsiteY6" fmla="*/ 3009329 h 3009329"/>
                        <a:gd name="connsiteX7" fmla="*/ 1428750 w 2267451"/>
                        <a:gd name="connsiteY7" fmla="*/ 2952179 h 3009329"/>
                        <a:gd name="connsiteX0" fmla="*/ 1954530 w 2267451"/>
                        <a:gd name="connsiteY0" fmla="*/ 2209447 h 3055267"/>
                        <a:gd name="connsiteX1" fmla="*/ 2045970 w 2267451"/>
                        <a:gd name="connsiteY1" fmla="*/ 1843687 h 3055267"/>
                        <a:gd name="connsiteX2" fmla="*/ 1817370 w 2267451"/>
                        <a:gd name="connsiteY2" fmla="*/ 117757 h 3055267"/>
                        <a:gd name="connsiteX3" fmla="*/ 91440 w 2267451"/>
                        <a:gd name="connsiteY3" fmla="*/ 952147 h 3055267"/>
                        <a:gd name="connsiteX4" fmla="*/ 114300 w 2267451"/>
                        <a:gd name="connsiteY4" fmla="*/ 1603657 h 3055267"/>
                        <a:gd name="connsiteX5" fmla="*/ 0 w 2267451"/>
                        <a:gd name="connsiteY5" fmla="*/ 2163727 h 3055267"/>
                        <a:gd name="connsiteX6" fmla="*/ 822960 w 2267451"/>
                        <a:gd name="connsiteY6" fmla="*/ 3055267 h 3055267"/>
                        <a:gd name="connsiteX7" fmla="*/ 1428750 w 2267451"/>
                        <a:gd name="connsiteY7" fmla="*/ 2998117 h 3055267"/>
                        <a:gd name="connsiteX0" fmla="*/ 1954530 w 2267451"/>
                        <a:gd name="connsiteY0" fmla="*/ 2277355 h 3123175"/>
                        <a:gd name="connsiteX1" fmla="*/ 2045970 w 2267451"/>
                        <a:gd name="connsiteY1" fmla="*/ 1911595 h 3123175"/>
                        <a:gd name="connsiteX2" fmla="*/ 1817370 w 2267451"/>
                        <a:gd name="connsiteY2" fmla="*/ 185665 h 3123175"/>
                        <a:gd name="connsiteX3" fmla="*/ 91440 w 2267451"/>
                        <a:gd name="connsiteY3" fmla="*/ 1020055 h 3123175"/>
                        <a:gd name="connsiteX4" fmla="*/ 114300 w 2267451"/>
                        <a:gd name="connsiteY4" fmla="*/ 1671565 h 3123175"/>
                        <a:gd name="connsiteX5" fmla="*/ 0 w 2267451"/>
                        <a:gd name="connsiteY5" fmla="*/ 2231635 h 3123175"/>
                        <a:gd name="connsiteX6" fmla="*/ 822960 w 2267451"/>
                        <a:gd name="connsiteY6" fmla="*/ 3123175 h 3123175"/>
                        <a:gd name="connsiteX7" fmla="*/ 1428750 w 2267451"/>
                        <a:gd name="connsiteY7" fmla="*/ 3066025 h 3123175"/>
                        <a:gd name="connsiteX0" fmla="*/ 1954530 w 2267451"/>
                        <a:gd name="connsiteY0" fmla="*/ 2277355 h 3123175"/>
                        <a:gd name="connsiteX1" fmla="*/ 2045970 w 2267451"/>
                        <a:gd name="connsiteY1" fmla="*/ 1911595 h 3123175"/>
                        <a:gd name="connsiteX2" fmla="*/ 1817370 w 2267451"/>
                        <a:gd name="connsiteY2" fmla="*/ 185665 h 3123175"/>
                        <a:gd name="connsiteX3" fmla="*/ 91440 w 2267451"/>
                        <a:gd name="connsiteY3" fmla="*/ 1020055 h 3123175"/>
                        <a:gd name="connsiteX4" fmla="*/ 114300 w 2267451"/>
                        <a:gd name="connsiteY4" fmla="*/ 1671565 h 3123175"/>
                        <a:gd name="connsiteX5" fmla="*/ 0 w 2267451"/>
                        <a:gd name="connsiteY5" fmla="*/ 2231635 h 3123175"/>
                        <a:gd name="connsiteX6" fmla="*/ 822960 w 2267451"/>
                        <a:gd name="connsiteY6" fmla="*/ 3123175 h 3123175"/>
                        <a:gd name="connsiteX7" fmla="*/ 1428750 w 2267451"/>
                        <a:gd name="connsiteY7" fmla="*/ 3066025 h 3123175"/>
                        <a:gd name="connsiteX0" fmla="*/ 1954530 w 2267451"/>
                        <a:gd name="connsiteY0" fmla="*/ 2277355 h 3123175"/>
                        <a:gd name="connsiteX1" fmla="*/ 2045970 w 2267451"/>
                        <a:gd name="connsiteY1" fmla="*/ 1911595 h 3123175"/>
                        <a:gd name="connsiteX2" fmla="*/ 1817370 w 2267451"/>
                        <a:gd name="connsiteY2" fmla="*/ 185665 h 3123175"/>
                        <a:gd name="connsiteX3" fmla="*/ 91440 w 2267451"/>
                        <a:gd name="connsiteY3" fmla="*/ 1020055 h 3123175"/>
                        <a:gd name="connsiteX4" fmla="*/ 114300 w 2267451"/>
                        <a:gd name="connsiteY4" fmla="*/ 1671565 h 3123175"/>
                        <a:gd name="connsiteX5" fmla="*/ 0 w 2267451"/>
                        <a:gd name="connsiteY5" fmla="*/ 2231635 h 3123175"/>
                        <a:gd name="connsiteX6" fmla="*/ 822960 w 2267451"/>
                        <a:gd name="connsiteY6" fmla="*/ 3123175 h 3123175"/>
                        <a:gd name="connsiteX7" fmla="*/ 1428750 w 2267451"/>
                        <a:gd name="connsiteY7" fmla="*/ 3066025 h 3123175"/>
                        <a:gd name="connsiteX0" fmla="*/ 1954530 w 2267451"/>
                        <a:gd name="connsiteY0" fmla="*/ 2301931 h 3147751"/>
                        <a:gd name="connsiteX1" fmla="*/ 2045970 w 2267451"/>
                        <a:gd name="connsiteY1" fmla="*/ 1936171 h 3147751"/>
                        <a:gd name="connsiteX2" fmla="*/ 1817370 w 2267451"/>
                        <a:gd name="connsiteY2" fmla="*/ 210241 h 3147751"/>
                        <a:gd name="connsiteX3" fmla="*/ 91440 w 2267451"/>
                        <a:gd name="connsiteY3" fmla="*/ 1044631 h 3147751"/>
                        <a:gd name="connsiteX4" fmla="*/ 114300 w 2267451"/>
                        <a:gd name="connsiteY4" fmla="*/ 1696141 h 3147751"/>
                        <a:gd name="connsiteX5" fmla="*/ 0 w 2267451"/>
                        <a:gd name="connsiteY5" fmla="*/ 2256211 h 3147751"/>
                        <a:gd name="connsiteX6" fmla="*/ 822960 w 2267451"/>
                        <a:gd name="connsiteY6" fmla="*/ 3147751 h 3147751"/>
                        <a:gd name="connsiteX7" fmla="*/ 1428750 w 2267451"/>
                        <a:gd name="connsiteY7" fmla="*/ 3090601 h 3147751"/>
                        <a:gd name="connsiteX0" fmla="*/ 1954530 w 2267451"/>
                        <a:gd name="connsiteY0" fmla="*/ 2301931 h 3147751"/>
                        <a:gd name="connsiteX1" fmla="*/ 2045970 w 2267451"/>
                        <a:gd name="connsiteY1" fmla="*/ 1936171 h 3147751"/>
                        <a:gd name="connsiteX2" fmla="*/ 1817370 w 2267451"/>
                        <a:gd name="connsiteY2" fmla="*/ 210241 h 3147751"/>
                        <a:gd name="connsiteX3" fmla="*/ 91440 w 2267451"/>
                        <a:gd name="connsiteY3" fmla="*/ 1044631 h 3147751"/>
                        <a:gd name="connsiteX4" fmla="*/ 114300 w 2267451"/>
                        <a:gd name="connsiteY4" fmla="*/ 1696141 h 3147751"/>
                        <a:gd name="connsiteX5" fmla="*/ 0 w 2267451"/>
                        <a:gd name="connsiteY5" fmla="*/ 2256211 h 3147751"/>
                        <a:gd name="connsiteX6" fmla="*/ 822960 w 2267451"/>
                        <a:gd name="connsiteY6" fmla="*/ 3147751 h 3147751"/>
                        <a:gd name="connsiteX7" fmla="*/ 1428750 w 2267451"/>
                        <a:gd name="connsiteY7" fmla="*/ 3090601 h 3147751"/>
                        <a:gd name="connsiteX0" fmla="*/ 1965440 w 2278361"/>
                        <a:gd name="connsiteY0" fmla="*/ 2301931 h 3147751"/>
                        <a:gd name="connsiteX1" fmla="*/ 2056880 w 2278361"/>
                        <a:gd name="connsiteY1" fmla="*/ 1936171 h 3147751"/>
                        <a:gd name="connsiteX2" fmla="*/ 1828280 w 2278361"/>
                        <a:gd name="connsiteY2" fmla="*/ 210241 h 3147751"/>
                        <a:gd name="connsiteX3" fmla="*/ 102350 w 2278361"/>
                        <a:gd name="connsiteY3" fmla="*/ 1044631 h 3147751"/>
                        <a:gd name="connsiteX4" fmla="*/ 125210 w 2278361"/>
                        <a:gd name="connsiteY4" fmla="*/ 1696141 h 3147751"/>
                        <a:gd name="connsiteX5" fmla="*/ 10910 w 2278361"/>
                        <a:gd name="connsiteY5" fmla="*/ 2256211 h 3147751"/>
                        <a:gd name="connsiteX6" fmla="*/ 833870 w 2278361"/>
                        <a:gd name="connsiteY6" fmla="*/ 3147751 h 3147751"/>
                        <a:gd name="connsiteX7" fmla="*/ 1439660 w 2278361"/>
                        <a:gd name="connsiteY7" fmla="*/ 3090601 h 3147751"/>
                        <a:gd name="connsiteX0" fmla="*/ 1964529 w 2277450"/>
                        <a:gd name="connsiteY0" fmla="*/ 2301931 h 3147942"/>
                        <a:gd name="connsiteX1" fmla="*/ 2055969 w 2277450"/>
                        <a:gd name="connsiteY1" fmla="*/ 1936171 h 3147942"/>
                        <a:gd name="connsiteX2" fmla="*/ 1827369 w 2277450"/>
                        <a:gd name="connsiteY2" fmla="*/ 210241 h 3147942"/>
                        <a:gd name="connsiteX3" fmla="*/ 101439 w 2277450"/>
                        <a:gd name="connsiteY3" fmla="*/ 1044631 h 3147942"/>
                        <a:gd name="connsiteX4" fmla="*/ 124299 w 2277450"/>
                        <a:gd name="connsiteY4" fmla="*/ 1696141 h 3147942"/>
                        <a:gd name="connsiteX5" fmla="*/ 9999 w 2277450"/>
                        <a:gd name="connsiteY5" fmla="*/ 2256211 h 3147942"/>
                        <a:gd name="connsiteX6" fmla="*/ 832959 w 2277450"/>
                        <a:gd name="connsiteY6" fmla="*/ 3147751 h 3147942"/>
                        <a:gd name="connsiteX7" fmla="*/ 1438749 w 2277450"/>
                        <a:gd name="connsiteY7" fmla="*/ 3090601 h 3147942"/>
                        <a:gd name="connsiteX0" fmla="*/ 1964251 w 2277172"/>
                        <a:gd name="connsiteY0" fmla="*/ 2301931 h 3113666"/>
                        <a:gd name="connsiteX1" fmla="*/ 2055691 w 2277172"/>
                        <a:gd name="connsiteY1" fmla="*/ 1936171 h 3113666"/>
                        <a:gd name="connsiteX2" fmla="*/ 1827091 w 2277172"/>
                        <a:gd name="connsiteY2" fmla="*/ 210241 h 3113666"/>
                        <a:gd name="connsiteX3" fmla="*/ 101161 w 2277172"/>
                        <a:gd name="connsiteY3" fmla="*/ 1044631 h 3113666"/>
                        <a:gd name="connsiteX4" fmla="*/ 124021 w 2277172"/>
                        <a:gd name="connsiteY4" fmla="*/ 1696141 h 3113666"/>
                        <a:gd name="connsiteX5" fmla="*/ 9721 w 2277172"/>
                        <a:gd name="connsiteY5" fmla="*/ 2256211 h 3113666"/>
                        <a:gd name="connsiteX6" fmla="*/ 855541 w 2277172"/>
                        <a:gd name="connsiteY6" fmla="*/ 3113461 h 3113666"/>
                        <a:gd name="connsiteX7" fmla="*/ 1438471 w 2277172"/>
                        <a:gd name="connsiteY7" fmla="*/ 3090601 h 3113666"/>
                        <a:gd name="connsiteX0" fmla="*/ 1964251 w 2277172"/>
                        <a:gd name="connsiteY0" fmla="*/ 2301931 h 3131958"/>
                        <a:gd name="connsiteX1" fmla="*/ 2055691 w 2277172"/>
                        <a:gd name="connsiteY1" fmla="*/ 1936171 h 3131958"/>
                        <a:gd name="connsiteX2" fmla="*/ 1827091 w 2277172"/>
                        <a:gd name="connsiteY2" fmla="*/ 210241 h 3131958"/>
                        <a:gd name="connsiteX3" fmla="*/ 101161 w 2277172"/>
                        <a:gd name="connsiteY3" fmla="*/ 1044631 h 3131958"/>
                        <a:gd name="connsiteX4" fmla="*/ 124021 w 2277172"/>
                        <a:gd name="connsiteY4" fmla="*/ 1696141 h 3131958"/>
                        <a:gd name="connsiteX5" fmla="*/ 9721 w 2277172"/>
                        <a:gd name="connsiteY5" fmla="*/ 2256211 h 3131958"/>
                        <a:gd name="connsiteX6" fmla="*/ 855541 w 2277172"/>
                        <a:gd name="connsiteY6" fmla="*/ 3113461 h 3131958"/>
                        <a:gd name="connsiteX7" fmla="*/ 1438471 w 2277172"/>
                        <a:gd name="connsiteY7" fmla="*/ 3090601 h 3131958"/>
                        <a:gd name="connsiteX0" fmla="*/ 1964521 w 2277442"/>
                        <a:gd name="connsiteY0" fmla="*/ 2301931 h 3131958"/>
                        <a:gd name="connsiteX1" fmla="*/ 2055961 w 2277442"/>
                        <a:gd name="connsiteY1" fmla="*/ 1936171 h 3131958"/>
                        <a:gd name="connsiteX2" fmla="*/ 1827361 w 2277442"/>
                        <a:gd name="connsiteY2" fmla="*/ 210241 h 3131958"/>
                        <a:gd name="connsiteX3" fmla="*/ 101431 w 2277442"/>
                        <a:gd name="connsiteY3" fmla="*/ 1044631 h 3131958"/>
                        <a:gd name="connsiteX4" fmla="*/ 124291 w 2277442"/>
                        <a:gd name="connsiteY4" fmla="*/ 1696141 h 3131958"/>
                        <a:gd name="connsiteX5" fmla="*/ 9991 w 2277442"/>
                        <a:gd name="connsiteY5" fmla="*/ 2256211 h 3131958"/>
                        <a:gd name="connsiteX6" fmla="*/ 855811 w 2277442"/>
                        <a:gd name="connsiteY6" fmla="*/ 3113461 h 3131958"/>
                        <a:gd name="connsiteX7" fmla="*/ 1438741 w 2277442"/>
                        <a:gd name="connsiteY7" fmla="*/ 3090601 h 3131958"/>
                        <a:gd name="connsiteX0" fmla="*/ 1971068 w 2283989"/>
                        <a:gd name="connsiteY0" fmla="*/ 2301931 h 3131958"/>
                        <a:gd name="connsiteX1" fmla="*/ 2062508 w 2283989"/>
                        <a:gd name="connsiteY1" fmla="*/ 1936171 h 3131958"/>
                        <a:gd name="connsiteX2" fmla="*/ 1833908 w 2283989"/>
                        <a:gd name="connsiteY2" fmla="*/ 210241 h 3131958"/>
                        <a:gd name="connsiteX3" fmla="*/ 107978 w 2283989"/>
                        <a:gd name="connsiteY3" fmla="*/ 1044631 h 3131958"/>
                        <a:gd name="connsiteX4" fmla="*/ 130838 w 2283989"/>
                        <a:gd name="connsiteY4" fmla="*/ 1696141 h 3131958"/>
                        <a:gd name="connsiteX5" fmla="*/ 16538 w 2283989"/>
                        <a:gd name="connsiteY5" fmla="*/ 2256211 h 3131958"/>
                        <a:gd name="connsiteX6" fmla="*/ 862358 w 2283989"/>
                        <a:gd name="connsiteY6" fmla="*/ 3113461 h 3131958"/>
                        <a:gd name="connsiteX7" fmla="*/ 1445288 w 2283989"/>
                        <a:gd name="connsiteY7" fmla="*/ 3090601 h 3131958"/>
                        <a:gd name="connsiteX0" fmla="*/ 1971068 w 2283989"/>
                        <a:gd name="connsiteY0" fmla="*/ 2301931 h 3114407"/>
                        <a:gd name="connsiteX1" fmla="*/ 2062508 w 2283989"/>
                        <a:gd name="connsiteY1" fmla="*/ 1936171 h 3114407"/>
                        <a:gd name="connsiteX2" fmla="*/ 1833908 w 2283989"/>
                        <a:gd name="connsiteY2" fmla="*/ 210241 h 3114407"/>
                        <a:gd name="connsiteX3" fmla="*/ 107978 w 2283989"/>
                        <a:gd name="connsiteY3" fmla="*/ 1044631 h 3114407"/>
                        <a:gd name="connsiteX4" fmla="*/ 130838 w 2283989"/>
                        <a:gd name="connsiteY4" fmla="*/ 1696141 h 3114407"/>
                        <a:gd name="connsiteX5" fmla="*/ 16538 w 2283989"/>
                        <a:gd name="connsiteY5" fmla="*/ 2256211 h 3114407"/>
                        <a:gd name="connsiteX6" fmla="*/ 862358 w 2283989"/>
                        <a:gd name="connsiteY6" fmla="*/ 3090601 h 3114407"/>
                        <a:gd name="connsiteX7" fmla="*/ 1445288 w 2283989"/>
                        <a:gd name="connsiteY7" fmla="*/ 3090601 h 3114407"/>
                        <a:gd name="connsiteX0" fmla="*/ 1971068 w 2283989"/>
                        <a:gd name="connsiteY0" fmla="*/ 2301931 h 3134679"/>
                        <a:gd name="connsiteX1" fmla="*/ 2062508 w 2283989"/>
                        <a:gd name="connsiteY1" fmla="*/ 1936171 h 3134679"/>
                        <a:gd name="connsiteX2" fmla="*/ 1833908 w 2283989"/>
                        <a:gd name="connsiteY2" fmla="*/ 210241 h 3134679"/>
                        <a:gd name="connsiteX3" fmla="*/ 107978 w 2283989"/>
                        <a:gd name="connsiteY3" fmla="*/ 1044631 h 3134679"/>
                        <a:gd name="connsiteX4" fmla="*/ 130838 w 2283989"/>
                        <a:gd name="connsiteY4" fmla="*/ 1696141 h 3134679"/>
                        <a:gd name="connsiteX5" fmla="*/ 16538 w 2283989"/>
                        <a:gd name="connsiteY5" fmla="*/ 2256211 h 3134679"/>
                        <a:gd name="connsiteX6" fmla="*/ 862358 w 2283989"/>
                        <a:gd name="connsiteY6" fmla="*/ 3090601 h 3134679"/>
                        <a:gd name="connsiteX7" fmla="*/ 1445288 w 2283989"/>
                        <a:gd name="connsiteY7" fmla="*/ 3090601 h 3134679"/>
                        <a:gd name="connsiteX0" fmla="*/ 1971068 w 2283989"/>
                        <a:gd name="connsiteY0" fmla="*/ 2301931 h 3143142"/>
                        <a:gd name="connsiteX1" fmla="*/ 2062508 w 2283989"/>
                        <a:gd name="connsiteY1" fmla="*/ 1936171 h 3143142"/>
                        <a:gd name="connsiteX2" fmla="*/ 1833908 w 2283989"/>
                        <a:gd name="connsiteY2" fmla="*/ 210241 h 3143142"/>
                        <a:gd name="connsiteX3" fmla="*/ 107978 w 2283989"/>
                        <a:gd name="connsiteY3" fmla="*/ 1044631 h 3143142"/>
                        <a:gd name="connsiteX4" fmla="*/ 130838 w 2283989"/>
                        <a:gd name="connsiteY4" fmla="*/ 1696141 h 3143142"/>
                        <a:gd name="connsiteX5" fmla="*/ 16538 w 2283989"/>
                        <a:gd name="connsiteY5" fmla="*/ 2256211 h 3143142"/>
                        <a:gd name="connsiteX6" fmla="*/ 862358 w 2283989"/>
                        <a:gd name="connsiteY6" fmla="*/ 3102031 h 3143142"/>
                        <a:gd name="connsiteX7" fmla="*/ 1445288 w 2283989"/>
                        <a:gd name="connsiteY7" fmla="*/ 3090601 h 3143142"/>
                        <a:gd name="connsiteX0" fmla="*/ 1971068 w 2283989"/>
                        <a:gd name="connsiteY0" fmla="*/ 2301931 h 3138068"/>
                        <a:gd name="connsiteX1" fmla="*/ 2062508 w 2283989"/>
                        <a:gd name="connsiteY1" fmla="*/ 1936171 h 3138068"/>
                        <a:gd name="connsiteX2" fmla="*/ 1833908 w 2283989"/>
                        <a:gd name="connsiteY2" fmla="*/ 210241 h 3138068"/>
                        <a:gd name="connsiteX3" fmla="*/ 107978 w 2283989"/>
                        <a:gd name="connsiteY3" fmla="*/ 1044631 h 3138068"/>
                        <a:gd name="connsiteX4" fmla="*/ 130838 w 2283989"/>
                        <a:gd name="connsiteY4" fmla="*/ 1696141 h 3138068"/>
                        <a:gd name="connsiteX5" fmla="*/ 16538 w 2283989"/>
                        <a:gd name="connsiteY5" fmla="*/ 2256211 h 3138068"/>
                        <a:gd name="connsiteX6" fmla="*/ 862358 w 2283989"/>
                        <a:gd name="connsiteY6" fmla="*/ 3102031 h 3138068"/>
                        <a:gd name="connsiteX7" fmla="*/ 1445288 w 2283989"/>
                        <a:gd name="connsiteY7" fmla="*/ 3090601 h 3138068"/>
                        <a:gd name="connsiteX0" fmla="*/ 1971068 w 2283989"/>
                        <a:gd name="connsiteY0" fmla="*/ 2301931 h 3138068"/>
                        <a:gd name="connsiteX1" fmla="*/ 2062508 w 2283989"/>
                        <a:gd name="connsiteY1" fmla="*/ 1936171 h 3138068"/>
                        <a:gd name="connsiteX2" fmla="*/ 1833908 w 2283989"/>
                        <a:gd name="connsiteY2" fmla="*/ 210241 h 3138068"/>
                        <a:gd name="connsiteX3" fmla="*/ 107978 w 2283989"/>
                        <a:gd name="connsiteY3" fmla="*/ 1044631 h 3138068"/>
                        <a:gd name="connsiteX4" fmla="*/ 130838 w 2283989"/>
                        <a:gd name="connsiteY4" fmla="*/ 1696141 h 3138068"/>
                        <a:gd name="connsiteX5" fmla="*/ 16538 w 2283989"/>
                        <a:gd name="connsiteY5" fmla="*/ 2256211 h 3138068"/>
                        <a:gd name="connsiteX6" fmla="*/ 862358 w 2283989"/>
                        <a:gd name="connsiteY6" fmla="*/ 3102031 h 3138068"/>
                        <a:gd name="connsiteX7" fmla="*/ 1445288 w 2283989"/>
                        <a:gd name="connsiteY7" fmla="*/ 3090601 h 3138068"/>
                        <a:gd name="connsiteX0" fmla="*/ 1971068 w 2283989"/>
                        <a:gd name="connsiteY0" fmla="*/ 2301931 h 3132996"/>
                        <a:gd name="connsiteX1" fmla="*/ 2062508 w 2283989"/>
                        <a:gd name="connsiteY1" fmla="*/ 1936171 h 3132996"/>
                        <a:gd name="connsiteX2" fmla="*/ 1833908 w 2283989"/>
                        <a:gd name="connsiteY2" fmla="*/ 210241 h 3132996"/>
                        <a:gd name="connsiteX3" fmla="*/ 107978 w 2283989"/>
                        <a:gd name="connsiteY3" fmla="*/ 1044631 h 3132996"/>
                        <a:gd name="connsiteX4" fmla="*/ 130838 w 2283989"/>
                        <a:gd name="connsiteY4" fmla="*/ 1696141 h 3132996"/>
                        <a:gd name="connsiteX5" fmla="*/ 16538 w 2283989"/>
                        <a:gd name="connsiteY5" fmla="*/ 2256211 h 3132996"/>
                        <a:gd name="connsiteX6" fmla="*/ 862358 w 2283989"/>
                        <a:gd name="connsiteY6" fmla="*/ 3102031 h 3132996"/>
                        <a:gd name="connsiteX7" fmla="*/ 1445288 w 2283989"/>
                        <a:gd name="connsiteY7" fmla="*/ 3090601 h 3132996"/>
                        <a:gd name="connsiteX0" fmla="*/ 1971068 w 2283989"/>
                        <a:gd name="connsiteY0" fmla="*/ 2301931 h 3132996"/>
                        <a:gd name="connsiteX1" fmla="*/ 2062508 w 2283989"/>
                        <a:gd name="connsiteY1" fmla="*/ 1936171 h 3132996"/>
                        <a:gd name="connsiteX2" fmla="*/ 1833908 w 2283989"/>
                        <a:gd name="connsiteY2" fmla="*/ 210241 h 3132996"/>
                        <a:gd name="connsiteX3" fmla="*/ 107978 w 2283989"/>
                        <a:gd name="connsiteY3" fmla="*/ 1044631 h 3132996"/>
                        <a:gd name="connsiteX4" fmla="*/ 130838 w 2283989"/>
                        <a:gd name="connsiteY4" fmla="*/ 1696141 h 3132996"/>
                        <a:gd name="connsiteX5" fmla="*/ 16538 w 2283989"/>
                        <a:gd name="connsiteY5" fmla="*/ 2256211 h 3132996"/>
                        <a:gd name="connsiteX6" fmla="*/ 862358 w 2283989"/>
                        <a:gd name="connsiteY6" fmla="*/ 3102031 h 3132996"/>
                        <a:gd name="connsiteX7" fmla="*/ 1445288 w 2283989"/>
                        <a:gd name="connsiteY7" fmla="*/ 3090601 h 3132996"/>
                        <a:gd name="connsiteX0" fmla="*/ 1971068 w 2283989"/>
                        <a:gd name="connsiteY0" fmla="*/ 2301931 h 3137395"/>
                        <a:gd name="connsiteX1" fmla="*/ 2062508 w 2283989"/>
                        <a:gd name="connsiteY1" fmla="*/ 1936171 h 3137395"/>
                        <a:gd name="connsiteX2" fmla="*/ 1833908 w 2283989"/>
                        <a:gd name="connsiteY2" fmla="*/ 210241 h 3137395"/>
                        <a:gd name="connsiteX3" fmla="*/ 107978 w 2283989"/>
                        <a:gd name="connsiteY3" fmla="*/ 1044631 h 3137395"/>
                        <a:gd name="connsiteX4" fmla="*/ 130838 w 2283989"/>
                        <a:gd name="connsiteY4" fmla="*/ 1696141 h 3137395"/>
                        <a:gd name="connsiteX5" fmla="*/ 16538 w 2283989"/>
                        <a:gd name="connsiteY5" fmla="*/ 2256211 h 3137395"/>
                        <a:gd name="connsiteX6" fmla="*/ 862358 w 2283989"/>
                        <a:gd name="connsiteY6" fmla="*/ 3102031 h 3137395"/>
                        <a:gd name="connsiteX7" fmla="*/ 1456141 w 2283989"/>
                        <a:gd name="connsiteY7" fmla="*/ 3106881 h 3137395"/>
                        <a:gd name="connsiteX0" fmla="*/ 1989704 w 2302625"/>
                        <a:gd name="connsiteY0" fmla="*/ 2301931 h 3137395"/>
                        <a:gd name="connsiteX1" fmla="*/ 2081144 w 2302625"/>
                        <a:gd name="connsiteY1" fmla="*/ 1936171 h 3137395"/>
                        <a:gd name="connsiteX2" fmla="*/ 1852544 w 2302625"/>
                        <a:gd name="connsiteY2" fmla="*/ 210241 h 3137395"/>
                        <a:gd name="connsiteX3" fmla="*/ 126614 w 2302625"/>
                        <a:gd name="connsiteY3" fmla="*/ 1044631 h 3137395"/>
                        <a:gd name="connsiteX4" fmla="*/ 149474 w 2302625"/>
                        <a:gd name="connsiteY4" fmla="*/ 1696141 h 3137395"/>
                        <a:gd name="connsiteX5" fmla="*/ 16181 w 2302625"/>
                        <a:gd name="connsiteY5" fmla="*/ 2258924 h 3137395"/>
                        <a:gd name="connsiteX6" fmla="*/ 880994 w 2302625"/>
                        <a:gd name="connsiteY6" fmla="*/ 3102031 h 3137395"/>
                        <a:gd name="connsiteX7" fmla="*/ 1474777 w 2302625"/>
                        <a:gd name="connsiteY7" fmla="*/ 3106881 h 31373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302625" h="3137395">
                          <a:moveTo>
                            <a:pt x="1989704" y="2301931"/>
                          </a:moveTo>
                          <a:cubicBezTo>
                            <a:pt x="2020184" y="2180011"/>
                            <a:pt x="1970654" y="2172391"/>
                            <a:pt x="2081144" y="1936171"/>
                          </a:cubicBezTo>
                          <a:cubicBezTo>
                            <a:pt x="2439284" y="1197031"/>
                            <a:pt x="2363084" y="629341"/>
                            <a:pt x="1852544" y="210241"/>
                          </a:cubicBezTo>
                          <a:cubicBezTo>
                            <a:pt x="1037204" y="-334589"/>
                            <a:pt x="107564" y="263581"/>
                            <a:pt x="126614" y="1044631"/>
                          </a:cubicBezTo>
                          <a:cubicBezTo>
                            <a:pt x="134234" y="1261801"/>
                            <a:pt x="84704" y="1433251"/>
                            <a:pt x="149474" y="1696141"/>
                          </a:cubicBezTo>
                          <a:cubicBezTo>
                            <a:pt x="157094" y="1905691"/>
                            <a:pt x="54281" y="2072234"/>
                            <a:pt x="16181" y="2258924"/>
                          </a:cubicBezTo>
                          <a:cubicBezTo>
                            <a:pt x="-120979" y="2773274"/>
                            <a:pt x="652394" y="3067741"/>
                            <a:pt x="880994" y="3102031"/>
                          </a:cubicBezTo>
                          <a:cubicBezTo>
                            <a:pt x="1223894" y="3174421"/>
                            <a:pt x="1280467" y="3114501"/>
                            <a:pt x="1474777" y="3106881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39" name="任意多边形: 形状 538">
                      <a:extLst>
                        <a:ext uri="{FF2B5EF4-FFF2-40B4-BE49-F238E27FC236}">
                          <a16:creationId xmlns:a16="http://schemas.microsoft.com/office/drawing/2014/main" id="{50491E0F-03C1-4320-8167-757B08C6AC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62362" y="4641689"/>
                      <a:ext cx="639066" cy="517956"/>
                    </a:xfrm>
                    <a:custGeom>
                      <a:avLst/>
                      <a:gdLst>
                        <a:gd name="connsiteX0" fmla="*/ 68580 w 525780"/>
                        <a:gd name="connsiteY0" fmla="*/ 480060 h 480060"/>
                        <a:gd name="connsiteX1" fmla="*/ 0 w 525780"/>
                        <a:gd name="connsiteY1" fmla="*/ 217170 h 480060"/>
                        <a:gd name="connsiteX2" fmla="*/ 57150 w 525780"/>
                        <a:gd name="connsiteY2" fmla="*/ 102870 h 480060"/>
                        <a:gd name="connsiteX3" fmla="*/ 285750 w 525780"/>
                        <a:gd name="connsiteY3" fmla="*/ 0 h 480060"/>
                        <a:gd name="connsiteX4" fmla="*/ 525780 w 525780"/>
                        <a:gd name="connsiteY4" fmla="*/ 365760 h 480060"/>
                        <a:gd name="connsiteX5" fmla="*/ 68580 w 525780"/>
                        <a:gd name="connsiteY5" fmla="*/ 480060 h 480060"/>
                        <a:gd name="connsiteX0" fmla="*/ 68580 w 525780"/>
                        <a:gd name="connsiteY0" fmla="*/ 499053 h 499053"/>
                        <a:gd name="connsiteX1" fmla="*/ 0 w 525780"/>
                        <a:gd name="connsiteY1" fmla="*/ 236163 h 499053"/>
                        <a:gd name="connsiteX2" fmla="*/ 57150 w 525780"/>
                        <a:gd name="connsiteY2" fmla="*/ 121863 h 499053"/>
                        <a:gd name="connsiteX3" fmla="*/ 285750 w 525780"/>
                        <a:gd name="connsiteY3" fmla="*/ 0 h 499053"/>
                        <a:gd name="connsiteX4" fmla="*/ 525780 w 525780"/>
                        <a:gd name="connsiteY4" fmla="*/ 384753 h 499053"/>
                        <a:gd name="connsiteX5" fmla="*/ 68580 w 525780"/>
                        <a:gd name="connsiteY5" fmla="*/ 499053 h 499053"/>
                        <a:gd name="connsiteX0" fmla="*/ 68580 w 525780"/>
                        <a:gd name="connsiteY0" fmla="*/ 499053 h 499053"/>
                        <a:gd name="connsiteX1" fmla="*/ 0 w 525780"/>
                        <a:gd name="connsiteY1" fmla="*/ 236163 h 499053"/>
                        <a:gd name="connsiteX2" fmla="*/ 49010 w 525780"/>
                        <a:gd name="connsiteY2" fmla="*/ 105583 h 499053"/>
                        <a:gd name="connsiteX3" fmla="*/ 285750 w 525780"/>
                        <a:gd name="connsiteY3" fmla="*/ 0 h 499053"/>
                        <a:gd name="connsiteX4" fmla="*/ 525780 w 525780"/>
                        <a:gd name="connsiteY4" fmla="*/ 384753 h 499053"/>
                        <a:gd name="connsiteX5" fmla="*/ 68580 w 525780"/>
                        <a:gd name="connsiteY5" fmla="*/ 499053 h 499053"/>
                        <a:gd name="connsiteX0" fmla="*/ 68580 w 525780"/>
                        <a:gd name="connsiteY0" fmla="*/ 499053 h 499053"/>
                        <a:gd name="connsiteX1" fmla="*/ 0 w 525780"/>
                        <a:gd name="connsiteY1" fmla="*/ 236163 h 499053"/>
                        <a:gd name="connsiteX2" fmla="*/ 49010 w 525780"/>
                        <a:gd name="connsiteY2" fmla="*/ 105583 h 499053"/>
                        <a:gd name="connsiteX3" fmla="*/ 285750 w 525780"/>
                        <a:gd name="connsiteY3" fmla="*/ 0 h 499053"/>
                        <a:gd name="connsiteX4" fmla="*/ 525780 w 525780"/>
                        <a:gd name="connsiteY4" fmla="*/ 384753 h 499053"/>
                        <a:gd name="connsiteX5" fmla="*/ 68580 w 525780"/>
                        <a:gd name="connsiteY5" fmla="*/ 499053 h 499053"/>
                        <a:gd name="connsiteX0" fmla="*/ 95714 w 552914"/>
                        <a:gd name="connsiteY0" fmla="*/ 499053 h 499053"/>
                        <a:gd name="connsiteX1" fmla="*/ 0 w 552914"/>
                        <a:gd name="connsiteY1" fmla="*/ 236163 h 499053"/>
                        <a:gd name="connsiteX2" fmla="*/ 76144 w 552914"/>
                        <a:gd name="connsiteY2" fmla="*/ 105583 h 499053"/>
                        <a:gd name="connsiteX3" fmla="*/ 312884 w 552914"/>
                        <a:gd name="connsiteY3" fmla="*/ 0 h 499053"/>
                        <a:gd name="connsiteX4" fmla="*/ 552914 w 552914"/>
                        <a:gd name="connsiteY4" fmla="*/ 384753 h 499053"/>
                        <a:gd name="connsiteX5" fmla="*/ 95714 w 552914"/>
                        <a:gd name="connsiteY5" fmla="*/ 499053 h 499053"/>
                        <a:gd name="connsiteX0" fmla="*/ 99861 w 557061"/>
                        <a:gd name="connsiteY0" fmla="*/ 499053 h 499053"/>
                        <a:gd name="connsiteX1" fmla="*/ 4147 w 557061"/>
                        <a:gd name="connsiteY1" fmla="*/ 236163 h 499053"/>
                        <a:gd name="connsiteX2" fmla="*/ 80291 w 557061"/>
                        <a:gd name="connsiteY2" fmla="*/ 105583 h 499053"/>
                        <a:gd name="connsiteX3" fmla="*/ 317031 w 557061"/>
                        <a:gd name="connsiteY3" fmla="*/ 0 h 499053"/>
                        <a:gd name="connsiteX4" fmla="*/ 557061 w 557061"/>
                        <a:gd name="connsiteY4" fmla="*/ 384753 h 499053"/>
                        <a:gd name="connsiteX5" fmla="*/ 99861 w 557061"/>
                        <a:gd name="connsiteY5" fmla="*/ 499053 h 499053"/>
                        <a:gd name="connsiteX0" fmla="*/ 99861 w 557061"/>
                        <a:gd name="connsiteY0" fmla="*/ 499053 h 510172"/>
                        <a:gd name="connsiteX1" fmla="*/ 4147 w 557061"/>
                        <a:gd name="connsiteY1" fmla="*/ 236163 h 510172"/>
                        <a:gd name="connsiteX2" fmla="*/ 80291 w 557061"/>
                        <a:gd name="connsiteY2" fmla="*/ 105583 h 510172"/>
                        <a:gd name="connsiteX3" fmla="*/ 317031 w 557061"/>
                        <a:gd name="connsiteY3" fmla="*/ 0 h 510172"/>
                        <a:gd name="connsiteX4" fmla="*/ 557061 w 557061"/>
                        <a:gd name="connsiteY4" fmla="*/ 384753 h 510172"/>
                        <a:gd name="connsiteX5" fmla="*/ 99861 w 557061"/>
                        <a:gd name="connsiteY5" fmla="*/ 499053 h 510172"/>
                        <a:gd name="connsiteX0" fmla="*/ 94434 w 557061"/>
                        <a:gd name="connsiteY0" fmla="*/ 488199 h 500108"/>
                        <a:gd name="connsiteX1" fmla="*/ 4147 w 557061"/>
                        <a:gd name="connsiteY1" fmla="*/ 236163 h 500108"/>
                        <a:gd name="connsiteX2" fmla="*/ 80291 w 557061"/>
                        <a:gd name="connsiteY2" fmla="*/ 105583 h 500108"/>
                        <a:gd name="connsiteX3" fmla="*/ 317031 w 557061"/>
                        <a:gd name="connsiteY3" fmla="*/ 0 h 500108"/>
                        <a:gd name="connsiteX4" fmla="*/ 557061 w 557061"/>
                        <a:gd name="connsiteY4" fmla="*/ 384753 h 500108"/>
                        <a:gd name="connsiteX5" fmla="*/ 94434 w 557061"/>
                        <a:gd name="connsiteY5" fmla="*/ 488199 h 500108"/>
                        <a:gd name="connsiteX0" fmla="*/ 94434 w 557061"/>
                        <a:gd name="connsiteY0" fmla="*/ 488199 h 510442"/>
                        <a:gd name="connsiteX1" fmla="*/ 4147 w 557061"/>
                        <a:gd name="connsiteY1" fmla="*/ 236163 h 510442"/>
                        <a:gd name="connsiteX2" fmla="*/ 80291 w 557061"/>
                        <a:gd name="connsiteY2" fmla="*/ 105583 h 510442"/>
                        <a:gd name="connsiteX3" fmla="*/ 317031 w 557061"/>
                        <a:gd name="connsiteY3" fmla="*/ 0 h 510442"/>
                        <a:gd name="connsiteX4" fmla="*/ 557061 w 557061"/>
                        <a:gd name="connsiteY4" fmla="*/ 384753 h 510442"/>
                        <a:gd name="connsiteX5" fmla="*/ 94434 w 557061"/>
                        <a:gd name="connsiteY5" fmla="*/ 488199 h 510442"/>
                        <a:gd name="connsiteX0" fmla="*/ 94434 w 565201"/>
                        <a:gd name="connsiteY0" fmla="*/ 488199 h 512329"/>
                        <a:gd name="connsiteX1" fmla="*/ 4147 w 565201"/>
                        <a:gd name="connsiteY1" fmla="*/ 236163 h 512329"/>
                        <a:gd name="connsiteX2" fmla="*/ 80291 w 565201"/>
                        <a:gd name="connsiteY2" fmla="*/ 105583 h 512329"/>
                        <a:gd name="connsiteX3" fmla="*/ 317031 w 565201"/>
                        <a:gd name="connsiteY3" fmla="*/ 0 h 512329"/>
                        <a:gd name="connsiteX4" fmla="*/ 565201 w 565201"/>
                        <a:gd name="connsiteY4" fmla="*/ 392894 h 512329"/>
                        <a:gd name="connsiteX5" fmla="*/ 94434 w 565201"/>
                        <a:gd name="connsiteY5" fmla="*/ 488199 h 512329"/>
                        <a:gd name="connsiteX0" fmla="*/ 94434 w 565201"/>
                        <a:gd name="connsiteY0" fmla="*/ 488199 h 507320"/>
                        <a:gd name="connsiteX1" fmla="*/ 4147 w 565201"/>
                        <a:gd name="connsiteY1" fmla="*/ 236163 h 507320"/>
                        <a:gd name="connsiteX2" fmla="*/ 80291 w 565201"/>
                        <a:gd name="connsiteY2" fmla="*/ 105583 h 507320"/>
                        <a:gd name="connsiteX3" fmla="*/ 317031 w 565201"/>
                        <a:gd name="connsiteY3" fmla="*/ 0 h 507320"/>
                        <a:gd name="connsiteX4" fmla="*/ 565201 w 565201"/>
                        <a:gd name="connsiteY4" fmla="*/ 392894 h 507320"/>
                        <a:gd name="connsiteX5" fmla="*/ 94434 w 565201"/>
                        <a:gd name="connsiteY5" fmla="*/ 488199 h 507320"/>
                        <a:gd name="connsiteX0" fmla="*/ 94434 w 565201"/>
                        <a:gd name="connsiteY0" fmla="*/ 480059 h 500721"/>
                        <a:gd name="connsiteX1" fmla="*/ 4147 w 565201"/>
                        <a:gd name="connsiteY1" fmla="*/ 236163 h 500721"/>
                        <a:gd name="connsiteX2" fmla="*/ 80291 w 565201"/>
                        <a:gd name="connsiteY2" fmla="*/ 105583 h 500721"/>
                        <a:gd name="connsiteX3" fmla="*/ 317031 w 565201"/>
                        <a:gd name="connsiteY3" fmla="*/ 0 h 500721"/>
                        <a:gd name="connsiteX4" fmla="*/ 565201 w 565201"/>
                        <a:gd name="connsiteY4" fmla="*/ 392894 h 500721"/>
                        <a:gd name="connsiteX5" fmla="*/ 94434 w 565201"/>
                        <a:gd name="connsiteY5" fmla="*/ 480059 h 500721"/>
                        <a:gd name="connsiteX0" fmla="*/ 94434 w 565201"/>
                        <a:gd name="connsiteY0" fmla="*/ 480059 h 505486"/>
                        <a:gd name="connsiteX1" fmla="*/ 4147 w 565201"/>
                        <a:gd name="connsiteY1" fmla="*/ 236163 h 505486"/>
                        <a:gd name="connsiteX2" fmla="*/ 80291 w 565201"/>
                        <a:gd name="connsiteY2" fmla="*/ 105583 h 505486"/>
                        <a:gd name="connsiteX3" fmla="*/ 317031 w 565201"/>
                        <a:gd name="connsiteY3" fmla="*/ 0 h 505486"/>
                        <a:gd name="connsiteX4" fmla="*/ 565201 w 565201"/>
                        <a:gd name="connsiteY4" fmla="*/ 392894 h 505486"/>
                        <a:gd name="connsiteX5" fmla="*/ 94434 w 565201"/>
                        <a:gd name="connsiteY5" fmla="*/ 480059 h 505486"/>
                        <a:gd name="connsiteX0" fmla="*/ 94434 w 589822"/>
                        <a:gd name="connsiteY0" fmla="*/ 480059 h 505486"/>
                        <a:gd name="connsiteX1" fmla="*/ 4147 w 589822"/>
                        <a:gd name="connsiteY1" fmla="*/ 236163 h 505486"/>
                        <a:gd name="connsiteX2" fmla="*/ 80291 w 589822"/>
                        <a:gd name="connsiteY2" fmla="*/ 105583 h 505486"/>
                        <a:gd name="connsiteX3" fmla="*/ 317031 w 589822"/>
                        <a:gd name="connsiteY3" fmla="*/ 0 h 505486"/>
                        <a:gd name="connsiteX4" fmla="*/ 565201 w 589822"/>
                        <a:gd name="connsiteY4" fmla="*/ 392894 h 505486"/>
                        <a:gd name="connsiteX5" fmla="*/ 94434 w 589822"/>
                        <a:gd name="connsiteY5" fmla="*/ 480059 h 505486"/>
                        <a:gd name="connsiteX0" fmla="*/ 94434 w 608338"/>
                        <a:gd name="connsiteY0" fmla="*/ 490946 h 516373"/>
                        <a:gd name="connsiteX1" fmla="*/ 4147 w 608338"/>
                        <a:gd name="connsiteY1" fmla="*/ 247050 h 516373"/>
                        <a:gd name="connsiteX2" fmla="*/ 80291 w 608338"/>
                        <a:gd name="connsiteY2" fmla="*/ 116470 h 516373"/>
                        <a:gd name="connsiteX3" fmla="*/ 317031 w 608338"/>
                        <a:gd name="connsiteY3" fmla="*/ 10887 h 516373"/>
                        <a:gd name="connsiteX4" fmla="*/ 565201 w 608338"/>
                        <a:gd name="connsiteY4" fmla="*/ 403781 h 516373"/>
                        <a:gd name="connsiteX5" fmla="*/ 94434 w 608338"/>
                        <a:gd name="connsiteY5" fmla="*/ 490946 h 516373"/>
                        <a:gd name="connsiteX0" fmla="*/ 94434 w 639066"/>
                        <a:gd name="connsiteY0" fmla="*/ 492529 h 517956"/>
                        <a:gd name="connsiteX1" fmla="*/ 4147 w 639066"/>
                        <a:gd name="connsiteY1" fmla="*/ 248633 h 517956"/>
                        <a:gd name="connsiteX2" fmla="*/ 80291 w 639066"/>
                        <a:gd name="connsiteY2" fmla="*/ 118053 h 517956"/>
                        <a:gd name="connsiteX3" fmla="*/ 317031 w 639066"/>
                        <a:gd name="connsiteY3" fmla="*/ 12470 h 517956"/>
                        <a:gd name="connsiteX4" fmla="*/ 565201 w 639066"/>
                        <a:gd name="connsiteY4" fmla="*/ 405364 h 517956"/>
                        <a:gd name="connsiteX5" fmla="*/ 94434 w 639066"/>
                        <a:gd name="connsiteY5" fmla="*/ 492529 h 517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9066" h="517956">
                          <a:moveTo>
                            <a:pt x="94434" y="492529"/>
                          </a:moveTo>
                          <a:lnTo>
                            <a:pt x="4147" y="248633"/>
                          </a:lnTo>
                          <a:cubicBezTo>
                            <a:pt x="-12076" y="194253"/>
                            <a:pt x="20540" y="150727"/>
                            <a:pt x="80291" y="118053"/>
                          </a:cubicBezTo>
                          <a:lnTo>
                            <a:pt x="317031" y="12470"/>
                          </a:lnTo>
                          <a:cubicBezTo>
                            <a:pt x="576122" y="-68207"/>
                            <a:pt x="742960" y="263545"/>
                            <a:pt x="565201" y="405364"/>
                          </a:cubicBezTo>
                          <a:cubicBezTo>
                            <a:pt x="456214" y="500445"/>
                            <a:pt x="122021" y="552110"/>
                            <a:pt x="94434" y="492529"/>
                          </a:cubicBezTo>
                          <a:close/>
                        </a:path>
                      </a:pathLst>
                    </a:custGeom>
                    <a:solidFill>
                      <a:srgbClr val="043F5F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40" name="任意多边形: 形状 539">
                      <a:extLst>
                        <a:ext uri="{FF2B5EF4-FFF2-40B4-BE49-F238E27FC236}">
                          <a16:creationId xmlns:a16="http://schemas.microsoft.com/office/drawing/2014/main" id="{989B8DF8-30A4-43D2-B558-65458F603C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860395" y="3568784"/>
                      <a:ext cx="271437" cy="618645"/>
                    </a:xfrm>
                    <a:custGeom>
                      <a:avLst/>
                      <a:gdLst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63196 w 271336"/>
                        <a:gd name="connsiteY3" fmla="*/ 157375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65910 w 271336"/>
                        <a:gd name="connsiteY3" fmla="*/ 165515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6764"/>
                        <a:gd name="connsiteY0" fmla="*/ 0 h 618645"/>
                        <a:gd name="connsiteX1" fmla="*/ 249629 w 276764"/>
                        <a:gd name="connsiteY1" fmla="*/ 10854 h 618645"/>
                        <a:gd name="connsiteX2" fmla="*/ 222495 w 276764"/>
                        <a:gd name="connsiteY2" fmla="*/ 149235 h 618645"/>
                        <a:gd name="connsiteX3" fmla="*/ 276764 w 276764"/>
                        <a:gd name="connsiteY3" fmla="*/ 157375 h 618645"/>
                        <a:gd name="connsiteX4" fmla="*/ 271336 w 276764"/>
                        <a:gd name="connsiteY4" fmla="*/ 295756 h 618645"/>
                        <a:gd name="connsiteX5" fmla="*/ 227922 w 276764"/>
                        <a:gd name="connsiteY5" fmla="*/ 594225 h 618645"/>
                        <a:gd name="connsiteX6" fmla="*/ 181795 w 276764"/>
                        <a:gd name="connsiteY6" fmla="*/ 618645 h 618645"/>
                        <a:gd name="connsiteX7" fmla="*/ 32561 w 276764"/>
                        <a:gd name="connsiteY7" fmla="*/ 602365 h 618645"/>
                        <a:gd name="connsiteX8" fmla="*/ 0 w 276764"/>
                        <a:gd name="connsiteY8" fmla="*/ 556238 h 618645"/>
                        <a:gd name="connsiteX9" fmla="*/ 56981 w 276764"/>
                        <a:gd name="connsiteY9" fmla="*/ 168228 h 618645"/>
                        <a:gd name="connsiteX10" fmla="*/ 108534 w 276764"/>
                        <a:gd name="connsiteY10" fmla="*/ 160088 h 618645"/>
                        <a:gd name="connsiteX11" fmla="*/ 181795 w 276764"/>
                        <a:gd name="connsiteY11" fmla="*/ 0 h 618645"/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55057 w 271336"/>
                        <a:gd name="connsiteY3" fmla="*/ 154661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63197 w 271336"/>
                        <a:gd name="connsiteY3" fmla="*/ 149234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63197 w 271336"/>
                        <a:gd name="connsiteY3" fmla="*/ 149234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63197 w 271336"/>
                        <a:gd name="connsiteY3" fmla="*/ 149234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1412"/>
                        <a:gd name="connsiteY0" fmla="*/ 0 h 618645"/>
                        <a:gd name="connsiteX1" fmla="*/ 249629 w 271412"/>
                        <a:gd name="connsiteY1" fmla="*/ 10854 h 618645"/>
                        <a:gd name="connsiteX2" fmla="*/ 222495 w 271412"/>
                        <a:gd name="connsiteY2" fmla="*/ 149235 h 618645"/>
                        <a:gd name="connsiteX3" fmla="*/ 263197 w 271412"/>
                        <a:gd name="connsiteY3" fmla="*/ 149234 h 618645"/>
                        <a:gd name="connsiteX4" fmla="*/ 271336 w 271412"/>
                        <a:gd name="connsiteY4" fmla="*/ 295756 h 618645"/>
                        <a:gd name="connsiteX5" fmla="*/ 227922 w 271412"/>
                        <a:gd name="connsiteY5" fmla="*/ 594225 h 618645"/>
                        <a:gd name="connsiteX6" fmla="*/ 181795 w 271412"/>
                        <a:gd name="connsiteY6" fmla="*/ 618645 h 618645"/>
                        <a:gd name="connsiteX7" fmla="*/ 32561 w 271412"/>
                        <a:gd name="connsiteY7" fmla="*/ 602365 h 618645"/>
                        <a:gd name="connsiteX8" fmla="*/ 0 w 271412"/>
                        <a:gd name="connsiteY8" fmla="*/ 556238 h 618645"/>
                        <a:gd name="connsiteX9" fmla="*/ 56981 w 271412"/>
                        <a:gd name="connsiteY9" fmla="*/ 168228 h 618645"/>
                        <a:gd name="connsiteX10" fmla="*/ 108534 w 271412"/>
                        <a:gd name="connsiteY10" fmla="*/ 160088 h 618645"/>
                        <a:gd name="connsiteX11" fmla="*/ 181795 w 271412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4962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63197 w 271437"/>
                        <a:gd name="connsiteY3" fmla="*/ 149234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4962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63197 w 271437"/>
                        <a:gd name="connsiteY3" fmla="*/ 149234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6750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63197 w 271437"/>
                        <a:gd name="connsiteY3" fmla="*/ 149234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63197 w 271437"/>
                        <a:gd name="connsiteY3" fmla="*/ 149234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63197 w 271437"/>
                        <a:gd name="connsiteY3" fmla="*/ 149234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99257"/>
                        <a:gd name="connsiteY0" fmla="*/ 0 h 618645"/>
                        <a:gd name="connsiteX1" fmla="*/ 231599 w 299257"/>
                        <a:gd name="connsiteY1" fmla="*/ 10854 h 618645"/>
                        <a:gd name="connsiteX2" fmla="*/ 222495 w 299257"/>
                        <a:gd name="connsiteY2" fmla="*/ 149235 h 618645"/>
                        <a:gd name="connsiteX3" fmla="*/ 299257 w 299257"/>
                        <a:gd name="connsiteY3" fmla="*/ 164689 h 618645"/>
                        <a:gd name="connsiteX4" fmla="*/ 271336 w 299257"/>
                        <a:gd name="connsiteY4" fmla="*/ 295756 h 618645"/>
                        <a:gd name="connsiteX5" fmla="*/ 227922 w 299257"/>
                        <a:gd name="connsiteY5" fmla="*/ 594225 h 618645"/>
                        <a:gd name="connsiteX6" fmla="*/ 181795 w 299257"/>
                        <a:gd name="connsiteY6" fmla="*/ 618645 h 618645"/>
                        <a:gd name="connsiteX7" fmla="*/ 32561 w 299257"/>
                        <a:gd name="connsiteY7" fmla="*/ 602365 h 618645"/>
                        <a:gd name="connsiteX8" fmla="*/ 0 w 299257"/>
                        <a:gd name="connsiteY8" fmla="*/ 556238 h 618645"/>
                        <a:gd name="connsiteX9" fmla="*/ 56981 w 299257"/>
                        <a:gd name="connsiteY9" fmla="*/ 168228 h 618645"/>
                        <a:gd name="connsiteX10" fmla="*/ 108534 w 299257"/>
                        <a:gd name="connsiteY10" fmla="*/ 160088 h 618645"/>
                        <a:gd name="connsiteX11" fmla="*/ 181795 w 299257"/>
                        <a:gd name="connsiteY11" fmla="*/ 0 h 618645"/>
                        <a:gd name="connsiteX0" fmla="*/ 181795 w 299977"/>
                        <a:gd name="connsiteY0" fmla="*/ 0 h 618645"/>
                        <a:gd name="connsiteX1" fmla="*/ 231599 w 299977"/>
                        <a:gd name="connsiteY1" fmla="*/ 10854 h 618645"/>
                        <a:gd name="connsiteX2" fmla="*/ 222495 w 299977"/>
                        <a:gd name="connsiteY2" fmla="*/ 149235 h 618645"/>
                        <a:gd name="connsiteX3" fmla="*/ 299257 w 299977"/>
                        <a:gd name="connsiteY3" fmla="*/ 164689 h 618645"/>
                        <a:gd name="connsiteX4" fmla="*/ 271336 w 299977"/>
                        <a:gd name="connsiteY4" fmla="*/ 295756 h 618645"/>
                        <a:gd name="connsiteX5" fmla="*/ 227922 w 299977"/>
                        <a:gd name="connsiteY5" fmla="*/ 594225 h 618645"/>
                        <a:gd name="connsiteX6" fmla="*/ 181795 w 299977"/>
                        <a:gd name="connsiteY6" fmla="*/ 618645 h 618645"/>
                        <a:gd name="connsiteX7" fmla="*/ 32561 w 299977"/>
                        <a:gd name="connsiteY7" fmla="*/ 602365 h 618645"/>
                        <a:gd name="connsiteX8" fmla="*/ 0 w 299977"/>
                        <a:gd name="connsiteY8" fmla="*/ 556238 h 618645"/>
                        <a:gd name="connsiteX9" fmla="*/ 56981 w 299977"/>
                        <a:gd name="connsiteY9" fmla="*/ 168228 h 618645"/>
                        <a:gd name="connsiteX10" fmla="*/ 108534 w 299977"/>
                        <a:gd name="connsiteY10" fmla="*/ 160088 h 618645"/>
                        <a:gd name="connsiteX11" fmla="*/ 181795 w 29997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82719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82719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82719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1437" h="618645">
                          <a:moveTo>
                            <a:pt x="181795" y="0"/>
                          </a:moveTo>
                          <a:lnTo>
                            <a:pt x="231599" y="10854"/>
                          </a:lnTo>
                          <a:cubicBezTo>
                            <a:pt x="253464" y="20920"/>
                            <a:pt x="231540" y="103108"/>
                            <a:pt x="222495" y="149235"/>
                          </a:cubicBezTo>
                          <a:cubicBezTo>
                            <a:pt x="248082" y="154386"/>
                            <a:pt x="265943" y="146659"/>
                            <a:pt x="258045" y="182719"/>
                          </a:cubicBezTo>
                          <a:cubicBezTo>
                            <a:pt x="257324" y="227267"/>
                            <a:pt x="266906" y="251208"/>
                            <a:pt x="271336" y="295756"/>
                          </a:cubicBezTo>
                          <a:cubicBezTo>
                            <a:pt x="273145" y="408813"/>
                            <a:pt x="250534" y="497448"/>
                            <a:pt x="227922" y="594225"/>
                          </a:cubicBezTo>
                          <a:cubicBezTo>
                            <a:pt x="217973" y="621359"/>
                            <a:pt x="197171" y="610505"/>
                            <a:pt x="181795" y="618645"/>
                          </a:cubicBezTo>
                          <a:lnTo>
                            <a:pt x="32561" y="602365"/>
                          </a:lnTo>
                          <a:cubicBezTo>
                            <a:pt x="2713" y="603269"/>
                            <a:pt x="10854" y="571614"/>
                            <a:pt x="0" y="556238"/>
                          </a:cubicBezTo>
                          <a:cubicBezTo>
                            <a:pt x="18135" y="431194"/>
                            <a:pt x="51725" y="313878"/>
                            <a:pt x="54406" y="181107"/>
                          </a:cubicBezTo>
                          <a:cubicBezTo>
                            <a:pt x="53559" y="160363"/>
                            <a:pt x="91350" y="162801"/>
                            <a:pt x="108534" y="160088"/>
                          </a:cubicBezTo>
                          <a:cubicBezTo>
                            <a:pt x="132954" y="106725"/>
                            <a:pt x="165102" y="12151"/>
                            <a:pt x="181795" y="0"/>
                          </a:cubicBezTo>
                          <a:close/>
                        </a:path>
                      </a:pathLst>
                    </a:custGeom>
                    <a:solidFill>
                      <a:srgbClr val="043F5F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509" name="任意多边形: 形状 508">
                <a:extLst>
                  <a:ext uri="{FF2B5EF4-FFF2-40B4-BE49-F238E27FC236}">
                    <a16:creationId xmlns:a16="http://schemas.microsoft.com/office/drawing/2014/main" id="{AA4C3486-EED4-459E-9AEA-874AC1EA31FD}"/>
                  </a:ext>
                </a:extLst>
              </p:cNvPr>
              <p:cNvSpPr/>
              <p:nvPr/>
            </p:nvSpPr>
            <p:spPr>
              <a:xfrm>
                <a:off x="4035715" y="541620"/>
                <a:ext cx="102886" cy="657273"/>
              </a:xfrm>
              <a:custGeom>
                <a:avLst/>
                <a:gdLst>
                  <a:gd name="connsiteX0" fmla="*/ 73742 w 508819"/>
                  <a:gd name="connsiteY0" fmla="*/ 3082413 h 3082413"/>
                  <a:gd name="connsiteX1" fmla="*/ 95864 w 508819"/>
                  <a:gd name="connsiteY1" fmla="*/ 2912806 h 3082413"/>
                  <a:gd name="connsiteX2" fmla="*/ 0 w 508819"/>
                  <a:gd name="connsiteY2" fmla="*/ 2890684 h 3082413"/>
                  <a:gd name="connsiteX3" fmla="*/ 125361 w 508819"/>
                  <a:gd name="connsiteY3" fmla="*/ 0 h 3082413"/>
                  <a:gd name="connsiteX4" fmla="*/ 508819 w 508819"/>
                  <a:gd name="connsiteY4" fmla="*/ 29496 h 3082413"/>
                  <a:gd name="connsiteX5" fmla="*/ 383458 w 508819"/>
                  <a:gd name="connsiteY5" fmla="*/ 2861187 h 3082413"/>
                  <a:gd name="connsiteX6" fmla="*/ 331839 w 508819"/>
                  <a:gd name="connsiteY6" fmla="*/ 2905432 h 3082413"/>
                  <a:gd name="connsiteX7" fmla="*/ 294968 w 508819"/>
                  <a:gd name="connsiteY7" fmla="*/ 2905432 h 3082413"/>
                  <a:gd name="connsiteX8" fmla="*/ 287593 w 508819"/>
                  <a:gd name="connsiteY8" fmla="*/ 3075038 h 3082413"/>
                  <a:gd name="connsiteX9" fmla="*/ 73742 w 508819"/>
                  <a:gd name="connsiteY9" fmla="*/ 3082413 h 3082413"/>
                  <a:gd name="connsiteX0" fmla="*/ 73742 w 509227"/>
                  <a:gd name="connsiteY0" fmla="*/ 3151613 h 3151613"/>
                  <a:gd name="connsiteX1" fmla="*/ 95864 w 509227"/>
                  <a:gd name="connsiteY1" fmla="*/ 2982006 h 3151613"/>
                  <a:gd name="connsiteX2" fmla="*/ 0 w 509227"/>
                  <a:gd name="connsiteY2" fmla="*/ 2959884 h 3151613"/>
                  <a:gd name="connsiteX3" fmla="*/ 125361 w 509227"/>
                  <a:gd name="connsiteY3" fmla="*/ 69200 h 3151613"/>
                  <a:gd name="connsiteX4" fmla="*/ 508819 w 509227"/>
                  <a:gd name="connsiteY4" fmla="*/ 98696 h 3151613"/>
                  <a:gd name="connsiteX5" fmla="*/ 383458 w 509227"/>
                  <a:gd name="connsiteY5" fmla="*/ 2930387 h 3151613"/>
                  <a:gd name="connsiteX6" fmla="*/ 331839 w 509227"/>
                  <a:gd name="connsiteY6" fmla="*/ 2974632 h 3151613"/>
                  <a:gd name="connsiteX7" fmla="*/ 294968 w 509227"/>
                  <a:gd name="connsiteY7" fmla="*/ 2974632 h 3151613"/>
                  <a:gd name="connsiteX8" fmla="*/ 287593 w 509227"/>
                  <a:gd name="connsiteY8" fmla="*/ 3144238 h 3151613"/>
                  <a:gd name="connsiteX9" fmla="*/ 73742 w 509227"/>
                  <a:gd name="connsiteY9" fmla="*/ 3151613 h 3151613"/>
                  <a:gd name="connsiteX0" fmla="*/ 73742 w 509106"/>
                  <a:gd name="connsiteY0" fmla="*/ 3223185 h 3223185"/>
                  <a:gd name="connsiteX1" fmla="*/ 95864 w 509106"/>
                  <a:gd name="connsiteY1" fmla="*/ 3053578 h 3223185"/>
                  <a:gd name="connsiteX2" fmla="*/ 0 w 509106"/>
                  <a:gd name="connsiteY2" fmla="*/ 3031456 h 3223185"/>
                  <a:gd name="connsiteX3" fmla="*/ 125361 w 509106"/>
                  <a:gd name="connsiteY3" fmla="*/ 140772 h 3223185"/>
                  <a:gd name="connsiteX4" fmla="*/ 508819 w 509106"/>
                  <a:gd name="connsiteY4" fmla="*/ 170268 h 3223185"/>
                  <a:gd name="connsiteX5" fmla="*/ 383458 w 509106"/>
                  <a:gd name="connsiteY5" fmla="*/ 3001959 h 3223185"/>
                  <a:gd name="connsiteX6" fmla="*/ 331839 w 509106"/>
                  <a:gd name="connsiteY6" fmla="*/ 3046204 h 3223185"/>
                  <a:gd name="connsiteX7" fmla="*/ 294968 w 509106"/>
                  <a:gd name="connsiteY7" fmla="*/ 3046204 h 3223185"/>
                  <a:gd name="connsiteX8" fmla="*/ 287593 w 509106"/>
                  <a:gd name="connsiteY8" fmla="*/ 3215810 h 3223185"/>
                  <a:gd name="connsiteX9" fmla="*/ 73742 w 509106"/>
                  <a:gd name="connsiteY9" fmla="*/ 3223185 h 3223185"/>
                  <a:gd name="connsiteX0" fmla="*/ 73742 w 509106"/>
                  <a:gd name="connsiteY0" fmla="*/ 3206513 h 3206513"/>
                  <a:gd name="connsiteX1" fmla="*/ 95864 w 509106"/>
                  <a:gd name="connsiteY1" fmla="*/ 3036906 h 3206513"/>
                  <a:gd name="connsiteX2" fmla="*/ 0 w 509106"/>
                  <a:gd name="connsiteY2" fmla="*/ 3014784 h 3206513"/>
                  <a:gd name="connsiteX3" fmla="*/ 125361 w 509106"/>
                  <a:gd name="connsiteY3" fmla="*/ 124100 h 3206513"/>
                  <a:gd name="connsiteX4" fmla="*/ 508819 w 509106"/>
                  <a:gd name="connsiteY4" fmla="*/ 193669 h 3206513"/>
                  <a:gd name="connsiteX5" fmla="*/ 383458 w 509106"/>
                  <a:gd name="connsiteY5" fmla="*/ 2985287 h 3206513"/>
                  <a:gd name="connsiteX6" fmla="*/ 331839 w 509106"/>
                  <a:gd name="connsiteY6" fmla="*/ 3029532 h 3206513"/>
                  <a:gd name="connsiteX7" fmla="*/ 294968 w 509106"/>
                  <a:gd name="connsiteY7" fmla="*/ 3029532 h 3206513"/>
                  <a:gd name="connsiteX8" fmla="*/ 287593 w 509106"/>
                  <a:gd name="connsiteY8" fmla="*/ 3199138 h 3206513"/>
                  <a:gd name="connsiteX9" fmla="*/ 73742 w 509106"/>
                  <a:gd name="connsiteY9" fmla="*/ 3206513 h 3206513"/>
                  <a:gd name="connsiteX0" fmla="*/ 73742 w 509106"/>
                  <a:gd name="connsiteY0" fmla="*/ 3175306 h 3175306"/>
                  <a:gd name="connsiteX1" fmla="*/ 95864 w 509106"/>
                  <a:gd name="connsiteY1" fmla="*/ 3005699 h 3175306"/>
                  <a:gd name="connsiteX2" fmla="*/ 0 w 509106"/>
                  <a:gd name="connsiteY2" fmla="*/ 2983577 h 3175306"/>
                  <a:gd name="connsiteX3" fmla="*/ 125361 w 509106"/>
                  <a:gd name="connsiteY3" fmla="*/ 147538 h 3175306"/>
                  <a:gd name="connsiteX4" fmla="*/ 508819 w 509106"/>
                  <a:gd name="connsiteY4" fmla="*/ 162462 h 3175306"/>
                  <a:gd name="connsiteX5" fmla="*/ 383458 w 509106"/>
                  <a:gd name="connsiteY5" fmla="*/ 2954080 h 3175306"/>
                  <a:gd name="connsiteX6" fmla="*/ 331839 w 509106"/>
                  <a:gd name="connsiteY6" fmla="*/ 2998325 h 3175306"/>
                  <a:gd name="connsiteX7" fmla="*/ 294968 w 509106"/>
                  <a:gd name="connsiteY7" fmla="*/ 2998325 h 3175306"/>
                  <a:gd name="connsiteX8" fmla="*/ 287593 w 509106"/>
                  <a:gd name="connsiteY8" fmla="*/ 3167931 h 3175306"/>
                  <a:gd name="connsiteX9" fmla="*/ 73742 w 509106"/>
                  <a:gd name="connsiteY9" fmla="*/ 3175306 h 3175306"/>
                  <a:gd name="connsiteX0" fmla="*/ 73742 w 509183"/>
                  <a:gd name="connsiteY0" fmla="*/ 3229927 h 3229927"/>
                  <a:gd name="connsiteX1" fmla="*/ 95864 w 509183"/>
                  <a:gd name="connsiteY1" fmla="*/ 3060320 h 3229927"/>
                  <a:gd name="connsiteX2" fmla="*/ 0 w 509183"/>
                  <a:gd name="connsiteY2" fmla="*/ 3038198 h 3229927"/>
                  <a:gd name="connsiteX3" fmla="*/ 125361 w 509183"/>
                  <a:gd name="connsiteY3" fmla="*/ 202159 h 3229927"/>
                  <a:gd name="connsiteX4" fmla="*/ 508819 w 509183"/>
                  <a:gd name="connsiteY4" fmla="*/ 217083 h 3229927"/>
                  <a:gd name="connsiteX5" fmla="*/ 383458 w 509183"/>
                  <a:gd name="connsiteY5" fmla="*/ 3008701 h 3229927"/>
                  <a:gd name="connsiteX6" fmla="*/ 331839 w 509183"/>
                  <a:gd name="connsiteY6" fmla="*/ 3052946 h 3229927"/>
                  <a:gd name="connsiteX7" fmla="*/ 294968 w 509183"/>
                  <a:gd name="connsiteY7" fmla="*/ 3052946 h 3229927"/>
                  <a:gd name="connsiteX8" fmla="*/ 287593 w 509183"/>
                  <a:gd name="connsiteY8" fmla="*/ 3222552 h 3229927"/>
                  <a:gd name="connsiteX9" fmla="*/ 73742 w 509183"/>
                  <a:gd name="connsiteY9" fmla="*/ 3229927 h 3229927"/>
                  <a:gd name="connsiteX0" fmla="*/ 73742 w 508819"/>
                  <a:gd name="connsiteY0" fmla="*/ 3228776 h 3228776"/>
                  <a:gd name="connsiteX1" fmla="*/ 95864 w 508819"/>
                  <a:gd name="connsiteY1" fmla="*/ 3059169 h 3228776"/>
                  <a:gd name="connsiteX2" fmla="*/ 0 w 508819"/>
                  <a:gd name="connsiteY2" fmla="*/ 3037047 h 3228776"/>
                  <a:gd name="connsiteX3" fmla="*/ 125361 w 508819"/>
                  <a:gd name="connsiteY3" fmla="*/ 201008 h 3228776"/>
                  <a:gd name="connsiteX4" fmla="*/ 508819 w 508819"/>
                  <a:gd name="connsiteY4" fmla="*/ 215932 h 3228776"/>
                  <a:gd name="connsiteX5" fmla="*/ 383458 w 508819"/>
                  <a:gd name="connsiteY5" fmla="*/ 3007550 h 3228776"/>
                  <a:gd name="connsiteX6" fmla="*/ 331839 w 508819"/>
                  <a:gd name="connsiteY6" fmla="*/ 3051795 h 3228776"/>
                  <a:gd name="connsiteX7" fmla="*/ 294968 w 508819"/>
                  <a:gd name="connsiteY7" fmla="*/ 3051795 h 3228776"/>
                  <a:gd name="connsiteX8" fmla="*/ 287593 w 508819"/>
                  <a:gd name="connsiteY8" fmla="*/ 3221401 h 3228776"/>
                  <a:gd name="connsiteX9" fmla="*/ 73742 w 508819"/>
                  <a:gd name="connsiteY9" fmla="*/ 3228776 h 3228776"/>
                  <a:gd name="connsiteX0" fmla="*/ 73742 w 508819"/>
                  <a:gd name="connsiteY0" fmla="*/ 3227249 h 3227249"/>
                  <a:gd name="connsiteX1" fmla="*/ 95864 w 508819"/>
                  <a:gd name="connsiteY1" fmla="*/ 3057642 h 3227249"/>
                  <a:gd name="connsiteX2" fmla="*/ 0 w 508819"/>
                  <a:gd name="connsiteY2" fmla="*/ 3035520 h 3227249"/>
                  <a:gd name="connsiteX3" fmla="*/ 125361 w 508819"/>
                  <a:gd name="connsiteY3" fmla="*/ 199481 h 3227249"/>
                  <a:gd name="connsiteX4" fmla="*/ 508819 w 508819"/>
                  <a:gd name="connsiteY4" fmla="*/ 214405 h 3227249"/>
                  <a:gd name="connsiteX5" fmla="*/ 383458 w 508819"/>
                  <a:gd name="connsiteY5" fmla="*/ 3006023 h 3227249"/>
                  <a:gd name="connsiteX6" fmla="*/ 331839 w 508819"/>
                  <a:gd name="connsiteY6" fmla="*/ 3050268 h 3227249"/>
                  <a:gd name="connsiteX7" fmla="*/ 294968 w 508819"/>
                  <a:gd name="connsiteY7" fmla="*/ 3050268 h 3227249"/>
                  <a:gd name="connsiteX8" fmla="*/ 287593 w 508819"/>
                  <a:gd name="connsiteY8" fmla="*/ 3219874 h 3227249"/>
                  <a:gd name="connsiteX9" fmla="*/ 73742 w 508819"/>
                  <a:gd name="connsiteY9" fmla="*/ 3227249 h 3227249"/>
                  <a:gd name="connsiteX0" fmla="*/ 84671 w 508819"/>
                  <a:gd name="connsiteY0" fmla="*/ 3227249 h 3227249"/>
                  <a:gd name="connsiteX1" fmla="*/ 95864 w 508819"/>
                  <a:gd name="connsiteY1" fmla="*/ 3057642 h 3227249"/>
                  <a:gd name="connsiteX2" fmla="*/ 0 w 508819"/>
                  <a:gd name="connsiteY2" fmla="*/ 3035520 h 3227249"/>
                  <a:gd name="connsiteX3" fmla="*/ 125361 w 508819"/>
                  <a:gd name="connsiteY3" fmla="*/ 199481 h 3227249"/>
                  <a:gd name="connsiteX4" fmla="*/ 508819 w 508819"/>
                  <a:gd name="connsiteY4" fmla="*/ 214405 h 3227249"/>
                  <a:gd name="connsiteX5" fmla="*/ 383458 w 508819"/>
                  <a:gd name="connsiteY5" fmla="*/ 3006023 h 3227249"/>
                  <a:gd name="connsiteX6" fmla="*/ 331839 w 508819"/>
                  <a:gd name="connsiteY6" fmla="*/ 3050268 h 3227249"/>
                  <a:gd name="connsiteX7" fmla="*/ 294968 w 508819"/>
                  <a:gd name="connsiteY7" fmla="*/ 3050268 h 3227249"/>
                  <a:gd name="connsiteX8" fmla="*/ 287593 w 508819"/>
                  <a:gd name="connsiteY8" fmla="*/ 3219874 h 3227249"/>
                  <a:gd name="connsiteX9" fmla="*/ 84671 w 508819"/>
                  <a:gd name="connsiteY9" fmla="*/ 3227249 h 3227249"/>
                  <a:gd name="connsiteX0" fmla="*/ 84671 w 508819"/>
                  <a:gd name="connsiteY0" fmla="*/ 3227249 h 3227249"/>
                  <a:gd name="connsiteX1" fmla="*/ 95864 w 508819"/>
                  <a:gd name="connsiteY1" fmla="*/ 3057642 h 3227249"/>
                  <a:gd name="connsiteX2" fmla="*/ 0 w 508819"/>
                  <a:gd name="connsiteY2" fmla="*/ 3035520 h 3227249"/>
                  <a:gd name="connsiteX3" fmla="*/ 125361 w 508819"/>
                  <a:gd name="connsiteY3" fmla="*/ 199481 h 3227249"/>
                  <a:gd name="connsiteX4" fmla="*/ 508819 w 508819"/>
                  <a:gd name="connsiteY4" fmla="*/ 214405 h 3227249"/>
                  <a:gd name="connsiteX5" fmla="*/ 383458 w 508819"/>
                  <a:gd name="connsiteY5" fmla="*/ 3006023 h 3227249"/>
                  <a:gd name="connsiteX6" fmla="*/ 331839 w 508819"/>
                  <a:gd name="connsiteY6" fmla="*/ 3050268 h 3227249"/>
                  <a:gd name="connsiteX7" fmla="*/ 294968 w 508819"/>
                  <a:gd name="connsiteY7" fmla="*/ 3050268 h 3227249"/>
                  <a:gd name="connsiteX8" fmla="*/ 287593 w 508819"/>
                  <a:gd name="connsiteY8" fmla="*/ 3219874 h 3227249"/>
                  <a:gd name="connsiteX9" fmla="*/ 84671 w 508819"/>
                  <a:gd name="connsiteY9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328196 w 505176"/>
                  <a:gd name="connsiteY6" fmla="*/ 3050268 h 3227249"/>
                  <a:gd name="connsiteX7" fmla="*/ 291325 w 505176"/>
                  <a:gd name="connsiteY7" fmla="*/ 3050268 h 3227249"/>
                  <a:gd name="connsiteX8" fmla="*/ 283950 w 505176"/>
                  <a:gd name="connsiteY8" fmla="*/ 3219874 h 3227249"/>
                  <a:gd name="connsiteX9" fmla="*/ 81028 w 505176"/>
                  <a:gd name="connsiteY9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291325 w 505176"/>
                  <a:gd name="connsiteY6" fmla="*/ 3050268 h 3227249"/>
                  <a:gd name="connsiteX7" fmla="*/ 283950 w 505176"/>
                  <a:gd name="connsiteY7" fmla="*/ 3219874 h 3227249"/>
                  <a:gd name="connsiteX8" fmla="*/ 81028 w 505176"/>
                  <a:gd name="connsiteY8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291325 w 505176"/>
                  <a:gd name="connsiteY6" fmla="*/ 3050268 h 3227249"/>
                  <a:gd name="connsiteX7" fmla="*/ 283950 w 505176"/>
                  <a:gd name="connsiteY7" fmla="*/ 3219874 h 3227249"/>
                  <a:gd name="connsiteX8" fmla="*/ 81028 w 505176"/>
                  <a:gd name="connsiteY8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298611 w 505176"/>
                  <a:gd name="connsiteY6" fmla="*/ 3061197 h 3227249"/>
                  <a:gd name="connsiteX7" fmla="*/ 283950 w 505176"/>
                  <a:gd name="connsiteY7" fmla="*/ 3219874 h 3227249"/>
                  <a:gd name="connsiteX8" fmla="*/ 81028 w 505176"/>
                  <a:gd name="connsiteY8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298611 w 505176"/>
                  <a:gd name="connsiteY6" fmla="*/ 3061197 h 3227249"/>
                  <a:gd name="connsiteX7" fmla="*/ 283950 w 505176"/>
                  <a:gd name="connsiteY7" fmla="*/ 3219874 h 3227249"/>
                  <a:gd name="connsiteX8" fmla="*/ 81028 w 505176"/>
                  <a:gd name="connsiteY8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287682 w 505176"/>
                  <a:gd name="connsiteY6" fmla="*/ 3061197 h 3227249"/>
                  <a:gd name="connsiteX7" fmla="*/ 283950 w 505176"/>
                  <a:gd name="connsiteY7" fmla="*/ 3219874 h 3227249"/>
                  <a:gd name="connsiteX8" fmla="*/ 81028 w 505176"/>
                  <a:gd name="connsiteY8" fmla="*/ 3227249 h 322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176" h="3227249">
                    <a:moveTo>
                      <a:pt x="81028" y="3227249"/>
                    </a:moveTo>
                    <a:lnTo>
                      <a:pt x="92221" y="3057642"/>
                    </a:lnTo>
                    <a:cubicBezTo>
                      <a:pt x="60266" y="3050268"/>
                      <a:pt x="2810" y="3057466"/>
                      <a:pt x="0" y="3024591"/>
                    </a:cubicBezTo>
                    <a:lnTo>
                      <a:pt x="121718" y="199481"/>
                    </a:lnTo>
                    <a:cubicBezTo>
                      <a:pt x="218983" y="-135687"/>
                      <a:pt x="481036" y="9112"/>
                      <a:pt x="505176" y="214405"/>
                    </a:cubicBezTo>
                    <a:lnTo>
                      <a:pt x="379815" y="3006023"/>
                    </a:lnTo>
                    <a:cubicBezTo>
                      <a:pt x="383105" y="3071773"/>
                      <a:pt x="317179" y="3046449"/>
                      <a:pt x="287682" y="3061197"/>
                    </a:cubicBezTo>
                    <a:lnTo>
                      <a:pt x="283950" y="3219874"/>
                    </a:lnTo>
                    <a:lnTo>
                      <a:pt x="81028" y="322724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4" name="组合 543">
              <a:extLst>
                <a:ext uri="{FF2B5EF4-FFF2-40B4-BE49-F238E27FC236}">
                  <a16:creationId xmlns:a16="http://schemas.microsoft.com/office/drawing/2014/main" id="{F4927F40-BA5B-4C9D-AC4D-4AA785804D6C}"/>
                </a:ext>
              </a:extLst>
            </p:cNvPr>
            <p:cNvGrpSpPr/>
            <p:nvPr/>
          </p:nvGrpSpPr>
          <p:grpSpPr>
            <a:xfrm rot="5400000">
              <a:off x="8694437" y="4124274"/>
              <a:ext cx="426782" cy="182328"/>
              <a:chOff x="328696" y="7018037"/>
              <a:chExt cx="1380776" cy="589889"/>
            </a:xfrm>
          </p:grpSpPr>
          <p:grpSp>
            <p:nvGrpSpPr>
              <p:cNvPr id="545" name="组合 544">
                <a:extLst>
                  <a:ext uri="{FF2B5EF4-FFF2-40B4-BE49-F238E27FC236}">
                    <a16:creationId xmlns:a16="http://schemas.microsoft.com/office/drawing/2014/main" id="{A742F98C-B601-46F2-82D6-77B5BA6FEC15}"/>
                  </a:ext>
                </a:extLst>
              </p:cNvPr>
              <p:cNvGrpSpPr/>
              <p:nvPr/>
            </p:nvGrpSpPr>
            <p:grpSpPr>
              <a:xfrm>
                <a:off x="328696" y="7018037"/>
                <a:ext cx="1380776" cy="589889"/>
                <a:chOff x="2770682" y="4716905"/>
                <a:chExt cx="1380776" cy="589889"/>
              </a:xfrm>
            </p:grpSpPr>
            <p:sp>
              <p:nvSpPr>
                <p:cNvPr id="547" name="任意多边形: 形状 546">
                  <a:extLst>
                    <a:ext uri="{FF2B5EF4-FFF2-40B4-BE49-F238E27FC236}">
                      <a16:creationId xmlns:a16="http://schemas.microsoft.com/office/drawing/2014/main" id="{A460A4D2-9069-48F8-BC24-1EB1E635BDC1}"/>
                    </a:ext>
                  </a:extLst>
                </p:cNvPr>
                <p:cNvSpPr/>
                <p:nvPr/>
              </p:nvSpPr>
              <p:spPr>
                <a:xfrm>
                  <a:off x="2770682" y="4716905"/>
                  <a:ext cx="1380776" cy="589889"/>
                </a:xfrm>
                <a:custGeom>
                  <a:avLst/>
                  <a:gdLst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57134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57134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57134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57134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87443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87443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87443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6010 w 1382941"/>
                    <a:gd name="connsiteY0" fmla="*/ 49967 h 589613"/>
                    <a:gd name="connsiteX1" fmla="*/ 63806 w 1382941"/>
                    <a:gd name="connsiteY1" fmla="*/ 52466 h 589613"/>
                    <a:gd name="connsiteX2" fmla="*/ 3846 w 1382941"/>
                    <a:gd name="connsiteY2" fmla="*/ 79947 h 589613"/>
                    <a:gd name="connsiteX3" fmla="*/ 6344 w 1382941"/>
                    <a:gd name="connsiteY3" fmla="*/ 522157 h 589613"/>
                    <a:gd name="connsiteX4" fmla="*/ 91289 w 1382941"/>
                    <a:gd name="connsiteY4" fmla="*/ 542144 h 589613"/>
                    <a:gd name="connsiteX5" fmla="*/ 513511 w 1382941"/>
                    <a:gd name="connsiteY5" fmla="*/ 542144 h 589613"/>
                    <a:gd name="connsiteX6" fmla="*/ 550987 w 1382941"/>
                    <a:gd name="connsiteY6" fmla="*/ 589613 h 589613"/>
                    <a:gd name="connsiteX7" fmla="*/ 1173078 w 1382941"/>
                    <a:gd name="connsiteY7" fmla="*/ 589613 h 589613"/>
                    <a:gd name="connsiteX8" fmla="*/ 1245531 w 1382941"/>
                    <a:gd name="connsiteY8" fmla="*/ 524656 h 589613"/>
                    <a:gd name="connsiteX9" fmla="*/ 1250528 w 1382941"/>
                    <a:gd name="connsiteY9" fmla="*/ 382249 h 589613"/>
                    <a:gd name="connsiteX10" fmla="*/ 1382941 w 1382941"/>
                    <a:gd name="connsiteY10" fmla="*/ 377252 h 589613"/>
                    <a:gd name="connsiteX11" fmla="*/ 1375446 w 1382941"/>
                    <a:gd name="connsiteY11" fmla="*/ 192374 h 589613"/>
                    <a:gd name="connsiteX12" fmla="*/ 1258023 w 1382941"/>
                    <a:gd name="connsiteY12" fmla="*/ 199869 h 589613"/>
                    <a:gd name="connsiteX13" fmla="*/ 1250528 w 1382941"/>
                    <a:gd name="connsiteY13" fmla="*/ 67456 h 589613"/>
                    <a:gd name="connsiteX14" fmla="*/ 1170580 w 1382941"/>
                    <a:gd name="connsiteY14" fmla="*/ 4997 h 589613"/>
                    <a:gd name="connsiteX15" fmla="*/ 548489 w 1382941"/>
                    <a:gd name="connsiteY15" fmla="*/ 0 h 589613"/>
                    <a:gd name="connsiteX16" fmla="*/ 516010 w 1382941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87443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7495 w 1384092"/>
                    <a:gd name="connsiteY3" fmla="*/ 522157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20208 w 1387139"/>
                    <a:gd name="connsiteY0" fmla="*/ 49967 h 589613"/>
                    <a:gd name="connsiteX1" fmla="*/ 68004 w 1387139"/>
                    <a:gd name="connsiteY1" fmla="*/ 52466 h 589613"/>
                    <a:gd name="connsiteX2" fmla="*/ 3047 w 1387139"/>
                    <a:gd name="connsiteY2" fmla="*/ 102432 h 589613"/>
                    <a:gd name="connsiteX3" fmla="*/ 10542 w 1387139"/>
                    <a:gd name="connsiteY3" fmla="*/ 522157 h 589613"/>
                    <a:gd name="connsiteX4" fmla="*/ 95487 w 1387139"/>
                    <a:gd name="connsiteY4" fmla="*/ 542144 h 589613"/>
                    <a:gd name="connsiteX5" fmla="*/ 517709 w 1387139"/>
                    <a:gd name="connsiteY5" fmla="*/ 542144 h 589613"/>
                    <a:gd name="connsiteX6" fmla="*/ 555185 w 1387139"/>
                    <a:gd name="connsiteY6" fmla="*/ 589613 h 589613"/>
                    <a:gd name="connsiteX7" fmla="*/ 1177276 w 1387139"/>
                    <a:gd name="connsiteY7" fmla="*/ 589613 h 589613"/>
                    <a:gd name="connsiteX8" fmla="*/ 1249729 w 1387139"/>
                    <a:gd name="connsiteY8" fmla="*/ 524656 h 589613"/>
                    <a:gd name="connsiteX9" fmla="*/ 1254726 w 1387139"/>
                    <a:gd name="connsiteY9" fmla="*/ 382249 h 589613"/>
                    <a:gd name="connsiteX10" fmla="*/ 1387139 w 1387139"/>
                    <a:gd name="connsiteY10" fmla="*/ 377252 h 589613"/>
                    <a:gd name="connsiteX11" fmla="*/ 1379644 w 1387139"/>
                    <a:gd name="connsiteY11" fmla="*/ 192374 h 589613"/>
                    <a:gd name="connsiteX12" fmla="*/ 1262221 w 1387139"/>
                    <a:gd name="connsiteY12" fmla="*/ 199869 h 589613"/>
                    <a:gd name="connsiteX13" fmla="*/ 1254726 w 1387139"/>
                    <a:gd name="connsiteY13" fmla="*/ 67456 h 589613"/>
                    <a:gd name="connsiteX14" fmla="*/ 1174778 w 1387139"/>
                    <a:gd name="connsiteY14" fmla="*/ 4997 h 589613"/>
                    <a:gd name="connsiteX15" fmla="*/ 552687 w 1387139"/>
                    <a:gd name="connsiteY15" fmla="*/ 0 h 589613"/>
                    <a:gd name="connsiteX16" fmla="*/ 520208 w 1387139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7495 w 1384092"/>
                    <a:gd name="connsiteY3" fmla="*/ 522157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8148 w 1385079"/>
                    <a:gd name="connsiteY0" fmla="*/ 49967 h 589613"/>
                    <a:gd name="connsiteX1" fmla="*/ 65944 w 1385079"/>
                    <a:gd name="connsiteY1" fmla="*/ 52466 h 589613"/>
                    <a:gd name="connsiteX2" fmla="*/ 987 w 1385079"/>
                    <a:gd name="connsiteY2" fmla="*/ 102432 h 589613"/>
                    <a:gd name="connsiteX3" fmla="*/ 3485 w 1385079"/>
                    <a:gd name="connsiteY3" fmla="*/ 487180 h 589613"/>
                    <a:gd name="connsiteX4" fmla="*/ 93427 w 1385079"/>
                    <a:gd name="connsiteY4" fmla="*/ 542144 h 589613"/>
                    <a:gd name="connsiteX5" fmla="*/ 515649 w 1385079"/>
                    <a:gd name="connsiteY5" fmla="*/ 542144 h 589613"/>
                    <a:gd name="connsiteX6" fmla="*/ 553125 w 1385079"/>
                    <a:gd name="connsiteY6" fmla="*/ 589613 h 589613"/>
                    <a:gd name="connsiteX7" fmla="*/ 1175216 w 1385079"/>
                    <a:gd name="connsiteY7" fmla="*/ 589613 h 589613"/>
                    <a:gd name="connsiteX8" fmla="*/ 1247669 w 1385079"/>
                    <a:gd name="connsiteY8" fmla="*/ 524656 h 589613"/>
                    <a:gd name="connsiteX9" fmla="*/ 1252666 w 1385079"/>
                    <a:gd name="connsiteY9" fmla="*/ 382249 h 589613"/>
                    <a:gd name="connsiteX10" fmla="*/ 1385079 w 1385079"/>
                    <a:gd name="connsiteY10" fmla="*/ 377252 h 589613"/>
                    <a:gd name="connsiteX11" fmla="*/ 1377584 w 1385079"/>
                    <a:gd name="connsiteY11" fmla="*/ 192374 h 589613"/>
                    <a:gd name="connsiteX12" fmla="*/ 1260161 w 1385079"/>
                    <a:gd name="connsiteY12" fmla="*/ 199869 h 589613"/>
                    <a:gd name="connsiteX13" fmla="*/ 1252666 w 1385079"/>
                    <a:gd name="connsiteY13" fmla="*/ 67456 h 589613"/>
                    <a:gd name="connsiteX14" fmla="*/ 1172718 w 1385079"/>
                    <a:gd name="connsiteY14" fmla="*/ 4997 h 589613"/>
                    <a:gd name="connsiteX15" fmla="*/ 550627 w 1385079"/>
                    <a:gd name="connsiteY15" fmla="*/ 0 h 589613"/>
                    <a:gd name="connsiteX16" fmla="*/ 518148 w 1385079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0680"/>
                    <a:gd name="connsiteY0" fmla="*/ 49967 h 589613"/>
                    <a:gd name="connsiteX1" fmla="*/ 64957 w 1380680"/>
                    <a:gd name="connsiteY1" fmla="*/ 52466 h 589613"/>
                    <a:gd name="connsiteX2" fmla="*/ 0 w 1380680"/>
                    <a:gd name="connsiteY2" fmla="*/ 102432 h 589613"/>
                    <a:gd name="connsiteX3" fmla="*/ 2498 w 1380680"/>
                    <a:gd name="connsiteY3" fmla="*/ 487180 h 589613"/>
                    <a:gd name="connsiteX4" fmla="*/ 92440 w 1380680"/>
                    <a:gd name="connsiteY4" fmla="*/ 542144 h 589613"/>
                    <a:gd name="connsiteX5" fmla="*/ 514662 w 1380680"/>
                    <a:gd name="connsiteY5" fmla="*/ 542144 h 589613"/>
                    <a:gd name="connsiteX6" fmla="*/ 552138 w 1380680"/>
                    <a:gd name="connsiteY6" fmla="*/ 589613 h 589613"/>
                    <a:gd name="connsiteX7" fmla="*/ 1174229 w 1380680"/>
                    <a:gd name="connsiteY7" fmla="*/ 589613 h 589613"/>
                    <a:gd name="connsiteX8" fmla="*/ 1246682 w 1380680"/>
                    <a:gd name="connsiteY8" fmla="*/ 524656 h 589613"/>
                    <a:gd name="connsiteX9" fmla="*/ 1251679 w 1380680"/>
                    <a:gd name="connsiteY9" fmla="*/ 382249 h 589613"/>
                    <a:gd name="connsiteX10" fmla="*/ 1380680 w 1380680"/>
                    <a:gd name="connsiteY10" fmla="*/ 387487 h 589613"/>
                    <a:gd name="connsiteX11" fmla="*/ 1376597 w 1380680"/>
                    <a:gd name="connsiteY11" fmla="*/ 192374 h 589613"/>
                    <a:gd name="connsiteX12" fmla="*/ 1259174 w 1380680"/>
                    <a:gd name="connsiteY12" fmla="*/ 199869 h 589613"/>
                    <a:gd name="connsiteX13" fmla="*/ 1251679 w 1380680"/>
                    <a:gd name="connsiteY13" fmla="*/ 67456 h 589613"/>
                    <a:gd name="connsiteX14" fmla="*/ 1171731 w 1380680"/>
                    <a:gd name="connsiteY14" fmla="*/ 4997 h 589613"/>
                    <a:gd name="connsiteX15" fmla="*/ 549640 w 1380680"/>
                    <a:gd name="connsiteY15" fmla="*/ 0 h 589613"/>
                    <a:gd name="connsiteX16" fmla="*/ 517161 w 1380680"/>
                    <a:gd name="connsiteY16" fmla="*/ 49967 h 589613"/>
                    <a:gd name="connsiteX0" fmla="*/ 517161 w 1383421"/>
                    <a:gd name="connsiteY0" fmla="*/ 49967 h 589613"/>
                    <a:gd name="connsiteX1" fmla="*/ 64957 w 1383421"/>
                    <a:gd name="connsiteY1" fmla="*/ 52466 h 589613"/>
                    <a:gd name="connsiteX2" fmla="*/ 0 w 1383421"/>
                    <a:gd name="connsiteY2" fmla="*/ 102432 h 589613"/>
                    <a:gd name="connsiteX3" fmla="*/ 2498 w 1383421"/>
                    <a:gd name="connsiteY3" fmla="*/ 487180 h 589613"/>
                    <a:gd name="connsiteX4" fmla="*/ 92440 w 1383421"/>
                    <a:gd name="connsiteY4" fmla="*/ 542144 h 589613"/>
                    <a:gd name="connsiteX5" fmla="*/ 514662 w 1383421"/>
                    <a:gd name="connsiteY5" fmla="*/ 542144 h 589613"/>
                    <a:gd name="connsiteX6" fmla="*/ 552138 w 1383421"/>
                    <a:gd name="connsiteY6" fmla="*/ 589613 h 589613"/>
                    <a:gd name="connsiteX7" fmla="*/ 1174229 w 1383421"/>
                    <a:gd name="connsiteY7" fmla="*/ 589613 h 589613"/>
                    <a:gd name="connsiteX8" fmla="*/ 1246682 w 1383421"/>
                    <a:gd name="connsiteY8" fmla="*/ 524656 h 589613"/>
                    <a:gd name="connsiteX9" fmla="*/ 1251679 w 1383421"/>
                    <a:gd name="connsiteY9" fmla="*/ 382249 h 589613"/>
                    <a:gd name="connsiteX10" fmla="*/ 1380680 w 1383421"/>
                    <a:gd name="connsiteY10" fmla="*/ 387487 h 589613"/>
                    <a:gd name="connsiteX11" fmla="*/ 1383421 w 1383421"/>
                    <a:gd name="connsiteY11" fmla="*/ 206022 h 589613"/>
                    <a:gd name="connsiteX12" fmla="*/ 1259174 w 1383421"/>
                    <a:gd name="connsiteY12" fmla="*/ 199869 h 589613"/>
                    <a:gd name="connsiteX13" fmla="*/ 1251679 w 1383421"/>
                    <a:gd name="connsiteY13" fmla="*/ 67456 h 589613"/>
                    <a:gd name="connsiteX14" fmla="*/ 1171731 w 1383421"/>
                    <a:gd name="connsiteY14" fmla="*/ 4997 h 589613"/>
                    <a:gd name="connsiteX15" fmla="*/ 549640 w 1383421"/>
                    <a:gd name="connsiteY15" fmla="*/ 0 h 589613"/>
                    <a:gd name="connsiteX16" fmla="*/ 517161 w 1383421"/>
                    <a:gd name="connsiteY16" fmla="*/ 49967 h 589613"/>
                    <a:gd name="connsiteX0" fmla="*/ 517161 w 1380884"/>
                    <a:gd name="connsiteY0" fmla="*/ 49967 h 589613"/>
                    <a:gd name="connsiteX1" fmla="*/ 64957 w 1380884"/>
                    <a:gd name="connsiteY1" fmla="*/ 52466 h 589613"/>
                    <a:gd name="connsiteX2" fmla="*/ 0 w 1380884"/>
                    <a:gd name="connsiteY2" fmla="*/ 102432 h 589613"/>
                    <a:gd name="connsiteX3" fmla="*/ 2498 w 1380884"/>
                    <a:gd name="connsiteY3" fmla="*/ 487180 h 589613"/>
                    <a:gd name="connsiteX4" fmla="*/ 92440 w 1380884"/>
                    <a:gd name="connsiteY4" fmla="*/ 542144 h 589613"/>
                    <a:gd name="connsiteX5" fmla="*/ 514662 w 1380884"/>
                    <a:gd name="connsiteY5" fmla="*/ 542144 h 589613"/>
                    <a:gd name="connsiteX6" fmla="*/ 552138 w 1380884"/>
                    <a:gd name="connsiteY6" fmla="*/ 589613 h 589613"/>
                    <a:gd name="connsiteX7" fmla="*/ 1174229 w 1380884"/>
                    <a:gd name="connsiteY7" fmla="*/ 589613 h 589613"/>
                    <a:gd name="connsiteX8" fmla="*/ 1246682 w 1380884"/>
                    <a:gd name="connsiteY8" fmla="*/ 524656 h 589613"/>
                    <a:gd name="connsiteX9" fmla="*/ 1251679 w 1380884"/>
                    <a:gd name="connsiteY9" fmla="*/ 382249 h 589613"/>
                    <a:gd name="connsiteX10" fmla="*/ 1380680 w 1380884"/>
                    <a:gd name="connsiteY10" fmla="*/ 387487 h 589613"/>
                    <a:gd name="connsiteX11" fmla="*/ 1380009 w 1380884"/>
                    <a:gd name="connsiteY11" fmla="*/ 195787 h 589613"/>
                    <a:gd name="connsiteX12" fmla="*/ 1259174 w 1380884"/>
                    <a:gd name="connsiteY12" fmla="*/ 199869 h 589613"/>
                    <a:gd name="connsiteX13" fmla="*/ 1251679 w 1380884"/>
                    <a:gd name="connsiteY13" fmla="*/ 67456 h 589613"/>
                    <a:gd name="connsiteX14" fmla="*/ 1171731 w 1380884"/>
                    <a:gd name="connsiteY14" fmla="*/ 4997 h 589613"/>
                    <a:gd name="connsiteX15" fmla="*/ 549640 w 1380884"/>
                    <a:gd name="connsiteY15" fmla="*/ 0 h 589613"/>
                    <a:gd name="connsiteX16" fmla="*/ 517161 w 1380884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87487 h 589613"/>
                    <a:gd name="connsiteX11" fmla="*/ 1376597 w 1380776"/>
                    <a:gd name="connsiteY11" fmla="*/ 199199 h 589613"/>
                    <a:gd name="connsiteX12" fmla="*/ 1259174 w 1380776"/>
                    <a:gd name="connsiteY12" fmla="*/ 199869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87487 h 589613"/>
                    <a:gd name="connsiteX11" fmla="*/ 1376597 w 1380776"/>
                    <a:gd name="connsiteY11" fmla="*/ 199199 h 589613"/>
                    <a:gd name="connsiteX12" fmla="*/ 1259174 w 1380776"/>
                    <a:gd name="connsiteY12" fmla="*/ 199869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87487 h 589613"/>
                    <a:gd name="connsiteX11" fmla="*/ 1376597 w 1380776"/>
                    <a:gd name="connsiteY11" fmla="*/ 199199 h 589613"/>
                    <a:gd name="connsiteX12" fmla="*/ 1252350 w 1380776"/>
                    <a:gd name="connsiteY12" fmla="*/ 196457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79072 h 589613"/>
                    <a:gd name="connsiteX11" fmla="*/ 1376597 w 1380776"/>
                    <a:gd name="connsiteY11" fmla="*/ 199199 h 589613"/>
                    <a:gd name="connsiteX12" fmla="*/ 1252350 w 1380776"/>
                    <a:gd name="connsiteY12" fmla="*/ 196457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79072 h 589613"/>
                    <a:gd name="connsiteX11" fmla="*/ 1376597 w 1380776"/>
                    <a:gd name="connsiteY11" fmla="*/ 199199 h 589613"/>
                    <a:gd name="connsiteX12" fmla="*/ 1252350 w 1380776"/>
                    <a:gd name="connsiteY12" fmla="*/ 196457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79072 h 589613"/>
                    <a:gd name="connsiteX11" fmla="*/ 1376597 w 1380776"/>
                    <a:gd name="connsiteY11" fmla="*/ 199199 h 589613"/>
                    <a:gd name="connsiteX12" fmla="*/ 1252350 w 1380776"/>
                    <a:gd name="connsiteY12" fmla="*/ 196457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889"/>
                    <a:gd name="connsiteX1" fmla="*/ 64957 w 1380776"/>
                    <a:gd name="connsiteY1" fmla="*/ 52466 h 589889"/>
                    <a:gd name="connsiteX2" fmla="*/ 0 w 1380776"/>
                    <a:gd name="connsiteY2" fmla="*/ 102432 h 589889"/>
                    <a:gd name="connsiteX3" fmla="*/ 2498 w 1380776"/>
                    <a:gd name="connsiteY3" fmla="*/ 487180 h 589889"/>
                    <a:gd name="connsiteX4" fmla="*/ 92440 w 1380776"/>
                    <a:gd name="connsiteY4" fmla="*/ 542144 h 589889"/>
                    <a:gd name="connsiteX5" fmla="*/ 514662 w 1380776"/>
                    <a:gd name="connsiteY5" fmla="*/ 542144 h 589889"/>
                    <a:gd name="connsiteX6" fmla="*/ 552138 w 1380776"/>
                    <a:gd name="connsiteY6" fmla="*/ 589613 h 589889"/>
                    <a:gd name="connsiteX7" fmla="*/ 1174229 w 1380776"/>
                    <a:gd name="connsiteY7" fmla="*/ 589613 h 589889"/>
                    <a:gd name="connsiteX8" fmla="*/ 1246682 w 1380776"/>
                    <a:gd name="connsiteY8" fmla="*/ 524656 h 589889"/>
                    <a:gd name="connsiteX9" fmla="*/ 1251679 w 1380776"/>
                    <a:gd name="connsiteY9" fmla="*/ 382249 h 589889"/>
                    <a:gd name="connsiteX10" fmla="*/ 1380680 w 1380776"/>
                    <a:gd name="connsiteY10" fmla="*/ 379072 h 589889"/>
                    <a:gd name="connsiteX11" fmla="*/ 1376597 w 1380776"/>
                    <a:gd name="connsiteY11" fmla="*/ 199199 h 589889"/>
                    <a:gd name="connsiteX12" fmla="*/ 1252350 w 1380776"/>
                    <a:gd name="connsiteY12" fmla="*/ 196457 h 589889"/>
                    <a:gd name="connsiteX13" fmla="*/ 1251679 w 1380776"/>
                    <a:gd name="connsiteY13" fmla="*/ 67456 h 589889"/>
                    <a:gd name="connsiteX14" fmla="*/ 1171731 w 1380776"/>
                    <a:gd name="connsiteY14" fmla="*/ 4997 h 589889"/>
                    <a:gd name="connsiteX15" fmla="*/ 549640 w 1380776"/>
                    <a:gd name="connsiteY15" fmla="*/ 0 h 589889"/>
                    <a:gd name="connsiteX16" fmla="*/ 517161 w 1380776"/>
                    <a:gd name="connsiteY16" fmla="*/ 49967 h 589889"/>
                    <a:gd name="connsiteX0" fmla="*/ 517161 w 1380776"/>
                    <a:gd name="connsiteY0" fmla="*/ 49967 h 589889"/>
                    <a:gd name="connsiteX1" fmla="*/ 64957 w 1380776"/>
                    <a:gd name="connsiteY1" fmla="*/ 52466 h 589889"/>
                    <a:gd name="connsiteX2" fmla="*/ 0 w 1380776"/>
                    <a:gd name="connsiteY2" fmla="*/ 102432 h 589889"/>
                    <a:gd name="connsiteX3" fmla="*/ 2498 w 1380776"/>
                    <a:gd name="connsiteY3" fmla="*/ 487180 h 589889"/>
                    <a:gd name="connsiteX4" fmla="*/ 92440 w 1380776"/>
                    <a:gd name="connsiteY4" fmla="*/ 542144 h 589889"/>
                    <a:gd name="connsiteX5" fmla="*/ 514662 w 1380776"/>
                    <a:gd name="connsiteY5" fmla="*/ 542144 h 589889"/>
                    <a:gd name="connsiteX6" fmla="*/ 552138 w 1380776"/>
                    <a:gd name="connsiteY6" fmla="*/ 589613 h 589889"/>
                    <a:gd name="connsiteX7" fmla="*/ 1174229 w 1380776"/>
                    <a:gd name="connsiteY7" fmla="*/ 589613 h 589889"/>
                    <a:gd name="connsiteX8" fmla="*/ 1246682 w 1380776"/>
                    <a:gd name="connsiteY8" fmla="*/ 524656 h 589889"/>
                    <a:gd name="connsiteX9" fmla="*/ 1251679 w 1380776"/>
                    <a:gd name="connsiteY9" fmla="*/ 382249 h 589889"/>
                    <a:gd name="connsiteX10" fmla="*/ 1380680 w 1380776"/>
                    <a:gd name="connsiteY10" fmla="*/ 379072 h 589889"/>
                    <a:gd name="connsiteX11" fmla="*/ 1376597 w 1380776"/>
                    <a:gd name="connsiteY11" fmla="*/ 199199 h 589889"/>
                    <a:gd name="connsiteX12" fmla="*/ 1252350 w 1380776"/>
                    <a:gd name="connsiteY12" fmla="*/ 196457 h 589889"/>
                    <a:gd name="connsiteX13" fmla="*/ 1251679 w 1380776"/>
                    <a:gd name="connsiteY13" fmla="*/ 67456 h 589889"/>
                    <a:gd name="connsiteX14" fmla="*/ 1171731 w 1380776"/>
                    <a:gd name="connsiteY14" fmla="*/ 4997 h 589889"/>
                    <a:gd name="connsiteX15" fmla="*/ 549640 w 1380776"/>
                    <a:gd name="connsiteY15" fmla="*/ 0 h 589889"/>
                    <a:gd name="connsiteX16" fmla="*/ 517161 w 1380776"/>
                    <a:gd name="connsiteY16" fmla="*/ 49967 h 589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80776" h="589889">
                      <a:moveTo>
                        <a:pt x="517161" y="49967"/>
                      </a:moveTo>
                      <a:lnTo>
                        <a:pt x="64957" y="52466"/>
                      </a:lnTo>
                      <a:cubicBezTo>
                        <a:pt x="0" y="56629"/>
                        <a:pt x="4997" y="45803"/>
                        <a:pt x="0" y="102432"/>
                      </a:cubicBezTo>
                      <a:cubicBezTo>
                        <a:pt x="833" y="249835"/>
                        <a:pt x="1665" y="339777"/>
                        <a:pt x="2498" y="487180"/>
                      </a:cubicBezTo>
                      <a:cubicBezTo>
                        <a:pt x="3331" y="546307"/>
                        <a:pt x="6663" y="542977"/>
                        <a:pt x="92440" y="542144"/>
                      </a:cubicBezTo>
                      <a:lnTo>
                        <a:pt x="514662" y="542144"/>
                      </a:lnTo>
                      <a:cubicBezTo>
                        <a:pt x="513129" y="580407"/>
                        <a:pt x="515888" y="591893"/>
                        <a:pt x="552138" y="589613"/>
                      </a:cubicBezTo>
                      <a:lnTo>
                        <a:pt x="1174229" y="589613"/>
                      </a:lnTo>
                      <a:cubicBezTo>
                        <a:pt x="1225863" y="585450"/>
                        <a:pt x="1250013" y="566295"/>
                        <a:pt x="1246682" y="524656"/>
                      </a:cubicBezTo>
                      <a:lnTo>
                        <a:pt x="1251679" y="382249"/>
                      </a:lnTo>
                      <a:lnTo>
                        <a:pt x="1380680" y="379072"/>
                      </a:lnTo>
                      <a:cubicBezTo>
                        <a:pt x="1381594" y="318584"/>
                        <a:pt x="1375683" y="259687"/>
                        <a:pt x="1376597" y="199199"/>
                      </a:cubicBezTo>
                      <a:lnTo>
                        <a:pt x="1252350" y="196457"/>
                      </a:lnTo>
                      <a:cubicBezTo>
                        <a:pt x="1252126" y="153457"/>
                        <a:pt x="1251903" y="110456"/>
                        <a:pt x="1251679" y="67456"/>
                      </a:cubicBezTo>
                      <a:cubicBezTo>
                        <a:pt x="1252512" y="31646"/>
                        <a:pt x="1230859" y="8328"/>
                        <a:pt x="1171731" y="4997"/>
                      </a:cubicBezTo>
                      <a:lnTo>
                        <a:pt x="549640" y="0"/>
                      </a:lnTo>
                      <a:cubicBezTo>
                        <a:pt x="512164" y="1667"/>
                        <a:pt x="518126" y="19286"/>
                        <a:pt x="517161" y="49967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8" name="任意多边形: 形状 547">
                  <a:extLst>
                    <a:ext uri="{FF2B5EF4-FFF2-40B4-BE49-F238E27FC236}">
                      <a16:creationId xmlns:a16="http://schemas.microsoft.com/office/drawing/2014/main" id="{09BE4C20-8975-44C6-9ACF-E82CB03CA73C}"/>
                    </a:ext>
                  </a:extLst>
                </p:cNvPr>
                <p:cNvSpPr/>
                <p:nvPr/>
              </p:nvSpPr>
              <p:spPr>
                <a:xfrm>
                  <a:off x="3285038" y="4764374"/>
                  <a:ext cx="306" cy="494675"/>
                </a:xfrm>
                <a:custGeom>
                  <a:avLst/>
                  <a:gdLst>
                    <a:gd name="connsiteX0" fmla="*/ 0 w 2499"/>
                    <a:gd name="connsiteY0" fmla="*/ 0 h 494675"/>
                    <a:gd name="connsiteX1" fmla="*/ 2499 w 2499"/>
                    <a:gd name="connsiteY1" fmla="*/ 494675 h 494675"/>
                    <a:gd name="connsiteX0" fmla="*/ 1224 w 1224"/>
                    <a:gd name="connsiteY0" fmla="*/ 0 h 10000"/>
                    <a:gd name="connsiteX1" fmla="*/ 0 w 1224"/>
                    <a:gd name="connsiteY1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24" h="10000">
                      <a:moveTo>
                        <a:pt x="1224" y="0"/>
                      </a:moveTo>
                      <a:lnTo>
                        <a:pt x="0" y="1000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49" name="组合 548">
                  <a:extLst>
                    <a:ext uri="{FF2B5EF4-FFF2-40B4-BE49-F238E27FC236}">
                      <a16:creationId xmlns:a16="http://schemas.microsoft.com/office/drawing/2014/main" id="{A32D173C-8C88-463D-95B2-B403B2E083D9}"/>
                    </a:ext>
                  </a:extLst>
                </p:cNvPr>
                <p:cNvGrpSpPr/>
                <p:nvPr/>
              </p:nvGrpSpPr>
              <p:grpSpPr>
                <a:xfrm rot="16200000">
                  <a:off x="3541036" y="4802649"/>
                  <a:ext cx="223695" cy="377442"/>
                  <a:chOff x="1993494" y="4820848"/>
                  <a:chExt cx="192037" cy="324025"/>
                </a:xfrm>
              </p:grpSpPr>
              <p:sp>
                <p:nvSpPr>
                  <p:cNvPr id="550" name="椭圆 549">
                    <a:extLst>
                      <a:ext uri="{FF2B5EF4-FFF2-40B4-BE49-F238E27FC236}">
                        <a16:creationId xmlns:a16="http://schemas.microsoft.com/office/drawing/2014/main" id="{AA285A2D-31CC-46DF-B707-37C1CF72809A}"/>
                      </a:ext>
                    </a:extLst>
                  </p:cNvPr>
                  <p:cNvSpPr/>
                  <p:nvPr/>
                </p:nvSpPr>
                <p:spPr>
                  <a:xfrm>
                    <a:off x="2061328" y="5099154"/>
                    <a:ext cx="45719" cy="45719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1" name="任意多边形: 形状 550">
                    <a:extLst>
                      <a:ext uri="{FF2B5EF4-FFF2-40B4-BE49-F238E27FC236}">
                        <a16:creationId xmlns:a16="http://schemas.microsoft.com/office/drawing/2014/main" id="{7B4A4864-869F-4B41-BCA5-306F287BDDF1}"/>
                      </a:ext>
                    </a:extLst>
                  </p:cNvPr>
                  <p:cNvSpPr/>
                  <p:nvPr/>
                </p:nvSpPr>
                <p:spPr>
                  <a:xfrm>
                    <a:off x="2083324" y="4864231"/>
                    <a:ext cx="0" cy="229385"/>
                  </a:xfrm>
                  <a:custGeom>
                    <a:avLst/>
                    <a:gdLst>
                      <a:gd name="connsiteX0" fmla="*/ 0 w 0"/>
                      <a:gd name="connsiteY0" fmla="*/ 229385 h 229385"/>
                      <a:gd name="connsiteX1" fmla="*/ 0 w 0"/>
                      <a:gd name="connsiteY1" fmla="*/ 0 h 22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29385">
                        <a:moveTo>
                          <a:pt x="0" y="229385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2" name="任意多边形: 形状 551">
                    <a:extLst>
                      <a:ext uri="{FF2B5EF4-FFF2-40B4-BE49-F238E27FC236}">
                        <a16:creationId xmlns:a16="http://schemas.microsoft.com/office/drawing/2014/main" id="{9CE78555-8369-4E43-9B4F-5DA1593220F4}"/>
                      </a:ext>
                    </a:extLst>
                  </p:cNvPr>
                  <p:cNvSpPr/>
                  <p:nvPr/>
                </p:nvSpPr>
                <p:spPr>
                  <a:xfrm>
                    <a:off x="2020396" y="4952127"/>
                    <a:ext cx="62845" cy="94268"/>
                  </a:xfrm>
                  <a:custGeom>
                    <a:avLst/>
                    <a:gdLst>
                      <a:gd name="connsiteX0" fmla="*/ 62845 w 62845"/>
                      <a:gd name="connsiteY0" fmla="*/ 94268 h 94268"/>
                      <a:gd name="connsiteX1" fmla="*/ 0 w 62845"/>
                      <a:gd name="connsiteY1" fmla="*/ 0 h 94268"/>
                      <a:gd name="connsiteX0" fmla="*/ 62845 w 62845"/>
                      <a:gd name="connsiteY0" fmla="*/ 94268 h 94268"/>
                      <a:gd name="connsiteX1" fmla="*/ 0 w 62845"/>
                      <a:gd name="connsiteY1" fmla="*/ 0 h 94268"/>
                      <a:gd name="connsiteX0" fmla="*/ 62845 w 62845"/>
                      <a:gd name="connsiteY0" fmla="*/ 94268 h 94268"/>
                      <a:gd name="connsiteX1" fmla="*/ 0 w 62845"/>
                      <a:gd name="connsiteY1" fmla="*/ 0 h 94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2845" h="94268">
                        <a:moveTo>
                          <a:pt x="62845" y="94268"/>
                        </a:moveTo>
                        <a:cubicBezTo>
                          <a:pt x="9133" y="71780"/>
                          <a:pt x="99" y="40358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3" name="任意多边形: 形状 552">
                    <a:extLst>
                      <a:ext uri="{FF2B5EF4-FFF2-40B4-BE49-F238E27FC236}">
                        <a16:creationId xmlns:a16="http://schemas.microsoft.com/office/drawing/2014/main" id="{C2158431-1B90-4607-829F-A80F61659E87}"/>
                      </a:ext>
                    </a:extLst>
                  </p:cNvPr>
                  <p:cNvSpPr/>
                  <p:nvPr/>
                </p:nvSpPr>
                <p:spPr>
                  <a:xfrm>
                    <a:off x="2081974" y="4926205"/>
                    <a:ext cx="77479" cy="83398"/>
                  </a:xfrm>
                  <a:custGeom>
                    <a:avLst/>
                    <a:gdLst>
                      <a:gd name="connsiteX0" fmla="*/ 0 w 77441"/>
                      <a:gd name="connsiteY0" fmla="*/ 83398 h 83398"/>
                      <a:gd name="connsiteX1" fmla="*/ 77441 w 77441"/>
                      <a:gd name="connsiteY1" fmla="*/ 0 h 83398"/>
                      <a:gd name="connsiteX0" fmla="*/ 0 w 77468"/>
                      <a:gd name="connsiteY0" fmla="*/ 83398 h 83398"/>
                      <a:gd name="connsiteX1" fmla="*/ 77441 w 77468"/>
                      <a:gd name="connsiteY1" fmla="*/ 0 h 83398"/>
                      <a:gd name="connsiteX0" fmla="*/ 0 w 77479"/>
                      <a:gd name="connsiteY0" fmla="*/ 83398 h 83398"/>
                      <a:gd name="connsiteX1" fmla="*/ 77441 w 77479"/>
                      <a:gd name="connsiteY1" fmla="*/ 0 h 83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479" h="83398">
                        <a:moveTo>
                          <a:pt x="0" y="83398"/>
                        </a:moveTo>
                        <a:cubicBezTo>
                          <a:pt x="42143" y="61042"/>
                          <a:pt x="78841" y="57735"/>
                          <a:pt x="77441" y="0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4" name="椭圆 553">
                    <a:extLst>
                      <a:ext uri="{FF2B5EF4-FFF2-40B4-BE49-F238E27FC236}">
                        <a16:creationId xmlns:a16="http://schemas.microsoft.com/office/drawing/2014/main" id="{9BC78469-3FCC-44D7-AFD8-7E81C062AFF2}"/>
                      </a:ext>
                    </a:extLst>
                  </p:cNvPr>
                  <p:cNvSpPr/>
                  <p:nvPr/>
                </p:nvSpPr>
                <p:spPr>
                  <a:xfrm>
                    <a:off x="1993494" y="4903287"/>
                    <a:ext cx="45719" cy="45719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5" name="椭圆 554">
                    <a:extLst>
                      <a:ext uri="{FF2B5EF4-FFF2-40B4-BE49-F238E27FC236}">
                        <a16:creationId xmlns:a16="http://schemas.microsoft.com/office/drawing/2014/main" id="{5F37C55D-F47F-4A2D-BC8F-F149A5FAFF0E}"/>
                      </a:ext>
                    </a:extLst>
                  </p:cNvPr>
                  <p:cNvSpPr/>
                  <p:nvPr/>
                </p:nvSpPr>
                <p:spPr>
                  <a:xfrm>
                    <a:off x="2139812" y="4880427"/>
                    <a:ext cx="45719" cy="45719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6" name="椭圆 555">
                    <a:extLst>
                      <a:ext uri="{FF2B5EF4-FFF2-40B4-BE49-F238E27FC236}">
                        <a16:creationId xmlns:a16="http://schemas.microsoft.com/office/drawing/2014/main" id="{47FFE77D-9B60-417E-ADA6-5973BE7E4C3C}"/>
                      </a:ext>
                    </a:extLst>
                  </p:cNvPr>
                  <p:cNvSpPr/>
                  <p:nvPr/>
                </p:nvSpPr>
                <p:spPr>
                  <a:xfrm>
                    <a:off x="2062688" y="4820848"/>
                    <a:ext cx="45719" cy="45719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cxnSp>
            <p:nvCxnSpPr>
              <p:cNvPr id="546" name="直接连接符 545">
                <a:extLst>
                  <a:ext uri="{FF2B5EF4-FFF2-40B4-BE49-F238E27FC236}">
                    <a16:creationId xmlns:a16="http://schemas.microsoft.com/office/drawing/2014/main" id="{9C528D26-7E26-4856-B430-E0E38004A7FF}"/>
                  </a:ext>
                </a:extLst>
              </p:cNvPr>
              <p:cNvCxnSpPr>
                <a:stCxn id="547" idx="12"/>
                <a:endCxn id="547" idx="9"/>
              </p:cNvCxnSpPr>
              <p:nvPr/>
            </p:nvCxnSpPr>
            <p:spPr>
              <a:xfrm flipH="1">
                <a:off x="1580375" y="7214494"/>
                <a:ext cx="671" cy="18579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2" name="文本框 561">
              <a:extLst>
                <a:ext uri="{FF2B5EF4-FFF2-40B4-BE49-F238E27FC236}">
                  <a16:creationId xmlns:a16="http://schemas.microsoft.com/office/drawing/2014/main" id="{F339CCC0-72C2-44D7-A033-638B621EFE85}"/>
                </a:ext>
              </a:extLst>
            </p:cNvPr>
            <p:cNvSpPr txBox="1"/>
            <p:nvPr/>
          </p:nvSpPr>
          <p:spPr>
            <a:xfrm>
              <a:off x="10117743" y="6402889"/>
              <a:ext cx="866582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  <a:sym typeface="Century Gothic"/>
                </a:rPr>
                <a:t>OPS/PC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  <a:sym typeface="Century Gothic"/>
              </a:endParaRPr>
            </a:p>
          </p:txBody>
        </p:sp>
        <p:grpSp>
          <p:nvGrpSpPr>
            <p:cNvPr id="649" name="组合 648"/>
            <p:cNvGrpSpPr/>
            <p:nvPr/>
          </p:nvGrpSpPr>
          <p:grpSpPr>
            <a:xfrm>
              <a:off x="9950284" y="5432320"/>
              <a:ext cx="1138959" cy="956798"/>
              <a:chOff x="7255204" y="5432320"/>
              <a:chExt cx="1138959" cy="956798"/>
            </a:xfrm>
          </p:grpSpPr>
          <p:grpSp>
            <p:nvGrpSpPr>
              <p:cNvPr id="557" name="组合 556">
                <a:extLst>
                  <a:ext uri="{FF2B5EF4-FFF2-40B4-BE49-F238E27FC236}">
                    <a16:creationId xmlns:a16="http://schemas.microsoft.com/office/drawing/2014/main" id="{341A0063-F48C-4CE9-A44F-7C7FD5D3B8B0}"/>
                  </a:ext>
                </a:extLst>
              </p:cNvPr>
              <p:cNvGrpSpPr/>
              <p:nvPr/>
            </p:nvGrpSpPr>
            <p:grpSpPr>
              <a:xfrm>
                <a:off x="7255204" y="5432320"/>
                <a:ext cx="1138959" cy="956798"/>
                <a:chOff x="5637320" y="1403725"/>
                <a:chExt cx="5666908" cy="4760561"/>
              </a:xfrm>
            </p:grpSpPr>
            <p:sp>
              <p:nvSpPr>
                <p:cNvPr id="558" name="矩形: 圆角 557">
                  <a:extLst>
                    <a:ext uri="{FF2B5EF4-FFF2-40B4-BE49-F238E27FC236}">
                      <a16:creationId xmlns:a16="http://schemas.microsoft.com/office/drawing/2014/main" id="{3D325C01-D62B-4256-86BB-8C1BAE9EC12F}"/>
                    </a:ext>
                  </a:extLst>
                </p:cNvPr>
                <p:cNvSpPr/>
                <p:nvPr/>
              </p:nvSpPr>
              <p:spPr>
                <a:xfrm>
                  <a:off x="5637320" y="1403725"/>
                  <a:ext cx="5666908" cy="3887366"/>
                </a:xfrm>
                <a:prstGeom prst="roundRect">
                  <a:avLst>
                    <a:gd name="adj" fmla="val 3650"/>
                  </a:avLst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9" name="矩形 558">
                  <a:extLst>
                    <a:ext uri="{FF2B5EF4-FFF2-40B4-BE49-F238E27FC236}">
                      <a16:creationId xmlns:a16="http://schemas.microsoft.com/office/drawing/2014/main" id="{48337B1A-2DF8-40E7-A309-B29B9F5FEBFB}"/>
                    </a:ext>
                  </a:extLst>
                </p:cNvPr>
                <p:cNvSpPr/>
                <p:nvPr/>
              </p:nvSpPr>
              <p:spPr>
                <a:xfrm>
                  <a:off x="5877017" y="1610750"/>
                  <a:ext cx="5166804" cy="295237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60" name="直接连接符 559">
                  <a:extLst>
                    <a:ext uri="{FF2B5EF4-FFF2-40B4-BE49-F238E27FC236}">
                      <a16:creationId xmlns:a16="http://schemas.microsoft.com/office/drawing/2014/main" id="{E77F9B67-C21C-44D0-86C4-6D4D3746AF1A}"/>
                    </a:ext>
                  </a:extLst>
                </p:cNvPr>
                <p:cNvCxnSpPr/>
                <p:nvPr/>
              </p:nvCxnSpPr>
              <p:spPr>
                <a:xfrm>
                  <a:off x="5637320" y="4785064"/>
                  <a:ext cx="566690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1" name="任意多边形: 形状 560">
                  <a:extLst>
                    <a:ext uri="{FF2B5EF4-FFF2-40B4-BE49-F238E27FC236}">
                      <a16:creationId xmlns:a16="http://schemas.microsoft.com/office/drawing/2014/main" id="{9255F1B7-C09F-4C35-82EF-1DA14DF029C6}"/>
                    </a:ext>
                  </a:extLst>
                </p:cNvPr>
                <p:cNvSpPr/>
                <p:nvPr/>
              </p:nvSpPr>
              <p:spPr>
                <a:xfrm>
                  <a:off x="7590518" y="5291091"/>
                  <a:ext cx="1779961" cy="873195"/>
                </a:xfrm>
                <a:custGeom>
                  <a:avLst/>
                  <a:gdLst>
                    <a:gd name="connsiteX0" fmla="*/ 275208 w 1722268"/>
                    <a:gd name="connsiteY0" fmla="*/ 26633 h 887767"/>
                    <a:gd name="connsiteX1" fmla="*/ 230820 w 1722268"/>
                    <a:gd name="connsiteY1" fmla="*/ 497150 h 887767"/>
                    <a:gd name="connsiteX2" fmla="*/ 0 w 1722268"/>
                    <a:gd name="connsiteY2" fmla="*/ 781235 h 887767"/>
                    <a:gd name="connsiteX3" fmla="*/ 88777 w 1722268"/>
                    <a:gd name="connsiteY3" fmla="*/ 870012 h 887767"/>
                    <a:gd name="connsiteX4" fmla="*/ 1615736 w 1722268"/>
                    <a:gd name="connsiteY4" fmla="*/ 887767 h 887767"/>
                    <a:gd name="connsiteX5" fmla="*/ 1722268 w 1722268"/>
                    <a:gd name="connsiteY5" fmla="*/ 798991 h 887767"/>
                    <a:gd name="connsiteX6" fmla="*/ 1535837 w 1722268"/>
                    <a:gd name="connsiteY6" fmla="*/ 514905 h 887767"/>
                    <a:gd name="connsiteX7" fmla="*/ 1464816 w 1722268"/>
                    <a:gd name="connsiteY7" fmla="*/ 0 h 887767"/>
                    <a:gd name="connsiteX0" fmla="*/ 278851 w 1722268"/>
                    <a:gd name="connsiteY0" fmla="*/ 12061 h 887767"/>
                    <a:gd name="connsiteX1" fmla="*/ 230820 w 1722268"/>
                    <a:gd name="connsiteY1" fmla="*/ 497150 h 887767"/>
                    <a:gd name="connsiteX2" fmla="*/ 0 w 1722268"/>
                    <a:gd name="connsiteY2" fmla="*/ 781235 h 887767"/>
                    <a:gd name="connsiteX3" fmla="*/ 88777 w 1722268"/>
                    <a:gd name="connsiteY3" fmla="*/ 870012 h 887767"/>
                    <a:gd name="connsiteX4" fmla="*/ 1615736 w 1722268"/>
                    <a:gd name="connsiteY4" fmla="*/ 887767 h 887767"/>
                    <a:gd name="connsiteX5" fmla="*/ 1722268 w 1722268"/>
                    <a:gd name="connsiteY5" fmla="*/ 798991 h 887767"/>
                    <a:gd name="connsiteX6" fmla="*/ 1535837 w 1722268"/>
                    <a:gd name="connsiteY6" fmla="*/ 514905 h 887767"/>
                    <a:gd name="connsiteX7" fmla="*/ 1464816 w 1722268"/>
                    <a:gd name="connsiteY7" fmla="*/ 0 h 887767"/>
                    <a:gd name="connsiteX0" fmla="*/ 278851 w 1722268"/>
                    <a:gd name="connsiteY0" fmla="*/ 12061 h 887767"/>
                    <a:gd name="connsiteX1" fmla="*/ 230820 w 1722268"/>
                    <a:gd name="connsiteY1" fmla="*/ 497150 h 887767"/>
                    <a:gd name="connsiteX2" fmla="*/ 0 w 1722268"/>
                    <a:gd name="connsiteY2" fmla="*/ 781235 h 887767"/>
                    <a:gd name="connsiteX3" fmla="*/ 88777 w 1722268"/>
                    <a:gd name="connsiteY3" fmla="*/ 870012 h 887767"/>
                    <a:gd name="connsiteX4" fmla="*/ 1615736 w 1722268"/>
                    <a:gd name="connsiteY4" fmla="*/ 887767 h 887767"/>
                    <a:gd name="connsiteX5" fmla="*/ 1722268 w 1722268"/>
                    <a:gd name="connsiteY5" fmla="*/ 798991 h 887767"/>
                    <a:gd name="connsiteX6" fmla="*/ 1535837 w 1722268"/>
                    <a:gd name="connsiteY6" fmla="*/ 514905 h 887767"/>
                    <a:gd name="connsiteX7" fmla="*/ 1464816 w 1722268"/>
                    <a:gd name="connsiteY7" fmla="*/ 0 h 887767"/>
                    <a:gd name="connsiteX0" fmla="*/ 278851 w 1722268"/>
                    <a:gd name="connsiteY0" fmla="*/ 12061 h 887767"/>
                    <a:gd name="connsiteX1" fmla="*/ 230820 w 1722268"/>
                    <a:gd name="connsiteY1" fmla="*/ 497150 h 887767"/>
                    <a:gd name="connsiteX2" fmla="*/ 0 w 1722268"/>
                    <a:gd name="connsiteY2" fmla="*/ 781235 h 887767"/>
                    <a:gd name="connsiteX3" fmla="*/ 88777 w 1722268"/>
                    <a:gd name="connsiteY3" fmla="*/ 870012 h 887767"/>
                    <a:gd name="connsiteX4" fmla="*/ 1615736 w 1722268"/>
                    <a:gd name="connsiteY4" fmla="*/ 887767 h 887767"/>
                    <a:gd name="connsiteX5" fmla="*/ 1722268 w 1722268"/>
                    <a:gd name="connsiteY5" fmla="*/ 798991 h 887767"/>
                    <a:gd name="connsiteX6" fmla="*/ 1535837 w 1722268"/>
                    <a:gd name="connsiteY6" fmla="*/ 514905 h 887767"/>
                    <a:gd name="connsiteX7" fmla="*/ 1464816 w 1722268"/>
                    <a:gd name="connsiteY7" fmla="*/ 0 h 887767"/>
                    <a:gd name="connsiteX0" fmla="*/ 309104 w 1752521"/>
                    <a:gd name="connsiteY0" fmla="*/ 12061 h 887767"/>
                    <a:gd name="connsiteX1" fmla="*/ 261073 w 1752521"/>
                    <a:gd name="connsiteY1" fmla="*/ 497150 h 887767"/>
                    <a:gd name="connsiteX2" fmla="*/ 30253 w 1752521"/>
                    <a:gd name="connsiteY2" fmla="*/ 781235 h 887767"/>
                    <a:gd name="connsiteX3" fmla="*/ 119030 w 1752521"/>
                    <a:gd name="connsiteY3" fmla="*/ 870012 h 887767"/>
                    <a:gd name="connsiteX4" fmla="*/ 1645989 w 1752521"/>
                    <a:gd name="connsiteY4" fmla="*/ 887767 h 887767"/>
                    <a:gd name="connsiteX5" fmla="*/ 1752521 w 1752521"/>
                    <a:gd name="connsiteY5" fmla="*/ 798991 h 887767"/>
                    <a:gd name="connsiteX6" fmla="*/ 1566090 w 1752521"/>
                    <a:gd name="connsiteY6" fmla="*/ 514905 h 887767"/>
                    <a:gd name="connsiteX7" fmla="*/ 1495069 w 1752521"/>
                    <a:gd name="connsiteY7" fmla="*/ 0 h 887767"/>
                    <a:gd name="connsiteX0" fmla="*/ 311986 w 1755403"/>
                    <a:gd name="connsiteY0" fmla="*/ 12061 h 887767"/>
                    <a:gd name="connsiteX1" fmla="*/ 263955 w 1755403"/>
                    <a:gd name="connsiteY1" fmla="*/ 497150 h 887767"/>
                    <a:gd name="connsiteX2" fmla="*/ 33135 w 1755403"/>
                    <a:gd name="connsiteY2" fmla="*/ 781235 h 887767"/>
                    <a:gd name="connsiteX3" fmla="*/ 121912 w 1755403"/>
                    <a:gd name="connsiteY3" fmla="*/ 870012 h 887767"/>
                    <a:gd name="connsiteX4" fmla="*/ 1648871 w 1755403"/>
                    <a:gd name="connsiteY4" fmla="*/ 887767 h 887767"/>
                    <a:gd name="connsiteX5" fmla="*/ 1755403 w 1755403"/>
                    <a:gd name="connsiteY5" fmla="*/ 798991 h 887767"/>
                    <a:gd name="connsiteX6" fmla="*/ 1568972 w 1755403"/>
                    <a:gd name="connsiteY6" fmla="*/ 514905 h 887767"/>
                    <a:gd name="connsiteX7" fmla="*/ 1497951 w 1755403"/>
                    <a:gd name="connsiteY7" fmla="*/ 0 h 887767"/>
                    <a:gd name="connsiteX0" fmla="*/ 295447 w 1738864"/>
                    <a:gd name="connsiteY0" fmla="*/ 12061 h 887767"/>
                    <a:gd name="connsiteX1" fmla="*/ 247416 w 1738864"/>
                    <a:gd name="connsiteY1" fmla="*/ 497150 h 887767"/>
                    <a:gd name="connsiteX2" fmla="*/ 16596 w 1738864"/>
                    <a:gd name="connsiteY2" fmla="*/ 781235 h 887767"/>
                    <a:gd name="connsiteX3" fmla="*/ 105373 w 1738864"/>
                    <a:gd name="connsiteY3" fmla="*/ 870012 h 887767"/>
                    <a:gd name="connsiteX4" fmla="*/ 1632332 w 1738864"/>
                    <a:gd name="connsiteY4" fmla="*/ 887767 h 887767"/>
                    <a:gd name="connsiteX5" fmla="*/ 1738864 w 1738864"/>
                    <a:gd name="connsiteY5" fmla="*/ 798991 h 887767"/>
                    <a:gd name="connsiteX6" fmla="*/ 1552433 w 1738864"/>
                    <a:gd name="connsiteY6" fmla="*/ 514905 h 887767"/>
                    <a:gd name="connsiteX7" fmla="*/ 1481412 w 1738864"/>
                    <a:gd name="connsiteY7" fmla="*/ 0 h 887767"/>
                    <a:gd name="connsiteX0" fmla="*/ 295447 w 1738864"/>
                    <a:gd name="connsiteY0" fmla="*/ 12061 h 887767"/>
                    <a:gd name="connsiteX1" fmla="*/ 247416 w 1738864"/>
                    <a:gd name="connsiteY1" fmla="*/ 497150 h 887767"/>
                    <a:gd name="connsiteX2" fmla="*/ 16596 w 1738864"/>
                    <a:gd name="connsiteY2" fmla="*/ 781235 h 887767"/>
                    <a:gd name="connsiteX3" fmla="*/ 105373 w 1738864"/>
                    <a:gd name="connsiteY3" fmla="*/ 870012 h 887767"/>
                    <a:gd name="connsiteX4" fmla="*/ 1632332 w 1738864"/>
                    <a:gd name="connsiteY4" fmla="*/ 887767 h 887767"/>
                    <a:gd name="connsiteX5" fmla="*/ 1738864 w 1738864"/>
                    <a:gd name="connsiteY5" fmla="*/ 798991 h 887767"/>
                    <a:gd name="connsiteX6" fmla="*/ 1552433 w 1738864"/>
                    <a:gd name="connsiteY6" fmla="*/ 514905 h 887767"/>
                    <a:gd name="connsiteX7" fmla="*/ 1481412 w 1738864"/>
                    <a:gd name="connsiteY7" fmla="*/ 0 h 887767"/>
                    <a:gd name="connsiteX0" fmla="*/ 295447 w 1738864"/>
                    <a:gd name="connsiteY0" fmla="*/ 12061 h 887767"/>
                    <a:gd name="connsiteX1" fmla="*/ 247416 w 1738864"/>
                    <a:gd name="connsiteY1" fmla="*/ 497150 h 887767"/>
                    <a:gd name="connsiteX2" fmla="*/ 16596 w 1738864"/>
                    <a:gd name="connsiteY2" fmla="*/ 781235 h 887767"/>
                    <a:gd name="connsiteX3" fmla="*/ 105373 w 1738864"/>
                    <a:gd name="connsiteY3" fmla="*/ 870012 h 887767"/>
                    <a:gd name="connsiteX4" fmla="*/ 1632332 w 1738864"/>
                    <a:gd name="connsiteY4" fmla="*/ 887767 h 887767"/>
                    <a:gd name="connsiteX5" fmla="*/ 1738864 w 1738864"/>
                    <a:gd name="connsiteY5" fmla="*/ 798991 h 887767"/>
                    <a:gd name="connsiteX6" fmla="*/ 1552433 w 1738864"/>
                    <a:gd name="connsiteY6" fmla="*/ 514905 h 887767"/>
                    <a:gd name="connsiteX7" fmla="*/ 1481412 w 1738864"/>
                    <a:gd name="connsiteY7" fmla="*/ 0 h 887767"/>
                    <a:gd name="connsiteX0" fmla="*/ 295447 w 1738864"/>
                    <a:gd name="connsiteY0" fmla="*/ 12061 h 887767"/>
                    <a:gd name="connsiteX1" fmla="*/ 247416 w 1738864"/>
                    <a:gd name="connsiteY1" fmla="*/ 497150 h 887767"/>
                    <a:gd name="connsiteX2" fmla="*/ 16596 w 1738864"/>
                    <a:gd name="connsiteY2" fmla="*/ 781235 h 887767"/>
                    <a:gd name="connsiteX3" fmla="*/ 105373 w 1738864"/>
                    <a:gd name="connsiteY3" fmla="*/ 870012 h 887767"/>
                    <a:gd name="connsiteX4" fmla="*/ 1632332 w 1738864"/>
                    <a:gd name="connsiteY4" fmla="*/ 887767 h 887767"/>
                    <a:gd name="connsiteX5" fmla="*/ 1738864 w 1738864"/>
                    <a:gd name="connsiteY5" fmla="*/ 798991 h 887767"/>
                    <a:gd name="connsiteX6" fmla="*/ 1552433 w 1738864"/>
                    <a:gd name="connsiteY6" fmla="*/ 514905 h 887767"/>
                    <a:gd name="connsiteX7" fmla="*/ 1481412 w 1738864"/>
                    <a:gd name="connsiteY7" fmla="*/ 0 h 887767"/>
                    <a:gd name="connsiteX0" fmla="*/ 295447 w 1738864"/>
                    <a:gd name="connsiteY0" fmla="*/ 12061 h 887767"/>
                    <a:gd name="connsiteX1" fmla="*/ 247416 w 1738864"/>
                    <a:gd name="connsiteY1" fmla="*/ 497150 h 887767"/>
                    <a:gd name="connsiteX2" fmla="*/ 16596 w 1738864"/>
                    <a:gd name="connsiteY2" fmla="*/ 781235 h 887767"/>
                    <a:gd name="connsiteX3" fmla="*/ 105373 w 1738864"/>
                    <a:gd name="connsiteY3" fmla="*/ 870012 h 887767"/>
                    <a:gd name="connsiteX4" fmla="*/ 1632332 w 1738864"/>
                    <a:gd name="connsiteY4" fmla="*/ 887767 h 887767"/>
                    <a:gd name="connsiteX5" fmla="*/ 1738864 w 1738864"/>
                    <a:gd name="connsiteY5" fmla="*/ 798991 h 887767"/>
                    <a:gd name="connsiteX6" fmla="*/ 1552433 w 1738864"/>
                    <a:gd name="connsiteY6" fmla="*/ 514905 h 887767"/>
                    <a:gd name="connsiteX7" fmla="*/ 1481412 w 1738864"/>
                    <a:gd name="connsiteY7" fmla="*/ 0 h 887767"/>
                    <a:gd name="connsiteX0" fmla="*/ 295447 w 1738864"/>
                    <a:gd name="connsiteY0" fmla="*/ 12061 h 873195"/>
                    <a:gd name="connsiteX1" fmla="*/ 247416 w 1738864"/>
                    <a:gd name="connsiteY1" fmla="*/ 497150 h 873195"/>
                    <a:gd name="connsiteX2" fmla="*/ 16596 w 1738864"/>
                    <a:gd name="connsiteY2" fmla="*/ 781235 h 873195"/>
                    <a:gd name="connsiteX3" fmla="*/ 105373 w 1738864"/>
                    <a:gd name="connsiteY3" fmla="*/ 870012 h 873195"/>
                    <a:gd name="connsiteX4" fmla="*/ 1632332 w 1738864"/>
                    <a:gd name="connsiteY4" fmla="*/ 873195 h 873195"/>
                    <a:gd name="connsiteX5" fmla="*/ 1738864 w 1738864"/>
                    <a:gd name="connsiteY5" fmla="*/ 798991 h 873195"/>
                    <a:gd name="connsiteX6" fmla="*/ 1552433 w 1738864"/>
                    <a:gd name="connsiteY6" fmla="*/ 514905 h 873195"/>
                    <a:gd name="connsiteX7" fmla="*/ 1481412 w 1738864"/>
                    <a:gd name="connsiteY7" fmla="*/ 0 h 873195"/>
                    <a:gd name="connsiteX0" fmla="*/ 295447 w 1762337"/>
                    <a:gd name="connsiteY0" fmla="*/ 12061 h 873195"/>
                    <a:gd name="connsiteX1" fmla="*/ 247416 w 1762337"/>
                    <a:gd name="connsiteY1" fmla="*/ 497150 h 873195"/>
                    <a:gd name="connsiteX2" fmla="*/ 16596 w 1762337"/>
                    <a:gd name="connsiteY2" fmla="*/ 781235 h 873195"/>
                    <a:gd name="connsiteX3" fmla="*/ 105373 w 1762337"/>
                    <a:gd name="connsiteY3" fmla="*/ 870012 h 873195"/>
                    <a:gd name="connsiteX4" fmla="*/ 1632332 w 1762337"/>
                    <a:gd name="connsiteY4" fmla="*/ 873195 h 873195"/>
                    <a:gd name="connsiteX5" fmla="*/ 1738864 w 1762337"/>
                    <a:gd name="connsiteY5" fmla="*/ 798991 h 873195"/>
                    <a:gd name="connsiteX6" fmla="*/ 1552433 w 1762337"/>
                    <a:gd name="connsiteY6" fmla="*/ 514905 h 873195"/>
                    <a:gd name="connsiteX7" fmla="*/ 1481412 w 1762337"/>
                    <a:gd name="connsiteY7" fmla="*/ 0 h 873195"/>
                    <a:gd name="connsiteX0" fmla="*/ 295447 w 1777847"/>
                    <a:gd name="connsiteY0" fmla="*/ 12061 h 873195"/>
                    <a:gd name="connsiteX1" fmla="*/ 247416 w 1777847"/>
                    <a:gd name="connsiteY1" fmla="*/ 497150 h 873195"/>
                    <a:gd name="connsiteX2" fmla="*/ 16596 w 1777847"/>
                    <a:gd name="connsiteY2" fmla="*/ 781235 h 873195"/>
                    <a:gd name="connsiteX3" fmla="*/ 105373 w 1777847"/>
                    <a:gd name="connsiteY3" fmla="*/ 870012 h 873195"/>
                    <a:gd name="connsiteX4" fmla="*/ 1632332 w 1777847"/>
                    <a:gd name="connsiteY4" fmla="*/ 873195 h 873195"/>
                    <a:gd name="connsiteX5" fmla="*/ 1738864 w 1777847"/>
                    <a:gd name="connsiteY5" fmla="*/ 798991 h 873195"/>
                    <a:gd name="connsiteX6" fmla="*/ 1552433 w 1777847"/>
                    <a:gd name="connsiteY6" fmla="*/ 514905 h 873195"/>
                    <a:gd name="connsiteX7" fmla="*/ 1481412 w 1777847"/>
                    <a:gd name="connsiteY7" fmla="*/ 0 h 873195"/>
                    <a:gd name="connsiteX0" fmla="*/ 295447 w 1775134"/>
                    <a:gd name="connsiteY0" fmla="*/ 12061 h 873195"/>
                    <a:gd name="connsiteX1" fmla="*/ 247416 w 1775134"/>
                    <a:gd name="connsiteY1" fmla="*/ 497150 h 873195"/>
                    <a:gd name="connsiteX2" fmla="*/ 16596 w 1775134"/>
                    <a:gd name="connsiteY2" fmla="*/ 781235 h 873195"/>
                    <a:gd name="connsiteX3" fmla="*/ 105373 w 1775134"/>
                    <a:gd name="connsiteY3" fmla="*/ 870012 h 873195"/>
                    <a:gd name="connsiteX4" fmla="*/ 1632332 w 1775134"/>
                    <a:gd name="connsiteY4" fmla="*/ 873195 h 873195"/>
                    <a:gd name="connsiteX5" fmla="*/ 1735221 w 1775134"/>
                    <a:gd name="connsiteY5" fmla="*/ 788062 h 873195"/>
                    <a:gd name="connsiteX6" fmla="*/ 1552433 w 1775134"/>
                    <a:gd name="connsiteY6" fmla="*/ 514905 h 873195"/>
                    <a:gd name="connsiteX7" fmla="*/ 1481412 w 1775134"/>
                    <a:gd name="connsiteY7" fmla="*/ 0 h 873195"/>
                    <a:gd name="connsiteX0" fmla="*/ 295447 w 1776753"/>
                    <a:gd name="connsiteY0" fmla="*/ 12061 h 873195"/>
                    <a:gd name="connsiteX1" fmla="*/ 247416 w 1776753"/>
                    <a:gd name="connsiteY1" fmla="*/ 497150 h 873195"/>
                    <a:gd name="connsiteX2" fmla="*/ 16596 w 1776753"/>
                    <a:gd name="connsiteY2" fmla="*/ 781235 h 873195"/>
                    <a:gd name="connsiteX3" fmla="*/ 105373 w 1776753"/>
                    <a:gd name="connsiteY3" fmla="*/ 870012 h 873195"/>
                    <a:gd name="connsiteX4" fmla="*/ 1632332 w 1776753"/>
                    <a:gd name="connsiteY4" fmla="*/ 873195 h 873195"/>
                    <a:gd name="connsiteX5" fmla="*/ 1735221 w 1776753"/>
                    <a:gd name="connsiteY5" fmla="*/ 788062 h 873195"/>
                    <a:gd name="connsiteX6" fmla="*/ 1552433 w 1776753"/>
                    <a:gd name="connsiteY6" fmla="*/ 514905 h 873195"/>
                    <a:gd name="connsiteX7" fmla="*/ 1481412 w 1776753"/>
                    <a:gd name="connsiteY7" fmla="*/ 0 h 873195"/>
                    <a:gd name="connsiteX0" fmla="*/ 295447 w 1776753"/>
                    <a:gd name="connsiteY0" fmla="*/ 12061 h 873195"/>
                    <a:gd name="connsiteX1" fmla="*/ 247416 w 1776753"/>
                    <a:gd name="connsiteY1" fmla="*/ 497150 h 873195"/>
                    <a:gd name="connsiteX2" fmla="*/ 16596 w 1776753"/>
                    <a:gd name="connsiteY2" fmla="*/ 781235 h 873195"/>
                    <a:gd name="connsiteX3" fmla="*/ 105373 w 1776753"/>
                    <a:gd name="connsiteY3" fmla="*/ 870012 h 873195"/>
                    <a:gd name="connsiteX4" fmla="*/ 1632332 w 1776753"/>
                    <a:gd name="connsiteY4" fmla="*/ 873195 h 873195"/>
                    <a:gd name="connsiteX5" fmla="*/ 1735221 w 1776753"/>
                    <a:gd name="connsiteY5" fmla="*/ 788062 h 873195"/>
                    <a:gd name="connsiteX6" fmla="*/ 1552433 w 1776753"/>
                    <a:gd name="connsiteY6" fmla="*/ 514905 h 873195"/>
                    <a:gd name="connsiteX7" fmla="*/ 1481412 w 1776753"/>
                    <a:gd name="connsiteY7" fmla="*/ 0 h 873195"/>
                    <a:gd name="connsiteX0" fmla="*/ 295447 w 1787791"/>
                    <a:gd name="connsiteY0" fmla="*/ 12061 h 873195"/>
                    <a:gd name="connsiteX1" fmla="*/ 247416 w 1787791"/>
                    <a:gd name="connsiteY1" fmla="*/ 497150 h 873195"/>
                    <a:gd name="connsiteX2" fmla="*/ 16596 w 1787791"/>
                    <a:gd name="connsiteY2" fmla="*/ 781235 h 873195"/>
                    <a:gd name="connsiteX3" fmla="*/ 105373 w 1787791"/>
                    <a:gd name="connsiteY3" fmla="*/ 870012 h 873195"/>
                    <a:gd name="connsiteX4" fmla="*/ 1632332 w 1787791"/>
                    <a:gd name="connsiteY4" fmla="*/ 873195 h 873195"/>
                    <a:gd name="connsiteX5" fmla="*/ 1749793 w 1787791"/>
                    <a:gd name="connsiteY5" fmla="*/ 784419 h 873195"/>
                    <a:gd name="connsiteX6" fmla="*/ 1552433 w 1787791"/>
                    <a:gd name="connsiteY6" fmla="*/ 514905 h 873195"/>
                    <a:gd name="connsiteX7" fmla="*/ 1481412 w 1787791"/>
                    <a:gd name="connsiteY7" fmla="*/ 0 h 873195"/>
                    <a:gd name="connsiteX0" fmla="*/ 295447 w 1787791"/>
                    <a:gd name="connsiteY0" fmla="*/ 12061 h 873195"/>
                    <a:gd name="connsiteX1" fmla="*/ 247416 w 1787791"/>
                    <a:gd name="connsiteY1" fmla="*/ 497150 h 873195"/>
                    <a:gd name="connsiteX2" fmla="*/ 16596 w 1787791"/>
                    <a:gd name="connsiteY2" fmla="*/ 781235 h 873195"/>
                    <a:gd name="connsiteX3" fmla="*/ 105373 w 1787791"/>
                    <a:gd name="connsiteY3" fmla="*/ 870012 h 873195"/>
                    <a:gd name="connsiteX4" fmla="*/ 1632332 w 1787791"/>
                    <a:gd name="connsiteY4" fmla="*/ 873195 h 873195"/>
                    <a:gd name="connsiteX5" fmla="*/ 1749793 w 1787791"/>
                    <a:gd name="connsiteY5" fmla="*/ 784419 h 873195"/>
                    <a:gd name="connsiteX6" fmla="*/ 1552433 w 1787791"/>
                    <a:gd name="connsiteY6" fmla="*/ 514905 h 873195"/>
                    <a:gd name="connsiteX7" fmla="*/ 1481412 w 1787791"/>
                    <a:gd name="connsiteY7" fmla="*/ 0 h 873195"/>
                    <a:gd name="connsiteX0" fmla="*/ 273618 w 1765962"/>
                    <a:gd name="connsiteY0" fmla="*/ 12061 h 873195"/>
                    <a:gd name="connsiteX1" fmla="*/ 225587 w 1765962"/>
                    <a:gd name="connsiteY1" fmla="*/ 497150 h 873195"/>
                    <a:gd name="connsiteX2" fmla="*/ 20268 w 1765962"/>
                    <a:gd name="connsiteY2" fmla="*/ 788521 h 873195"/>
                    <a:gd name="connsiteX3" fmla="*/ 83544 w 1765962"/>
                    <a:gd name="connsiteY3" fmla="*/ 870012 h 873195"/>
                    <a:gd name="connsiteX4" fmla="*/ 1610503 w 1765962"/>
                    <a:gd name="connsiteY4" fmla="*/ 873195 h 873195"/>
                    <a:gd name="connsiteX5" fmla="*/ 1727964 w 1765962"/>
                    <a:gd name="connsiteY5" fmla="*/ 784419 h 873195"/>
                    <a:gd name="connsiteX6" fmla="*/ 1530604 w 1765962"/>
                    <a:gd name="connsiteY6" fmla="*/ 514905 h 873195"/>
                    <a:gd name="connsiteX7" fmla="*/ 1459583 w 1765962"/>
                    <a:gd name="connsiteY7" fmla="*/ 0 h 873195"/>
                    <a:gd name="connsiteX0" fmla="*/ 276647 w 1768991"/>
                    <a:gd name="connsiteY0" fmla="*/ 12061 h 873195"/>
                    <a:gd name="connsiteX1" fmla="*/ 228616 w 1768991"/>
                    <a:gd name="connsiteY1" fmla="*/ 497150 h 873195"/>
                    <a:gd name="connsiteX2" fmla="*/ 19654 w 1768991"/>
                    <a:gd name="connsiteY2" fmla="*/ 784878 h 873195"/>
                    <a:gd name="connsiteX3" fmla="*/ 86573 w 1768991"/>
                    <a:gd name="connsiteY3" fmla="*/ 870012 h 873195"/>
                    <a:gd name="connsiteX4" fmla="*/ 1613532 w 1768991"/>
                    <a:gd name="connsiteY4" fmla="*/ 873195 h 873195"/>
                    <a:gd name="connsiteX5" fmla="*/ 1730993 w 1768991"/>
                    <a:gd name="connsiteY5" fmla="*/ 784419 h 873195"/>
                    <a:gd name="connsiteX6" fmla="*/ 1533633 w 1768991"/>
                    <a:gd name="connsiteY6" fmla="*/ 514905 h 873195"/>
                    <a:gd name="connsiteX7" fmla="*/ 1462612 w 1768991"/>
                    <a:gd name="connsiteY7" fmla="*/ 0 h 873195"/>
                    <a:gd name="connsiteX0" fmla="*/ 276647 w 1768991"/>
                    <a:gd name="connsiteY0" fmla="*/ 12061 h 873195"/>
                    <a:gd name="connsiteX1" fmla="*/ 228616 w 1768991"/>
                    <a:gd name="connsiteY1" fmla="*/ 497150 h 873195"/>
                    <a:gd name="connsiteX2" fmla="*/ 19654 w 1768991"/>
                    <a:gd name="connsiteY2" fmla="*/ 784878 h 873195"/>
                    <a:gd name="connsiteX3" fmla="*/ 86573 w 1768991"/>
                    <a:gd name="connsiteY3" fmla="*/ 870012 h 873195"/>
                    <a:gd name="connsiteX4" fmla="*/ 1613532 w 1768991"/>
                    <a:gd name="connsiteY4" fmla="*/ 873195 h 873195"/>
                    <a:gd name="connsiteX5" fmla="*/ 1730993 w 1768991"/>
                    <a:gd name="connsiteY5" fmla="*/ 784419 h 873195"/>
                    <a:gd name="connsiteX6" fmla="*/ 1533633 w 1768991"/>
                    <a:gd name="connsiteY6" fmla="*/ 514905 h 873195"/>
                    <a:gd name="connsiteX7" fmla="*/ 1462612 w 1768991"/>
                    <a:gd name="connsiteY7" fmla="*/ 0 h 873195"/>
                    <a:gd name="connsiteX0" fmla="*/ 286038 w 1778382"/>
                    <a:gd name="connsiteY0" fmla="*/ 12061 h 873195"/>
                    <a:gd name="connsiteX1" fmla="*/ 238007 w 1778382"/>
                    <a:gd name="connsiteY1" fmla="*/ 497150 h 873195"/>
                    <a:gd name="connsiteX2" fmla="*/ 29045 w 1778382"/>
                    <a:gd name="connsiteY2" fmla="*/ 784878 h 873195"/>
                    <a:gd name="connsiteX3" fmla="*/ 95964 w 1778382"/>
                    <a:gd name="connsiteY3" fmla="*/ 870012 h 873195"/>
                    <a:gd name="connsiteX4" fmla="*/ 1622923 w 1778382"/>
                    <a:gd name="connsiteY4" fmla="*/ 873195 h 873195"/>
                    <a:gd name="connsiteX5" fmla="*/ 1740384 w 1778382"/>
                    <a:gd name="connsiteY5" fmla="*/ 784419 h 873195"/>
                    <a:gd name="connsiteX6" fmla="*/ 1543024 w 1778382"/>
                    <a:gd name="connsiteY6" fmla="*/ 514905 h 873195"/>
                    <a:gd name="connsiteX7" fmla="*/ 1472003 w 1778382"/>
                    <a:gd name="connsiteY7" fmla="*/ 0 h 873195"/>
                    <a:gd name="connsiteX0" fmla="*/ 286038 w 1778382"/>
                    <a:gd name="connsiteY0" fmla="*/ 12061 h 873195"/>
                    <a:gd name="connsiteX1" fmla="*/ 238007 w 1778382"/>
                    <a:gd name="connsiteY1" fmla="*/ 497150 h 873195"/>
                    <a:gd name="connsiteX2" fmla="*/ 29045 w 1778382"/>
                    <a:gd name="connsiteY2" fmla="*/ 784878 h 873195"/>
                    <a:gd name="connsiteX3" fmla="*/ 95964 w 1778382"/>
                    <a:gd name="connsiteY3" fmla="*/ 870012 h 873195"/>
                    <a:gd name="connsiteX4" fmla="*/ 1622923 w 1778382"/>
                    <a:gd name="connsiteY4" fmla="*/ 873195 h 873195"/>
                    <a:gd name="connsiteX5" fmla="*/ 1740384 w 1778382"/>
                    <a:gd name="connsiteY5" fmla="*/ 784419 h 873195"/>
                    <a:gd name="connsiteX6" fmla="*/ 1543024 w 1778382"/>
                    <a:gd name="connsiteY6" fmla="*/ 514905 h 873195"/>
                    <a:gd name="connsiteX7" fmla="*/ 1472003 w 1778382"/>
                    <a:gd name="connsiteY7" fmla="*/ 0 h 873195"/>
                    <a:gd name="connsiteX0" fmla="*/ 286038 w 1778382"/>
                    <a:gd name="connsiteY0" fmla="*/ 12061 h 873195"/>
                    <a:gd name="connsiteX1" fmla="*/ 238007 w 1778382"/>
                    <a:gd name="connsiteY1" fmla="*/ 497150 h 873195"/>
                    <a:gd name="connsiteX2" fmla="*/ 29045 w 1778382"/>
                    <a:gd name="connsiteY2" fmla="*/ 784878 h 873195"/>
                    <a:gd name="connsiteX3" fmla="*/ 95964 w 1778382"/>
                    <a:gd name="connsiteY3" fmla="*/ 870012 h 873195"/>
                    <a:gd name="connsiteX4" fmla="*/ 1622923 w 1778382"/>
                    <a:gd name="connsiteY4" fmla="*/ 873195 h 873195"/>
                    <a:gd name="connsiteX5" fmla="*/ 1740384 w 1778382"/>
                    <a:gd name="connsiteY5" fmla="*/ 784419 h 873195"/>
                    <a:gd name="connsiteX6" fmla="*/ 1543024 w 1778382"/>
                    <a:gd name="connsiteY6" fmla="*/ 514905 h 873195"/>
                    <a:gd name="connsiteX7" fmla="*/ 1472003 w 1778382"/>
                    <a:gd name="connsiteY7" fmla="*/ 0 h 873195"/>
                    <a:gd name="connsiteX0" fmla="*/ 287617 w 1779961"/>
                    <a:gd name="connsiteY0" fmla="*/ 12061 h 873195"/>
                    <a:gd name="connsiteX1" fmla="*/ 239586 w 1779961"/>
                    <a:gd name="connsiteY1" fmla="*/ 497150 h 873195"/>
                    <a:gd name="connsiteX2" fmla="*/ 30624 w 1779961"/>
                    <a:gd name="connsiteY2" fmla="*/ 784878 h 873195"/>
                    <a:gd name="connsiteX3" fmla="*/ 97543 w 1779961"/>
                    <a:gd name="connsiteY3" fmla="*/ 870012 h 873195"/>
                    <a:gd name="connsiteX4" fmla="*/ 1624502 w 1779961"/>
                    <a:gd name="connsiteY4" fmla="*/ 873195 h 873195"/>
                    <a:gd name="connsiteX5" fmla="*/ 1741963 w 1779961"/>
                    <a:gd name="connsiteY5" fmla="*/ 784419 h 873195"/>
                    <a:gd name="connsiteX6" fmla="*/ 1544603 w 1779961"/>
                    <a:gd name="connsiteY6" fmla="*/ 514905 h 873195"/>
                    <a:gd name="connsiteX7" fmla="*/ 1473582 w 1779961"/>
                    <a:gd name="connsiteY7" fmla="*/ 0 h 873195"/>
                    <a:gd name="connsiteX0" fmla="*/ 287617 w 1779961"/>
                    <a:gd name="connsiteY0" fmla="*/ 12061 h 873195"/>
                    <a:gd name="connsiteX1" fmla="*/ 239586 w 1779961"/>
                    <a:gd name="connsiteY1" fmla="*/ 497150 h 873195"/>
                    <a:gd name="connsiteX2" fmla="*/ 30624 w 1779961"/>
                    <a:gd name="connsiteY2" fmla="*/ 784878 h 873195"/>
                    <a:gd name="connsiteX3" fmla="*/ 97543 w 1779961"/>
                    <a:gd name="connsiteY3" fmla="*/ 870012 h 873195"/>
                    <a:gd name="connsiteX4" fmla="*/ 1624502 w 1779961"/>
                    <a:gd name="connsiteY4" fmla="*/ 873195 h 873195"/>
                    <a:gd name="connsiteX5" fmla="*/ 1741963 w 1779961"/>
                    <a:gd name="connsiteY5" fmla="*/ 784419 h 873195"/>
                    <a:gd name="connsiteX6" fmla="*/ 1544603 w 1779961"/>
                    <a:gd name="connsiteY6" fmla="*/ 514905 h 873195"/>
                    <a:gd name="connsiteX7" fmla="*/ 1473582 w 1779961"/>
                    <a:gd name="connsiteY7" fmla="*/ 0 h 873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79961" h="873195">
                      <a:moveTo>
                        <a:pt x="287617" y="12061"/>
                      </a:moveTo>
                      <a:lnTo>
                        <a:pt x="239586" y="497150"/>
                      </a:lnTo>
                      <a:cubicBezTo>
                        <a:pt x="206363" y="701136"/>
                        <a:pt x="100278" y="726613"/>
                        <a:pt x="30624" y="784878"/>
                      </a:cubicBezTo>
                      <a:cubicBezTo>
                        <a:pt x="-49074" y="850900"/>
                        <a:pt x="46093" y="873207"/>
                        <a:pt x="97543" y="870012"/>
                      </a:cubicBezTo>
                      <a:lnTo>
                        <a:pt x="1624502" y="873195"/>
                      </a:lnTo>
                      <a:cubicBezTo>
                        <a:pt x="1762018" y="870318"/>
                        <a:pt x="1826672" y="838298"/>
                        <a:pt x="1741963" y="784419"/>
                      </a:cubicBezTo>
                      <a:cubicBezTo>
                        <a:pt x="1668890" y="740726"/>
                        <a:pt x="1573960" y="667889"/>
                        <a:pt x="1544603" y="514905"/>
                      </a:cubicBezTo>
                      <a:lnTo>
                        <a:pt x="1473582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563" name="Picture 8">
                <a:extLst>
                  <a:ext uri="{FF2B5EF4-FFF2-40B4-BE49-F238E27FC236}">
                    <a16:creationId xmlns:a16="http://schemas.microsoft.com/office/drawing/2014/main" id="{6E398365-D3FC-41FD-B6C7-00E2DEB431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6408" y="5621499"/>
                <a:ext cx="293044" cy="2930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4" name="Picture 2">
                <a:extLst>
                  <a:ext uri="{FF2B5EF4-FFF2-40B4-BE49-F238E27FC236}">
                    <a16:creationId xmlns:a16="http://schemas.microsoft.com/office/drawing/2014/main" id="{142E5122-7E91-413B-8213-DBEA21F60F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937"/>
              <a:stretch/>
            </p:blipFill>
            <p:spPr bwMode="auto">
              <a:xfrm>
                <a:off x="7317223" y="5617000"/>
                <a:ext cx="632705" cy="345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7" name="组合 596">
              <a:extLst>
                <a:ext uri="{FF2B5EF4-FFF2-40B4-BE49-F238E27FC236}">
                  <a16:creationId xmlns:a16="http://schemas.microsoft.com/office/drawing/2014/main" id="{F9CD9DF7-1A74-49D9-9B08-7C9ABD9861E2}"/>
                </a:ext>
              </a:extLst>
            </p:cNvPr>
            <p:cNvGrpSpPr/>
            <p:nvPr/>
          </p:nvGrpSpPr>
          <p:grpSpPr>
            <a:xfrm>
              <a:off x="2701648" y="5363470"/>
              <a:ext cx="1138959" cy="956798"/>
              <a:chOff x="5637320" y="1403725"/>
              <a:chExt cx="5666908" cy="4760561"/>
            </a:xfrm>
          </p:grpSpPr>
          <p:sp>
            <p:nvSpPr>
              <p:cNvPr id="598" name="矩形: 圆角 597">
                <a:extLst>
                  <a:ext uri="{FF2B5EF4-FFF2-40B4-BE49-F238E27FC236}">
                    <a16:creationId xmlns:a16="http://schemas.microsoft.com/office/drawing/2014/main" id="{C49B3821-CB1A-4464-B039-E4E7E89AE14A}"/>
                  </a:ext>
                </a:extLst>
              </p:cNvPr>
              <p:cNvSpPr/>
              <p:nvPr/>
            </p:nvSpPr>
            <p:spPr>
              <a:xfrm>
                <a:off x="5637320" y="1403725"/>
                <a:ext cx="5666908" cy="3887366"/>
              </a:xfrm>
              <a:prstGeom prst="roundRect">
                <a:avLst>
                  <a:gd name="adj" fmla="val 3650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9" name="矩形 598">
                <a:extLst>
                  <a:ext uri="{FF2B5EF4-FFF2-40B4-BE49-F238E27FC236}">
                    <a16:creationId xmlns:a16="http://schemas.microsoft.com/office/drawing/2014/main" id="{6F5323FA-3C79-4D4F-A264-9DBD022A4A49}"/>
                  </a:ext>
                </a:extLst>
              </p:cNvPr>
              <p:cNvSpPr/>
              <p:nvPr/>
            </p:nvSpPr>
            <p:spPr>
              <a:xfrm>
                <a:off x="5877017" y="1610750"/>
                <a:ext cx="5166804" cy="29523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" name="直接连接符 599">
                <a:extLst>
                  <a:ext uri="{FF2B5EF4-FFF2-40B4-BE49-F238E27FC236}">
                    <a16:creationId xmlns:a16="http://schemas.microsoft.com/office/drawing/2014/main" id="{BF2FC94B-DABC-4CD9-A976-2DD674EBBE40}"/>
                  </a:ext>
                </a:extLst>
              </p:cNvPr>
              <p:cNvCxnSpPr/>
              <p:nvPr/>
            </p:nvCxnSpPr>
            <p:spPr>
              <a:xfrm>
                <a:off x="5637320" y="4785064"/>
                <a:ext cx="566690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任意多边形: 形状 600">
                <a:extLst>
                  <a:ext uri="{FF2B5EF4-FFF2-40B4-BE49-F238E27FC236}">
                    <a16:creationId xmlns:a16="http://schemas.microsoft.com/office/drawing/2014/main" id="{1E016CA0-999D-4886-A551-4947BEF6B4C0}"/>
                  </a:ext>
                </a:extLst>
              </p:cNvPr>
              <p:cNvSpPr/>
              <p:nvPr/>
            </p:nvSpPr>
            <p:spPr>
              <a:xfrm>
                <a:off x="7590518" y="5291091"/>
                <a:ext cx="1779961" cy="873195"/>
              </a:xfrm>
              <a:custGeom>
                <a:avLst/>
                <a:gdLst>
                  <a:gd name="connsiteX0" fmla="*/ 275208 w 1722268"/>
                  <a:gd name="connsiteY0" fmla="*/ 26633 h 887767"/>
                  <a:gd name="connsiteX1" fmla="*/ 230820 w 1722268"/>
                  <a:gd name="connsiteY1" fmla="*/ 497150 h 887767"/>
                  <a:gd name="connsiteX2" fmla="*/ 0 w 1722268"/>
                  <a:gd name="connsiteY2" fmla="*/ 781235 h 887767"/>
                  <a:gd name="connsiteX3" fmla="*/ 88777 w 1722268"/>
                  <a:gd name="connsiteY3" fmla="*/ 870012 h 887767"/>
                  <a:gd name="connsiteX4" fmla="*/ 1615736 w 1722268"/>
                  <a:gd name="connsiteY4" fmla="*/ 887767 h 887767"/>
                  <a:gd name="connsiteX5" fmla="*/ 1722268 w 1722268"/>
                  <a:gd name="connsiteY5" fmla="*/ 798991 h 887767"/>
                  <a:gd name="connsiteX6" fmla="*/ 1535837 w 1722268"/>
                  <a:gd name="connsiteY6" fmla="*/ 514905 h 887767"/>
                  <a:gd name="connsiteX7" fmla="*/ 1464816 w 1722268"/>
                  <a:gd name="connsiteY7" fmla="*/ 0 h 887767"/>
                  <a:gd name="connsiteX0" fmla="*/ 278851 w 1722268"/>
                  <a:gd name="connsiteY0" fmla="*/ 12061 h 887767"/>
                  <a:gd name="connsiteX1" fmla="*/ 230820 w 1722268"/>
                  <a:gd name="connsiteY1" fmla="*/ 497150 h 887767"/>
                  <a:gd name="connsiteX2" fmla="*/ 0 w 1722268"/>
                  <a:gd name="connsiteY2" fmla="*/ 781235 h 887767"/>
                  <a:gd name="connsiteX3" fmla="*/ 88777 w 1722268"/>
                  <a:gd name="connsiteY3" fmla="*/ 870012 h 887767"/>
                  <a:gd name="connsiteX4" fmla="*/ 1615736 w 1722268"/>
                  <a:gd name="connsiteY4" fmla="*/ 887767 h 887767"/>
                  <a:gd name="connsiteX5" fmla="*/ 1722268 w 1722268"/>
                  <a:gd name="connsiteY5" fmla="*/ 798991 h 887767"/>
                  <a:gd name="connsiteX6" fmla="*/ 1535837 w 1722268"/>
                  <a:gd name="connsiteY6" fmla="*/ 514905 h 887767"/>
                  <a:gd name="connsiteX7" fmla="*/ 1464816 w 1722268"/>
                  <a:gd name="connsiteY7" fmla="*/ 0 h 887767"/>
                  <a:gd name="connsiteX0" fmla="*/ 278851 w 1722268"/>
                  <a:gd name="connsiteY0" fmla="*/ 12061 h 887767"/>
                  <a:gd name="connsiteX1" fmla="*/ 230820 w 1722268"/>
                  <a:gd name="connsiteY1" fmla="*/ 497150 h 887767"/>
                  <a:gd name="connsiteX2" fmla="*/ 0 w 1722268"/>
                  <a:gd name="connsiteY2" fmla="*/ 781235 h 887767"/>
                  <a:gd name="connsiteX3" fmla="*/ 88777 w 1722268"/>
                  <a:gd name="connsiteY3" fmla="*/ 870012 h 887767"/>
                  <a:gd name="connsiteX4" fmla="*/ 1615736 w 1722268"/>
                  <a:gd name="connsiteY4" fmla="*/ 887767 h 887767"/>
                  <a:gd name="connsiteX5" fmla="*/ 1722268 w 1722268"/>
                  <a:gd name="connsiteY5" fmla="*/ 798991 h 887767"/>
                  <a:gd name="connsiteX6" fmla="*/ 1535837 w 1722268"/>
                  <a:gd name="connsiteY6" fmla="*/ 514905 h 887767"/>
                  <a:gd name="connsiteX7" fmla="*/ 1464816 w 1722268"/>
                  <a:gd name="connsiteY7" fmla="*/ 0 h 887767"/>
                  <a:gd name="connsiteX0" fmla="*/ 278851 w 1722268"/>
                  <a:gd name="connsiteY0" fmla="*/ 12061 h 887767"/>
                  <a:gd name="connsiteX1" fmla="*/ 230820 w 1722268"/>
                  <a:gd name="connsiteY1" fmla="*/ 497150 h 887767"/>
                  <a:gd name="connsiteX2" fmla="*/ 0 w 1722268"/>
                  <a:gd name="connsiteY2" fmla="*/ 781235 h 887767"/>
                  <a:gd name="connsiteX3" fmla="*/ 88777 w 1722268"/>
                  <a:gd name="connsiteY3" fmla="*/ 870012 h 887767"/>
                  <a:gd name="connsiteX4" fmla="*/ 1615736 w 1722268"/>
                  <a:gd name="connsiteY4" fmla="*/ 887767 h 887767"/>
                  <a:gd name="connsiteX5" fmla="*/ 1722268 w 1722268"/>
                  <a:gd name="connsiteY5" fmla="*/ 798991 h 887767"/>
                  <a:gd name="connsiteX6" fmla="*/ 1535837 w 1722268"/>
                  <a:gd name="connsiteY6" fmla="*/ 514905 h 887767"/>
                  <a:gd name="connsiteX7" fmla="*/ 1464816 w 1722268"/>
                  <a:gd name="connsiteY7" fmla="*/ 0 h 887767"/>
                  <a:gd name="connsiteX0" fmla="*/ 309104 w 1752521"/>
                  <a:gd name="connsiteY0" fmla="*/ 12061 h 887767"/>
                  <a:gd name="connsiteX1" fmla="*/ 261073 w 1752521"/>
                  <a:gd name="connsiteY1" fmla="*/ 497150 h 887767"/>
                  <a:gd name="connsiteX2" fmla="*/ 30253 w 1752521"/>
                  <a:gd name="connsiteY2" fmla="*/ 781235 h 887767"/>
                  <a:gd name="connsiteX3" fmla="*/ 119030 w 1752521"/>
                  <a:gd name="connsiteY3" fmla="*/ 870012 h 887767"/>
                  <a:gd name="connsiteX4" fmla="*/ 1645989 w 1752521"/>
                  <a:gd name="connsiteY4" fmla="*/ 887767 h 887767"/>
                  <a:gd name="connsiteX5" fmla="*/ 1752521 w 1752521"/>
                  <a:gd name="connsiteY5" fmla="*/ 798991 h 887767"/>
                  <a:gd name="connsiteX6" fmla="*/ 1566090 w 1752521"/>
                  <a:gd name="connsiteY6" fmla="*/ 514905 h 887767"/>
                  <a:gd name="connsiteX7" fmla="*/ 1495069 w 1752521"/>
                  <a:gd name="connsiteY7" fmla="*/ 0 h 887767"/>
                  <a:gd name="connsiteX0" fmla="*/ 311986 w 1755403"/>
                  <a:gd name="connsiteY0" fmla="*/ 12061 h 887767"/>
                  <a:gd name="connsiteX1" fmla="*/ 263955 w 1755403"/>
                  <a:gd name="connsiteY1" fmla="*/ 497150 h 887767"/>
                  <a:gd name="connsiteX2" fmla="*/ 33135 w 1755403"/>
                  <a:gd name="connsiteY2" fmla="*/ 781235 h 887767"/>
                  <a:gd name="connsiteX3" fmla="*/ 121912 w 1755403"/>
                  <a:gd name="connsiteY3" fmla="*/ 870012 h 887767"/>
                  <a:gd name="connsiteX4" fmla="*/ 1648871 w 1755403"/>
                  <a:gd name="connsiteY4" fmla="*/ 887767 h 887767"/>
                  <a:gd name="connsiteX5" fmla="*/ 1755403 w 1755403"/>
                  <a:gd name="connsiteY5" fmla="*/ 798991 h 887767"/>
                  <a:gd name="connsiteX6" fmla="*/ 1568972 w 1755403"/>
                  <a:gd name="connsiteY6" fmla="*/ 514905 h 887767"/>
                  <a:gd name="connsiteX7" fmla="*/ 1497951 w 1755403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73195"/>
                  <a:gd name="connsiteX1" fmla="*/ 247416 w 1738864"/>
                  <a:gd name="connsiteY1" fmla="*/ 497150 h 873195"/>
                  <a:gd name="connsiteX2" fmla="*/ 16596 w 1738864"/>
                  <a:gd name="connsiteY2" fmla="*/ 781235 h 873195"/>
                  <a:gd name="connsiteX3" fmla="*/ 105373 w 1738864"/>
                  <a:gd name="connsiteY3" fmla="*/ 870012 h 873195"/>
                  <a:gd name="connsiteX4" fmla="*/ 1632332 w 1738864"/>
                  <a:gd name="connsiteY4" fmla="*/ 873195 h 873195"/>
                  <a:gd name="connsiteX5" fmla="*/ 1738864 w 1738864"/>
                  <a:gd name="connsiteY5" fmla="*/ 798991 h 873195"/>
                  <a:gd name="connsiteX6" fmla="*/ 1552433 w 1738864"/>
                  <a:gd name="connsiteY6" fmla="*/ 514905 h 873195"/>
                  <a:gd name="connsiteX7" fmla="*/ 1481412 w 1738864"/>
                  <a:gd name="connsiteY7" fmla="*/ 0 h 873195"/>
                  <a:gd name="connsiteX0" fmla="*/ 295447 w 1762337"/>
                  <a:gd name="connsiteY0" fmla="*/ 12061 h 873195"/>
                  <a:gd name="connsiteX1" fmla="*/ 247416 w 1762337"/>
                  <a:gd name="connsiteY1" fmla="*/ 497150 h 873195"/>
                  <a:gd name="connsiteX2" fmla="*/ 16596 w 1762337"/>
                  <a:gd name="connsiteY2" fmla="*/ 781235 h 873195"/>
                  <a:gd name="connsiteX3" fmla="*/ 105373 w 1762337"/>
                  <a:gd name="connsiteY3" fmla="*/ 870012 h 873195"/>
                  <a:gd name="connsiteX4" fmla="*/ 1632332 w 1762337"/>
                  <a:gd name="connsiteY4" fmla="*/ 873195 h 873195"/>
                  <a:gd name="connsiteX5" fmla="*/ 1738864 w 1762337"/>
                  <a:gd name="connsiteY5" fmla="*/ 798991 h 873195"/>
                  <a:gd name="connsiteX6" fmla="*/ 1552433 w 1762337"/>
                  <a:gd name="connsiteY6" fmla="*/ 514905 h 873195"/>
                  <a:gd name="connsiteX7" fmla="*/ 1481412 w 1762337"/>
                  <a:gd name="connsiteY7" fmla="*/ 0 h 873195"/>
                  <a:gd name="connsiteX0" fmla="*/ 295447 w 1777847"/>
                  <a:gd name="connsiteY0" fmla="*/ 12061 h 873195"/>
                  <a:gd name="connsiteX1" fmla="*/ 247416 w 1777847"/>
                  <a:gd name="connsiteY1" fmla="*/ 497150 h 873195"/>
                  <a:gd name="connsiteX2" fmla="*/ 16596 w 1777847"/>
                  <a:gd name="connsiteY2" fmla="*/ 781235 h 873195"/>
                  <a:gd name="connsiteX3" fmla="*/ 105373 w 1777847"/>
                  <a:gd name="connsiteY3" fmla="*/ 870012 h 873195"/>
                  <a:gd name="connsiteX4" fmla="*/ 1632332 w 1777847"/>
                  <a:gd name="connsiteY4" fmla="*/ 873195 h 873195"/>
                  <a:gd name="connsiteX5" fmla="*/ 1738864 w 1777847"/>
                  <a:gd name="connsiteY5" fmla="*/ 798991 h 873195"/>
                  <a:gd name="connsiteX6" fmla="*/ 1552433 w 1777847"/>
                  <a:gd name="connsiteY6" fmla="*/ 514905 h 873195"/>
                  <a:gd name="connsiteX7" fmla="*/ 1481412 w 1777847"/>
                  <a:gd name="connsiteY7" fmla="*/ 0 h 873195"/>
                  <a:gd name="connsiteX0" fmla="*/ 295447 w 1775134"/>
                  <a:gd name="connsiteY0" fmla="*/ 12061 h 873195"/>
                  <a:gd name="connsiteX1" fmla="*/ 247416 w 1775134"/>
                  <a:gd name="connsiteY1" fmla="*/ 497150 h 873195"/>
                  <a:gd name="connsiteX2" fmla="*/ 16596 w 1775134"/>
                  <a:gd name="connsiteY2" fmla="*/ 781235 h 873195"/>
                  <a:gd name="connsiteX3" fmla="*/ 105373 w 1775134"/>
                  <a:gd name="connsiteY3" fmla="*/ 870012 h 873195"/>
                  <a:gd name="connsiteX4" fmla="*/ 1632332 w 1775134"/>
                  <a:gd name="connsiteY4" fmla="*/ 873195 h 873195"/>
                  <a:gd name="connsiteX5" fmla="*/ 1735221 w 1775134"/>
                  <a:gd name="connsiteY5" fmla="*/ 788062 h 873195"/>
                  <a:gd name="connsiteX6" fmla="*/ 1552433 w 1775134"/>
                  <a:gd name="connsiteY6" fmla="*/ 514905 h 873195"/>
                  <a:gd name="connsiteX7" fmla="*/ 1481412 w 1775134"/>
                  <a:gd name="connsiteY7" fmla="*/ 0 h 873195"/>
                  <a:gd name="connsiteX0" fmla="*/ 295447 w 1776753"/>
                  <a:gd name="connsiteY0" fmla="*/ 12061 h 873195"/>
                  <a:gd name="connsiteX1" fmla="*/ 247416 w 1776753"/>
                  <a:gd name="connsiteY1" fmla="*/ 497150 h 873195"/>
                  <a:gd name="connsiteX2" fmla="*/ 16596 w 1776753"/>
                  <a:gd name="connsiteY2" fmla="*/ 781235 h 873195"/>
                  <a:gd name="connsiteX3" fmla="*/ 105373 w 1776753"/>
                  <a:gd name="connsiteY3" fmla="*/ 870012 h 873195"/>
                  <a:gd name="connsiteX4" fmla="*/ 1632332 w 1776753"/>
                  <a:gd name="connsiteY4" fmla="*/ 873195 h 873195"/>
                  <a:gd name="connsiteX5" fmla="*/ 1735221 w 1776753"/>
                  <a:gd name="connsiteY5" fmla="*/ 788062 h 873195"/>
                  <a:gd name="connsiteX6" fmla="*/ 1552433 w 1776753"/>
                  <a:gd name="connsiteY6" fmla="*/ 514905 h 873195"/>
                  <a:gd name="connsiteX7" fmla="*/ 1481412 w 1776753"/>
                  <a:gd name="connsiteY7" fmla="*/ 0 h 873195"/>
                  <a:gd name="connsiteX0" fmla="*/ 295447 w 1776753"/>
                  <a:gd name="connsiteY0" fmla="*/ 12061 h 873195"/>
                  <a:gd name="connsiteX1" fmla="*/ 247416 w 1776753"/>
                  <a:gd name="connsiteY1" fmla="*/ 497150 h 873195"/>
                  <a:gd name="connsiteX2" fmla="*/ 16596 w 1776753"/>
                  <a:gd name="connsiteY2" fmla="*/ 781235 h 873195"/>
                  <a:gd name="connsiteX3" fmla="*/ 105373 w 1776753"/>
                  <a:gd name="connsiteY3" fmla="*/ 870012 h 873195"/>
                  <a:gd name="connsiteX4" fmla="*/ 1632332 w 1776753"/>
                  <a:gd name="connsiteY4" fmla="*/ 873195 h 873195"/>
                  <a:gd name="connsiteX5" fmla="*/ 1735221 w 1776753"/>
                  <a:gd name="connsiteY5" fmla="*/ 788062 h 873195"/>
                  <a:gd name="connsiteX6" fmla="*/ 1552433 w 1776753"/>
                  <a:gd name="connsiteY6" fmla="*/ 514905 h 873195"/>
                  <a:gd name="connsiteX7" fmla="*/ 1481412 w 1776753"/>
                  <a:gd name="connsiteY7" fmla="*/ 0 h 873195"/>
                  <a:gd name="connsiteX0" fmla="*/ 295447 w 1787791"/>
                  <a:gd name="connsiteY0" fmla="*/ 12061 h 873195"/>
                  <a:gd name="connsiteX1" fmla="*/ 247416 w 1787791"/>
                  <a:gd name="connsiteY1" fmla="*/ 497150 h 873195"/>
                  <a:gd name="connsiteX2" fmla="*/ 16596 w 1787791"/>
                  <a:gd name="connsiteY2" fmla="*/ 781235 h 873195"/>
                  <a:gd name="connsiteX3" fmla="*/ 105373 w 1787791"/>
                  <a:gd name="connsiteY3" fmla="*/ 870012 h 873195"/>
                  <a:gd name="connsiteX4" fmla="*/ 1632332 w 1787791"/>
                  <a:gd name="connsiteY4" fmla="*/ 873195 h 873195"/>
                  <a:gd name="connsiteX5" fmla="*/ 1749793 w 1787791"/>
                  <a:gd name="connsiteY5" fmla="*/ 784419 h 873195"/>
                  <a:gd name="connsiteX6" fmla="*/ 1552433 w 1787791"/>
                  <a:gd name="connsiteY6" fmla="*/ 514905 h 873195"/>
                  <a:gd name="connsiteX7" fmla="*/ 1481412 w 1787791"/>
                  <a:gd name="connsiteY7" fmla="*/ 0 h 873195"/>
                  <a:gd name="connsiteX0" fmla="*/ 295447 w 1787791"/>
                  <a:gd name="connsiteY0" fmla="*/ 12061 h 873195"/>
                  <a:gd name="connsiteX1" fmla="*/ 247416 w 1787791"/>
                  <a:gd name="connsiteY1" fmla="*/ 497150 h 873195"/>
                  <a:gd name="connsiteX2" fmla="*/ 16596 w 1787791"/>
                  <a:gd name="connsiteY2" fmla="*/ 781235 h 873195"/>
                  <a:gd name="connsiteX3" fmla="*/ 105373 w 1787791"/>
                  <a:gd name="connsiteY3" fmla="*/ 870012 h 873195"/>
                  <a:gd name="connsiteX4" fmla="*/ 1632332 w 1787791"/>
                  <a:gd name="connsiteY4" fmla="*/ 873195 h 873195"/>
                  <a:gd name="connsiteX5" fmla="*/ 1749793 w 1787791"/>
                  <a:gd name="connsiteY5" fmla="*/ 784419 h 873195"/>
                  <a:gd name="connsiteX6" fmla="*/ 1552433 w 1787791"/>
                  <a:gd name="connsiteY6" fmla="*/ 514905 h 873195"/>
                  <a:gd name="connsiteX7" fmla="*/ 1481412 w 1787791"/>
                  <a:gd name="connsiteY7" fmla="*/ 0 h 873195"/>
                  <a:gd name="connsiteX0" fmla="*/ 273618 w 1765962"/>
                  <a:gd name="connsiteY0" fmla="*/ 12061 h 873195"/>
                  <a:gd name="connsiteX1" fmla="*/ 225587 w 1765962"/>
                  <a:gd name="connsiteY1" fmla="*/ 497150 h 873195"/>
                  <a:gd name="connsiteX2" fmla="*/ 20268 w 1765962"/>
                  <a:gd name="connsiteY2" fmla="*/ 788521 h 873195"/>
                  <a:gd name="connsiteX3" fmla="*/ 83544 w 1765962"/>
                  <a:gd name="connsiteY3" fmla="*/ 870012 h 873195"/>
                  <a:gd name="connsiteX4" fmla="*/ 1610503 w 1765962"/>
                  <a:gd name="connsiteY4" fmla="*/ 873195 h 873195"/>
                  <a:gd name="connsiteX5" fmla="*/ 1727964 w 1765962"/>
                  <a:gd name="connsiteY5" fmla="*/ 784419 h 873195"/>
                  <a:gd name="connsiteX6" fmla="*/ 1530604 w 1765962"/>
                  <a:gd name="connsiteY6" fmla="*/ 514905 h 873195"/>
                  <a:gd name="connsiteX7" fmla="*/ 1459583 w 1765962"/>
                  <a:gd name="connsiteY7" fmla="*/ 0 h 873195"/>
                  <a:gd name="connsiteX0" fmla="*/ 276647 w 1768991"/>
                  <a:gd name="connsiteY0" fmla="*/ 12061 h 873195"/>
                  <a:gd name="connsiteX1" fmla="*/ 228616 w 1768991"/>
                  <a:gd name="connsiteY1" fmla="*/ 497150 h 873195"/>
                  <a:gd name="connsiteX2" fmla="*/ 19654 w 1768991"/>
                  <a:gd name="connsiteY2" fmla="*/ 784878 h 873195"/>
                  <a:gd name="connsiteX3" fmla="*/ 86573 w 1768991"/>
                  <a:gd name="connsiteY3" fmla="*/ 870012 h 873195"/>
                  <a:gd name="connsiteX4" fmla="*/ 1613532 w 1768991"/>
                  <a:gd name="connsiteY4" fmla="*/ 873195 h 873195"/>
                  <a:gd name="connsiteX5" fmla="*/ 1730993 w 1768991"/>
                  <a:gd name="connsiteY5" fmla="*/ 784419 h 873195"/>
                  <a:gd name="connsiteX6" fmla="*/ 1533633 w 1768991"/>
                  <a:gd name="connsiteY6" fmla="*/ 514905 h 873195"/>
                  <a:gd name="connsiteX7" fmla="*/ 1462612 w 1768991"/>
                  <a:gd name="connsiteY7" fmla="*/ 0 h 873195"/>
                  <a:gd name="connsiteX0" fmla="*/ 276647 w 1768991"/>
                  <a:gd name="connsiteY0" fmla="*/ 12061 h 873195"/>
                  <a:gd name="connsiteX1" fmla="*/ 228616 w 1768991"/>
                  <a:gd name="connsiteY1" fmla="*/ 497150 h 873195"/>
                  <a:gd name="connsiteX2" fmla="*/ 19654 w 1768991"/>
                  <a:gd name="connsiteY2" fmla="*/ 784878 h 873195"/>
                  <a:gd name="connsiteX3" fmla="*/ 86573 w 1768991"/>
                  <a:gd name="connsiteY3" fmla="*/ 870012 h 873195"/>
                  <a:gd name="connsiteX4" fmla="*/ 1613532 w 1768991"/>
                  <a:gd name="connsiteY4" fmla="*/ 873195 h 873195"/>
                  <a:gd name="connsiteX5" fmla="*/ 1730993 w 1768991"/>
                  <a:gd name="connsiteY5" fmla="*/ 784419 h 873195"/>
                  <a:gd name="connsiteX6" fmla="*/ 1533633 w 1768991"/>
                  <a:gd name="connsiteY6" fmla="*/ 514905 h 873195"/>
                  <a:gd name="connsiteX7" fmla="*/ 1462612 w 1768991"/>
                  <a:gd name="connsiteY7" fmla="*/ 0 h 873195"/>
                  <a:gd name="connsiteX0" fmla="*/ 286038 w 1778382"/>
                  <a:gd name="connsiteY0" fmla="*/ 12061 h 873195"/>
                  <a:gd name="connsiteX1" fmla="*/ 238007 w 1778382"/>
                  <a:gd name="connsiteY1" fmla="*/ 497150 h 873195"/>
                  <a:gd name="connsiteX2" fmla="*/ 29045 w 1778382"/>
                  <a:gd name="connsiteY2" fmla="*/ 784878 h 873195"/>
                  <a:gd name="connsiteX3" fmla="*/ 95964 w 1778382"/>
                  <a:gd name="connsiteY3" fmla="*/ 870012 h 873195"/>
                  <a:gd name="connsiteX4" fmla="*/ 1622923 w 1778382"/>
                  <a:gd name="connsiteY4" fmla="*/ 873195 h 873195"/>
                  <a:gd name="connsiteX5" fmla="*/ 1740384 w 1778382"/>
                  <a:gd name="connsiteY5" fmla="*/ 784419 h 873195"/>
                  <a:gd name="connsiteX6" fmla="*/ 1543024 w 1778382"/>
                  <a:gd name="connsiteY6" fmla="*/ 514905 h 873195"/>
                  <a:gd name="connsiteX7" fmla="*/ 1472003 w 1778382"/>
                  <a:gd name="connsiteY7" fmla="*/ 0 h 873195"/>
                  <a:gd name="connsiteX0" fmla="*/ 286038 w 1778382"/>
                  <a:gd name="connsiteY0" fmla="*/ 12061 h 873195"/>
                  <a:gd name="connsiteX1" fmla="*/ 238007 w 1778382"/>
                  <a:gd name="connsiteY1" fmla="*/ 497150 h 873195"/>
                  <a:gd name="connsiteX2" fmla="*/ 29045 w 1778382"/>
                  <a:gd name="connsiteY2" fmla="*/ 784878 h 873195"/>
                  <a:gd name="connsiteX3" fmla="*/ 95964 w 1778382"/>
                  <a:gd name="connsiteY3" fmla="*/ 870012 h 873195"/>
                  <a:gd name="connsiteX4" fmla="*/ 1622923 w 1778382"/>
                  <a:gd name="connsiteY4" fmla="*/ 873195 h 873195"/>
                  <a:gd name="connsiteX5" fmla="*/ 1740384 w 1778382"/>
                  <a:gd name="connsiteY5" fmla="*/ 784419 h 873195"/>
                  <a:gd name="connsiteX6" fmla="*/ 1543024 w 1778382"/>
                  <a:gd name="connsiteY6" fmla="*/ 514905 h 873195"/>
                  <a:gd name="connsiteX7" fmla="*/ 1472003 w 1778382"/>
                  <a:gd name="connsiteY7" fmla="*/ 0 h 873195"/>
                  <a:gd name="connsiteX0" fmla="*/ 286038 w 1778382"/>
                  <a:gd name="connsiteY0" fmla="*/ 12061 h 873195"/>
                  <a:gd name="connsiteX1" fmla="*/ 238007 w 1778382"/>
                  <a:gd name="connsiteY1" fmla="*/ 497150 h 873195"/>
                  <a:gd name="connsiteX2" fmla="*/ 29045 w 1778382"/>
                  <a:gd name="connsiteY2" fmla="*/ 784878 h 873195"/>
                  <a:gd name="connsiteX3" fmla="*/ 95964 w 1778382"/>
                  <a:gd name="connsiteY3" fmla="*/ 870012 h 873195"/>
                  <a:gd name="connsiteX4" fmla="*/ 1622923 w 1778382"/>
                  <a:gd name="connsiteY4" fmla="*/ 873195 h 873195"/>
                  <a:gd name="connsiteX5" fmla="*/ 1740384 w 1778382"/>
                  <a:gd name="connsiteY5" fmla="*/ 784419 h 873195"/>
                  <a:gd name="connsiteX6" fmla="*/ 1543024 w 1778382"/>
                  <a:gd name="connsiteY6" fmla="*/ 514905 h 873195"/>
                  <a:gd name="connsiteX7" fmla="*/ 1472003 w 1778382"/>
                  <a:gd name="connsiteY7" fmla="*/ 0 h 873195"/>
                  <a:gd name="connsiteX0" fmla="*/ 287617 w 1779961"/>
                  <a:gd name="connsiteY0" fmla="*/ 12061 h 873195"/>
                  <a:gd name="connsiteX1" fmla="*/ 239586 w 1779961"/>
                  <a:gd name="connsiteY1" fmla="*/ 497150 h 873195"/>
                  <a:gd name="connsiteX2" fmla="*/ 30624 w 1779961"/>
                  <a:gd name="connsiteY2" fmla="*/ 784878 h 873195"/>
                  <a:gd name="connsiteX3" fmla="*/ 97543 w 1779961"/>
                  <a:gd name="connsiteY3" fmla="*/ 870012 h 873195"/>
                  <a:gd name="connsiteX4" fmla="*/ 1624502 w 1779961"/>
                  <a:gd name="connsiteY4" fmla="*/ 873195 h 873195"/>
                  <a:gd name="connsiteX5" fmla="*/ 1741963 w 1779961"/>
                  <a:gd name="connsiteY5" fmla="*/ 784419 h 873195"/>
                  <a:gd name="connsiteX6" fmla="*/ 1544603 w 1779961"/>
                  <a:gd name="connsiteY6" fmla="*/ 514905 h 873195"/>
                  <a:gd name="connsiteX7" fmla="*/ 1473582 w 1779961"/>
                  <a:gd name="connsiteY7" fmla="*/ 0 h 873195"/>
                  <a:gd name="connsiteX0" fmla="*/ 287617 w 1779961"/>
                  <a:gd name="connsiteY0" fmla="*/ 12061 h 873195"/>
                  <a:gd name="connsiteX1" fmla="*/ 239586 w 1779961"/>
                  <a:gd name="connsiteY1" fmla="*/ 497150 h 873195"/>
                  <a:gd name="connsiteX2" fmla="*/ 30624 w 1779961"/>
                  <a:gd name="connsiteY2" fmla="*/ 784878 h 873195"/>
                  <a:gd name="connsiteX3" fmla="*/ 97543 w 1779961"/>
                  <a:gd name="connsiteY3" fmla="*/ 870012 h 873195"/>
                  <a:gd name="connsiteX4" fmla="*/ 1624502 w 1779961"/>
                  <a:gd name="connsiteY4" fmla="*/ 873195 h 873195"/>
                  <a:gd name="connsiteX5" fmla="*/ 1741963 w 1779961"/>
                  <a:gd name="connsiteY5" fmla="*/ 784419 h 873195"/>
                  <a:gd name="connsiteX6" fmla="*/ 1544603 w 1779961"/>
                  <a:gd name="connsiteY6" fmla="*/ 514905 h 873195"/>
                  <a:gd name="connsiteX7" fmla="*/ 1473582 w 1779961"/>
                  <a:gd name="connsiteY7" fmla="*/ 0 h 8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9961" h="873195">
                    <a:moveTo>
                      <a:pt x="287617" y="12061"/>
                    </a:moveTo>
                    <a:lnTo>
                      <a:pt x="239586" y="497150"/>
                    </a:lnTo>
                    <a:cubicBezTo>
                      <a:pt x="206363" y="701136"/>
                      <a:pt x="100278" y="726613"/>
                      <a:pt x="30624" y="784878"/>
                    </a:cubicBezTo>
                    <a:cubicBezTo>
                      <a:pt x="-49074" y="850900"/>
                      <a:pt x="46093" y="873207"/>
                      <a:pt x="97543" y="870012"/>
                    </a:cubicBezTo>
                    <a:lnTo>
                      <a:pt x="1624502" y="873195"/>
                    </a:lnTo>
                    <a:cubicBezTo>
                      <a:pt x="1762018" y="870318"/>
                      <a:pt x="1826672" y="838298"/>
                      <a:pt x="1741963" y="784419"/>
                    </a:cubicBezTo>
                    <a:cubicBezTo>
                      <a:pt x="1668890" y="740726"/>
                      <a:pt x="1573960" y="667889"/>
                      <a:pt x="1544603" y="514905"/>
                    </a:cubicBezTo>
                    <a:lnTo>
                      <a:pt x="1473582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1" name="文本框 630">
              <a:extLst>
                <a:ext uri="{FF2B5EF4-FFF2-40B4-BE49-F238E27FC236}">
                  <a16:creationId xmlns:a16="http://schemas.microsoft.com/office/drawing/2014/main" id="{7BBCBF88-71DF-40F0-9BFB-25E79E5057B0}"/>
                </a:ext>
              </a:extLst>
            </p:cNvPr>
            <p:cNvSpPr txBox="1"/>
            <p:nvPr/>
          </p:nvSpPr>
          <p:spPr>
            <a:xfrm>
              <a:off x="2439746" y="4312406"/>
              <a:ext cx="272832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1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34" name="文本框 633">
              <a:extLst>
                <a:ext uri="{FF2B5EF4-FFF2-40B4-BE49-F238E27FC236}">
                  <a16:creationId xmlns:a16="http://schemas.microsoft.com/office/drawing/2014/main" id="{717878BF-221C-4F17-9679-A0C4A046383B}"/>
                </a:ext>
              </a:extLst>
            </p:cNvPr>
            <p:cNvSpPr txBox="1"/>
            <p:nvPr/>
          </p:nvSpPr>
          <p:spPr>
            <a:xfrm>
              <a:off x="3874523" y="2189252"/>
              <a:ext cx="312906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3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35" name="文本框 634">
              <a:extLst>
                <a:ext uri="{FF2B5EF4-FFF2-40B4-BE49-F238E27FC236}">
                  <a16:creationId xmlns:a16="http://schemas.microsoft.com/office/drawing/2014/main" id="{61A70AE1-ED20-4743-B1C4-A488581DB67E}"/>
                </a:ext>
              </a:extLst>
            </p:cNvPr>
            <p:cNvSpPr txBox="1"/>
            <p:nvPr/>
          </p:nvSpPr>
          <p:spPr>
            <a:xfrm>
              <a:off x="4466836" y="431240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4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36" name="文本框 635">
              <a:extLst>
                <a:ext uri="{FF2B5EF4-FFF2-40B4-BE49-F238E27FC236}">
                  <a16:creationId xmlns:a16="http://schemas.microsoft.com/office/drawing/2014/main" id="{0AF9370E-8254-4C80-8EA5-95174A76F1D9}"/>
                </a:ext>
              </a:extLst>
            </p:cNvPr>
            <p:cNvSpPr txBox="1"/>
            <p:nvPr/>
          </p:nvSpPr>
          <p:spPr>
            <a:xfrm>
              <a:off x="4979405" y="2189252"/>
              <a:ext cx="312906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5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38" name="文本框 637">
              <a:extLst>
                <a:ext uri="{FF2B5EF4-FFF2-40B4-BE49-F238E27FC236}">
                  <a16:creationId xmlns:a16="http://schemas.microsoft.com/office/drawing/2014/main" id="{70BC1467-D656-4E5B-85CB-BECD7E0884B1}"/>
                </a:ext>
              </a:extLst>
            </p:cNvPr>
            <p:cNvSpPr txBox="1"/>
            <p:nvPr/>
          </p:nvSpPr>
          <p:spPr>
            <a:xfrm>
              <a:off x="6563221" y="2189252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7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39" name="文本框 638">
              <a:extLst>
                <a:ext uri="{FF2B5EF4-FFF2-40B4-BE49-F238E27FC236}">
                  <a16:creationId xmlns:a16="http://schemas.microsoft.com/office/drawing/2014/main" id="{DAD2B21F-F5CC-4421-B39B-A885B269B0FD}"/>
                </a:ext>
              </a:extLst>
            </p:cNvPr>
            <p:cNvSpPr txBox="1"/>
            <p:nvPr/>
          </p:nvSpPr>
          <p:spPr>
            <a:xfrm>
              <a:off x="7176931" y="4312406"/>
              <a:ext cx="312906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8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41" name="文本框 640">
              <a:extLst>
                <a:ext uri="{FF2B5EF4-FFF2-40B4-BE49-F238E27FC236}">
                  <a16:creationId xmlns:a16="http://schemas.microsoft.com/office/drawing/2014/main" id="{CF738B74-6E59-48C1-96BF-204B0EB93435}"/>
                </a:ext>
              </a:extLst>
            </p:cNvPr>
            <p:cNvSpPr txBox="1"/>
            <p:nvPr/>
          </p:nvSpPr>
          <p:spPr>
            <a:xfrm>
              <a:off x="8476491" y="4312406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10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11" name="文本框 410">
              <a:extLst>
                <a:ext uri="{FF2B5EF4-FFF2-40B4-BE49-F238E27FC236}">
                  <a16:creationId xmlns:a16="http://schemas.microsoft.com/office/drawing/2014/main" id="{E5E8E5D9-758E-4649-A695-C87F14952362}"/>
                </a:ext>
              </a:extLst>
            </p:cNvPr>
            <p:cNvSpPr txBox="1"/>
            <p:nvPr/>
          </p:nvSpPr>
          <p:spPr>
            <a:xfrm>
              <a:off x="6124651" y="6402889"/>
              <a:ext cx="1470913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>
              <a:defPPr>
                <a:defRPr lang="zh-CN"/>
              </a:defPPr>
              <a:lvl1pPr marR="0" indent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Active Speaker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4" name="文本框 673">
              <a:extLst>
                <a:ext uri="{FF2B5EF4-FFF2-40B4-BE49-F238E27FC236}">
                  <a16:creationId xmlns:a16="http://schemas.microsoft.com/office/drawing/2014/main" id="{5F44DA21-8A90-4735-AB7E-6F40C7080080}"/>
                </a:ext>
              </a:extLst>
            </p:cNvPr>
            <p:cNvSpPr txBox="1"/>
            <p:nvPr/>
          </p:nvSpPr>
          <p:spPr>
            <a:xfrm>
              <a:off x="6076495" y="4312406"/>
              <a:ext cx="312906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6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694" name="组合 607">
              <a:extLst>
                <a:ext uri="{FF2B5EF4-FFF2-40B4-BE49-F238E27FC236}">
                  <a16:creationId xmlns:a16="http://schemas.microsoft.com/office/drawing/2014/main" id="{6B32D66B-42B3-463A-83BD-3828E2B9DB8E}"/>
                </a:ext>
              </a:extLst>
            </p:cNvPr>
            <p:cNvGrpSpPr/>
            <p:nvPr/>
          </p:nvGrpSpPr>
          <p:grpSpPr>
            <a:xfrm rot="10800000">
              <a:off x="3528427" y="2456562"/>
              <a:ext cx="177244" cy="274502"/>
              <a:chOff x="9767843" y="2879932"/>
              <a:chExt cx="370796" cy="694855"/>
            </a:xfrm>
          </p:grpSpPr>
          <p:sp>
            <p:nvSpPr>
              <p:cNvPr id="695" name="任意多边形: 形状 608">
                <a:extLst>
                  <a:ext uri="{FF2B5EF4-FFF2-40B4-BE49-F238E27FC236}">
                    <a16:creationId xmlns:a16="http://schemas.microsoft.com/office/drawing/2014/main" id="{A46C1355-2106-42F0-BFB8-9F181A7A9556}"/>
                  </a:ext>
                </a:extLst>
              </p:cNvPr>
              <p:cNvSpPr/>
              <p:nvPr/>
            </p:nvSpPr>
            <p:spPr>
              <a:xfrm>
                <a:off x="9767843" y="2879932"/>
                <a:ext cx="370796" cy="694855"/>
              </a:xfrm>
              <a:custGeom>
                <a:avLst/>
                <a:gdLst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2993"/>
                  <a:gd name="connsiteY0" fmla="*/ 2929317 h 2929317"/>
                  <a:gd name="connsiteX1" fmla="*/ 0 w 1562993"/>
                  <a:gd name="connsiteY1" fmla="*/ 2824120 h 2929317"/>
                  <a:gd name="connsiteX2" fmla="*/ 8092 w 1562993"/>
                  <a:gd name="connsiteY2" fmla="*/ 202301 h 2929317"/>
                  <a:gd name="connsiteX3" fmla="*/ 80920 w 1562993"/>
                  <a:gd name="connsiteY3" fmla="*/ 129473 h 2929317"/>
                  <a:gd name="connsiteX4" fmla="*/ 372234 w 1562993"/>
                  <a:gd name="connsiteY4" fmla="*/ 129473 h 2929317"/>
                  <a:gd name="connsiteX5" fmla="*/ 453154 w 1562993"/>
                  <a:gd name="connsiteY5" fmla="*/ 0 h 2929317"/>
                  <a:gd name="connsiteX6" fmla="*/ 1100517 w 1562993"/>
                  <a:gd name="connsiteY6" fmla="*/ 0 h 2929317"/>
                  <a:gd name="connsiteX7" fmla="*/ 1213805 w 1562993"/>
                  <a:gd name="connsiteY7" fmla="*/ 121381 h 2929317"/>
                  <a:gd name="connsiteX8" fmla="*/ 1448474 w 1562993"/>
                  <a:gd name="connsiteY8" fmla="*/ 129473 h 2929317"/>
                  <a:gd name="connsiteX9" fmla="*/ 1561763 w 1562993"/>
                  <a:gd name="connsiteY9" fmla="*/ 267037 h 2929317"/>
                  <a:gd name="connsiteX10" fmla="*/ 1537487 w 1562993"/>
                  <a:gd name="connsiteY10" fmla="*/ 2807936 h 2929317"/>
                  <a:gd name="connsiteX11" fmla="*/ 1416106 w 1562993"/>
                  <a:gd name="connsiteY11" fmla="*/ 2929317 h 2929317"/>
                  <a:gd name="connsiteX12" fmla="*/ 121380 w 1562993"/>
                  <a:gd name="connsiteY12" fmla="*/ 2929317 h 2929317"/>
                  <a:gd name="connsiteX0" fmla="*/ 121380 w 1564496"/>
                  <a:gd name="connsiteY0" fmla="*/ 2929317 h 2929317"/>
                  <a:gd name="connsiteX1" fmla="*/ 0 w 1564496"/>
                  <a:gd name="connsiteY1" fmla="*/ 2824120 h 2929317"/>
                  <a:gd name="connsiteX2" fmla="*/ 8092 w 1564496"/>
                  <a:gd name="connsiteY2" fmla="*/ 202301 h 2929317"/>
                  <a:gd name="connsiteX3" fmla="*/ 80920 w 1564496"/>
                  <a:gd name="connsiteY3" fmla="*/ 129473 h 2929317"/>
                  <a:gd name="connsiteX4" fmla="*/ 372234 w 1564496"/>
                  <a:gd name="connsiteY4" fmla="*/ 129473 h 2929317"/>
                  <a:gd name="connsiteX5" fmla="*/ 453154 w 1564496"/>
                  <a:gd name="connsiteY5" fmla="*/ 0 h 2929317"/>
                  <a:gd name="connsiteX6" fmla="*/ 1100517 w 1564496"/>
                  <a:gd name="connsiteY6" fmla="*/ 0 h 2929317"/>
                  <a:gd name="connsiteX7" fmla="*/ 1213805 w 1564496"/>
                  <a:gd name="connsiteY7" fmla="*/ 121381 h 2929317"/>
                  <a:gd name="connsiteX8" fmla="*/ 1466689 w 1564496"/>
                  <a:gd name="connsiteY8" fmla="*/ 122187 h 2929317"/>
                  <a:gd name="connsiteX9" fmla="*/ 1561763 w 1564496"/>
                  <a:gd name="connsiteY9" fmla="*/ 267037 h 2929317"/>
                  <a:gd name="connsiteX10" fmla="*/ 1537487 w 1564496"/>
                  <a:gd name="connsiteY10" fmla="*/ 2807936 h 2929317"/>
                  <a:gd name="connsiteX11" fmla="*/ 1416106 w 1564496"/>
                  <a:gd name="connsiteY11" fmla="*/ 2929317 h 2929317"/>
                  <a:gd name="connsiteX12" fmla="*/ 121380 w 1564496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20367 w 1563224"/>
                  <a:gd name="connsiteY5" fmla="*/ 3643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20367 w 1563224"/>
                  <a:gd name="connsiteY5" fmla="*/ 3643 h 2929317"/>
                  <a:gd name="connsiteX6" fmla="*/ 1166092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408 h 2929408"/>
                  <a:gd name="connsiteX1" fmla="*/ 0 w 1563224"/>
                  <a:gd name="connsiteY1" fmla="*/ 2824211 h 2929408"/>
                  <a:gd name="connsiteX2" fmla="*/ 8092 w 1563224"/>
                  <a:gd name="connsiteY2" fmla="*/ 202392 h 2929408"/>
                  <a:gd name="connsiteX3" fmla="*/ 80920 w 1563224"/>
                  <a:gd name="connsiteY3" fmla="*/ 129564 h 2929408"/>
                  <a:gd name="connsiteX4" fmla="*/ 372234 w 1563224"/>
                  <a:gd name="connsiteY4" fmla="*/ 129564 h 2929408"/>
                  <a:gd name="connsiteX5" fmla="*/ 420367 w 1563224"/>
                  <a:gd name="connsiteY5" fmla="*/ 3734 h 2929408"/>
                  <a:gd name="connsiteX6" fmla="*/ 1166092 w 1563224"/>
                  <a:gd name="connsiteY6" fmla="*/ 91 h 2929408"/>
                  <a:gd name="connsiteX7" fmla="*/ 1213805 w 1563224"/>
                  <a:gd name="connsiteY7" fmla="*/ 121472 h 2929408"/>
                  <a:gd name="connsiteX8" fmla="*/ 1466689 w 1563224"/>
                  <a:gd name="connsiteY8" fmla="*/ 122278 h 2929408"/>
                  <a:gd name="connsiteX9" fmla="*/ 1561763 w 1563224"/>
                  <a:gd name="connsiteY9" fmla="*/ 267128 h 2929408"/>
                  <a:gd name="connsiteX10" fmla="*/ 1537487 w 1563224"/>
                  <a:gd name="connsiteY10" fmla="*/ 2808027 h 2929408"/>
                  <a:gd name="connsiteX11" fmla="*/ 1416106 w 1563224"/>
                  <a:gd name="connsiteY11" fmla="*/ 2929408 h 2929408"/>
                  <a:gd name="connsiteX12" fmla="*/ 121380 w 1563224"/>
                  <a:gd name="connsiteY12" fmla="*/ 2929408 h 2929408"/>
                  <a:gd name="connsiteX0" fmla="*/ 121380 w 1563224"/>
                  <a:gd name="connsiteY0" fmla="*/ 2929408 h 2929408"/>
                  <a:gd name="connsiteX1" fmla="*/ 0 w 1563224"/>
                  <a:gd name="connsiteY1" fmla="*/ 2824211 h 2929408"/>
                  <a:gd name="connsiteX2" fmla="*/ 8092 w 1563224"/>
                  <a:gd name="connsiteY2" fmla="*/ 202392 h 2929408"/>
                  <a:gd name="connsiteX3" fmla="*/ 80920 w 1563224"/>
                  <a:gd name="connsiteY3" fmla="*/ 129564 h 2929408"/>
                  <a:gd name="connsiteX4" fmla="*/ 372234 w 1563224"/>
                  <a:gd name="connsiteY4" fmla="*/ 129564 h 2929408"/>
                  <a:gd name="connsiteX5" fmla="*/ 420367 w 1563224"/>
                  <a:gd name="connsiteY5" fmla="*/ 3734 h 2929408"/>
                  <a:gd name="connsiteX6" fmla="*/ 1166092 w 1563224"/>
                  <a:gd name="connsiteY6" fmla="*/ 91 h 2929408"/>
                  <a:gd name="connsiteX7" fmla="*/ 1213805 w 1563224"/>
                  <a:gd name="connsiteY7" fmla="*/ 121472 h 2929408"/>
                  <a:gd name="connsiteX8" fmla="*/ 1466689 w 1563224"/>
                  <a:gd name="connsiteY8" fmla="*/ 122278 h 2929408"/>
                  <a:gd name="connsiteX9" fmla="*/ 1561763 w 1563224"/>
                  <a:gd name="connsiteY9" fmla="*/ 267128 h 2929408"/>
                  <a:gd name="connsiteX10" fmla="*/ 1537487 w 1563224"/>
                  <a:gd name="connsiteY10" fmla="*/ 2808027 h 2929408"/>
                  <a:gd name="connsiteX11" fmla="*/ 1416106 w 1563224"/>
                  <a:gd name="connsiteY11" fmla="*/ 2929408 h 2929408"/>
                  <a:gd name="connsiteX12" fmla="*/ 121380 w 1563224"/>
                  <a:gd name="connsiteY12" fmla="*/ 2929408 h 292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63224" h="2929408">
                    <a:moveTo>
                      <a:pt x="121380" y="2929408"/>
                    </a:moveTo>
                    <a:cubicBezTo>
                      <a:pt x="29918" y="2927129"/>
                      <a:pt x="4030" y="2913922"/>
                      <a:pt x="0" y="2824211"/>
                    </a:cubicBezTo>
                    <a:cubicBezTo>
                      <a:pt x="2697" y="1950271"/>
                      <a:pt x="5395" y="1076332"/>
                      <a:pt x="8092" y="202392"/>
                    </a:cubicBezTo>
                    <a:cubicBezTo>
                      <a:pt x="6867" y="138043"/>
                      <a:pt x="27500" y="131982"/>
                      <a:pt x="80920" y="129564"/>
                    </a:cubicBezTo>
                    <a:lnTo>
                      <a:pt x="372234" y="129564"/>
                    </a:lnTo>
                    <a:cubicBezTo>
                      <a:pt x="388278" y="87621"/>
                      <a:pt x="356963" y="12890"/>
                      <a:pt x="420367" y="3734"/>
                    </a:cubicBezTo>
                    <a:lnTo>
                      <a:pt x="1166092" y="91"/>
                    </a:lnTo>
                    <a:cubicBezTo>
                      <a:pt x="1222069" y="-3165"/>
                      <a:pt x="1197901" y="81012"/>
                      <a:pt x="1213805" y="121472"/>
                    </a:cubicBezTo>
                    <a:lnTo>
                      <a:pt x="1466689" y="122278"/>
                    </a:lnTo>
                    <a:cubicBezTo>
                      <a:pt x="1559098" y="124417"/>
                      <a:pt x="1567716" y="148413"/>
                      <a:pt x="1561763" y="267128"/>
                    </a:cubicBezTo>
                    <a:lnTo>
                      <a:pt x="1537487" y="2808027"/>
                    </a:lnTo>
                    <a:cubicBezTo>
                      <a:pt x="1529814" y="2903132"/>
                      <a:pt x="1525783" y="2929021"/>
                      <a:pt x="1416106" y="2929408"/>
                    </a:cubicBezTo>
                    <a:lnTo>
                      <a:pt x="121380" y="292940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6" name="任意多边形: 形状 609">
                <a:extLst>
                  <a:ext uri="{FF2B5EF4-FFF2-40B4-BE49-F238E27FC236}">
                    <a16:creationId xmlns:a16="http://schemas.microsoft.com/office/drawing/2014/main" id="{57EC169F-8653-4F2D-B052-5B9FB017F30E}"/>
                  </a:ext>
                </a:extLst>
              </p:cNvPr>
              <p:cNvSpPr/>
              <p:nvPr/>
            </p:nvSpPr>
            <p:spPr>
              <a:xfrm>
                <a:off x="9856011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7" name="任意多边形: 形状 610">
                <a:extLst>
                  <a:ext uri="{FF2B5EF4-FFF2-40B4-BE49-F238E27FC236}">
                    <a16:creationId xmlns:a16="http://schemas.microsoft.com/office/drawing/2014/main" id="{E4932BF4-23A8-4107-A2D1-D61756B86C21}"/>
                  </a:ext>
                </a:extLst>
              </p:cNvPr>
              <p:cNvSpPr/>
              <p:nvPr/>
            </p:nvSpPr>
            <p:spPr>
              <a:xfrm>
                <a:off x="9916333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8" name="任意多边形: 形状 611">
                <a:extLst>
                  <a:ext uri="{FF2B5EF4-FFF2-40B4-BE49-F238E27FC236}">
                    <a16:creationId xmlns:a16="http://schemas.microsoft.com/office/drawing/2014/main" id="{AD1F3F4A-B675-43BD-B24B-300DAA59005E}"/>
                  </a:ext>
                </a:extLst>
              </p:cNvPr>
              <p:cNvSpPr/>
              <p:nvPr/>
            </p:nvSpPr>
            <p:spPr>
              <a:xfrm>
                <a:off x="10011337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9" name="任意多边形: 形状 612">
                <a:extLst>
                  <a:ext uri="{FF2B5EF4-FFF2-40B4-BE49-F238E27FC236}">
                    <a16:creationId xmlns:a16="http://schemas.microsoft.com/office/drawing/2014/main" id="{6CCED1D3-13E4-4A8A-BA4D-8F29155824BB}"/>
                  </a:ext>
                </a:extLst>
              </p:cNvPr>
              <p:cNvSpPr/>
              <p:nvPr/>
            </p:nvSpPr>
            <p:spPr>
              <a:xfrm>
                <a:off x="9948202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0" name="任意多边形: 形状 613">
                <a:extLst>
                  <a:ext uri="{FF2B5EF4-FFF2-40B4-BE49-F238E27FC236}">
                    <a16:creationId xmlns:a16="http://schemas.microsoft.com/office/drawing/2014/main" id="{B9EEEFA3-BDE7-43EA-9F33-E8F93F462AA5}"/>
                  </a:ext>
                </a:extLst>
              </p:cNvPr>
              <p:cNvSpPr/>
              <p:nvPr/>
            </p:nvSpPr>
            <p:spPr>
              <a:xfrm>
                <a:off x="9979255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1" name="任意多边形: 形状 614">
                <a:extLst>
                  <a:ext uri="{FF2B5EF4-FFF2-40B4-BE49-F238E27FC236}">
                    <a16:creationId xmlns:a16="http://schemas.microsoft.com/office/drawing/2014/main" id="{78DF57ED-4E41-470D-A336-FC5A4432CC76}"/>
                  </a:ext>
                </a:extLst>
              </p:cNvPr>
              <p:cNvSpPr/>
              <p:nvPr/>
            </p:nvSpPr>
            <p:spPr>
              <a:xfrm>
                <a:off x="9884251" y="2911248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2" name="任意多边形: 形状 615">
                <a:extLst>
                  <a:ext uri="{FF2B5EF4-FFF2-40B4-BE49-F238E27FC236}">
                    <a16:creationId xmlns:a16="http://schemas.microsoft.com/office/drawing/2014/main" id="{A4E73FFE-98EB-4882-A8A9-24237199BB6C}"/>
                  </a:ext>
                </a:extLst>
              </p:cNvPr>
              <p:cNvSpPr/>
              <p:nvPr/>
            </p:nvSpPr>
            <p:spPr>
              <a:xfrm>
                <a:off x="10042025" y="2910862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3" name="任意多边形: 形状 616">
                <a:extLst>
                  <a:ext uri="{FF2B5EF4-FFF2-40B4-BE49-F238E27FC236}">
                    <a16:creationId xmlns:a16="http://schemas.microsoft.com/office/drawing/2014/main" id="{BB2B94CF-A8A1-4B9B-850C-3AE82C23DAD2}"/>
                  </a:ext>
                </a:extLst>
              </p:cNvPr>
              <p:cNvSpPr/>
              <p:nvPr/>
            </p:nvSpPr>
            <p:spPr>
              <a:xfrm>
                <a:off x="9835793" y="2910432"/>
                <a:ext cx="237063" cy="145452"/>
              </a:xfrm>
              <a:custGeom>
                <a:avLst/>
                <a:gdLst>
                  <a:gd name="connsiteX0" fmla="*/ 0 w 1983142"/>
                  <a:gd name="connsiteY0" fmla="*/ 0 h 1217258"/>
                  <a:gd name="connsiteX1" fmla="*/ 20385 w 1983142"/>
                  <a:gd name="connsiteY1" fmla="*/ 1205610 h 1217258"/>
                  <a:gd name="connsiteX2" fmla="*/ 1983142 w 1983142"/>
                  <a:gd name="connsiteY2" fmla="*/ 1217258 h 1217258"/>
                  <a:gd name="connsiteX3" fmla="*/ 1977318 w 1983142"/>
                  <a:gd name="connsiteY3" fmla="*/ 0 h 1217258"/>
                  <a:gd name="connsiteX4" fmla="*/ 0 w 1983142"/>
                  <a:gd name="connsiteY4" fmla="*/ 0 h 1217258"/>
                  <a:gd name="connsiteX0" fmla="*/ 784 w 1983926"/>
                  <a:gd name="connsiteY0" fmla="*/ 0 h 1217258"/>
                  <a:gd name="connsiteX1" fmla="*/ 0 w 1983926"/>
                  <a:gd name="connsiteY1" fmla="*/ 1205610 h 1217258"/>
                  <a:gd name="connsiteX2" fmla="*/ 1983926 w 1983926"/>
                  <a:gd name="connsiteY2" fmla="*/ 1217258 h 1217258"/>
                  <a:gd name="connsiteX3" fmla="*/ 1978102 w 1983926"/>
                  <a:gd name="connsiteY3" fmla="*/ 0 h 1217258"/>
                  <a:gd name="connsiteX4" fmla="*/ 784 w 1983926"/>
                  <a:gd name="connsiteY4" fmla="*/ 0 h 121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926" h="1217258">
                    <a:moveTo>
                      <a:pt x="784" y="0"/>
                    </a:moveTo>
                    <a:cubicBezTo>
                      <a:pt x="523" y="401870"/>
                      <a:pt x="261" y="803740"/>
                      <a:pt x="0" y="1205610"/>
                    </a:cubicBezTo>
                    <a:lnTo>
                      <a:pt x="1983926" y="1217258"/>
                    </a:lnTo>
                    <a:cubicBezTo>
                      <a:pt x="1981985" y="811505"/>
                      <a:pt x="1980043" y="405753"/>
                      <a:pt x="1978102" y="0"/>
                    </a:cubicBezTo>
                    <a:lnTo>
                      <a:pt x="784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4" name="任意多边形: 形状 617">
                <a:extLst>
                  <a:ext uri="{FF2B5EF4-FFF2-40B4-BE49-F238E27FC236}">
                    <a16:creationId xmlns:a16="http://schemas.microsoft.com/office/drawing/2014/main" id="{BC20E154-5F52-45C8-A3F9-C349BD537FEF}"/>
                  </a:ext>
                </a:extLst>
              </p:cNvPr>
              <p:cNvSpPr/>
              <p:nvPr/>
            </p:nvSpPr>
            <p:spPr>
              <a:xfrm>
                <a:off x="9836235" y="2929222"/>
                <a:ext cx="236621" cy="696"/>
              </a:xfrm>
              <a:custGeom>
                <a:avLst/>
                <a:gdLst>
                  <a:gd name="connsiteX0" fmla="*/ 0 w 1980229"/>
                  <a:gd name="connsiteY0" fmla="*/ 5824 h 5824"/>
                  <a:gd name="connsiteX1" fmla="*/ 1980229 w 1980229"/>
                  <a:gd name="connsiteY1" fmla="*/ 0 h 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0229" h="5824">
                    <a:moveTo>
                      <a:pt x="0" y="5824"/>
                    </a:moveTo>
                    <a:lnTo>
                      <a:pt x="198022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5" name="任意多边形: 形状 618">
                <a:extLst>
                  <a:ext uri="{FF2B5EF4-FFF2-40B4-BE49-F238E27FC236}">
                    <a16:creationId xmlns:a16="http://schemas.microsoft.com/office/drawing/2014/main" id="{3B665165-6114-45F4-8C5E-718B52E4D864}"/>
                  </a:ext>
                </a:extLst>
              </p:cNvPr>
              <p:cNvSpPr/>
              <p:nvPr/>
            </p:nvSpPr>
            <p:spPr>
              <a:xfrm>
                <a:off x="9836930" y="3031874"/>
                <a:ext cx="19834" cy="0"/>
              </a:xfrm>
              <a:custGeom>
                <a:avLst/>
                <a:gdLst>
                  <a:gd name="connsiteX0" fmla="*/ 0 w 165990"/>
                  <a:gd name="connsiteY0" fmla="*/ 0 h 0"/>
                  <a:gd name="connsiteX1" fmla="*/ 165990 w 16599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5990">
                    <a:moveTo>
                      <a:pt x="0" y="0"/>
                    </a:moveTo>
                    <a:lnTo>
                      <a:pt x="165990" y="0"/>
                    </a:lnTo>
                  </a:path>
                </a:pathLst>
              </a:custGeom>
              <a:ln w="31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6" name="任意多边形: 形状 619">
                <a:extLst>
                  <a:ext uri="{FF2B5EF4-FFF2-40B4-BE49-F238E27FC236}">
                    <a16:creationId xmlns:a16="http://schemas.microsoft.com/office/drawing/2014/main" id="{8E955F1E-F976-4F4A-8D85-1B0BB71612EE}"/>
                  </a:ext>
                </a:extLst>
              </p:cNvPr>
              <p:cNvSpPr/>
              <p:nvPr/>
            </p:nvSpPr>
            <p:spPr>
              <a:xfrm>
                <a:off x="9871728" y="3032222"/>
                <a:ext cx="12527" cy="348"/>
              </a:xfrm>
              <a:custGeom>
                <a:avLst/>
                <a:gdLst>
                  <a:gd name="connsiteX0" fmla="*/ 0 w 104836"/>
                  <a:gd name="connsiteY0" fmla="*/ 2912 h 2912"/>
                  <a:gd name="connsiteX1" fmla="*/ 104836 w 104836"/>
                  <a:gd name="connsiteY1" fmla="*/ 0 h 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836" h="2912">
                    <a:moveTo>
                      <a:pt x="0" y="2912"/>
                    </a:moveTo>
                    <a:lnTo>
                      <a:pt x="10483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7" name="任意多边形: 形状 620">
                <a:extLst>
                  <a:ext uri="{FF2B5EF4-FFF2-40B4-BE49-F238E27FC236}">
                    <a16:creationId xmlns:a16="http://schemas.microsoft.com/office/drawing/2014/main" id="{F4A2FB01-A2CC-4197-9B2B-917E0A560D77}"/>
                  </a:ext>
                </a:extLst>
              </p:cNvPr>
              <p:cNvSpPr/>
              <p:nvPr/>
            </p:nvSpPr>
            <p:spPr>
              <a:xfrm>
                <a:off x="9900957" y="3032222"/>
                <a:ext cx="14615" cy="0"/>
              </a:xfrm>
              <a:custGeom>
                <a:avLst/>
                <a:gdLst>
                  <a:gd name="connsiteX0" fmla="*/ 0 w 122309"/>
                  <a:gd name="connsiteY0" fmla="*/ 0 h 0"/>
                  <a:gd name="connsiteX1" fmla="*/ 122309 w 12230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309">
                    <a:moveTo>
                      <a:pt x="0" y="0"/>
                    </a:moveTo>
                    <a:lnTo>
                      <a:pt x="12230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8" name="任意多边形: 形状 621">
                <a:extLst>
                  <a:ext uri="{FF2B5EF4-FFF2-40B4-BE49-F238E27FC236}">
                    <a16:creationId xmlns:a16="http://schemas.microsoft.com/office/drawing/2014/main" id="{248FACF2-B06A-4965-979B-1B7D1D5183E3}"/>
                  </a:ext>
                </a:extLst>
              </p:cNvPr>
              <p:cNvSpPr/>
              <p:nvPr/>
            </p:nvSpPr>
            <p:spPr>
              <a:xfrm>
                <a:off x="9932275" y="3031874"/>
                <a:ext cx="16007" cy="0"/>
              </a:xfrm>
              <a:custGeom>
                <a:avLst/>
                <a:gdLst>
                  <a:gd name="connsiteX0" fmla="*/ 0 w 133956"/>
                  <a:gd name="connsiteY0" fmla="*/ 0 h 0"/>
                  <a:gd name="connsiteX1" fmla="*/ 133956 w 13395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956">
                    <a:moveTo>
                      <a:pt x="0" y="0"/>
                    </a:moveTo>
                    <a:lnTo>
                      <a:pt x="13395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9" name="任意多边形: 形状 622">
                <a:extLst>
                  <a:ext uri="{FF2B5EF4-FFF2-40B4-BE49-F238E27FC236}">
                    <a16:creationId xmlns:a16="http://schemas.microsoft.com/office/drawing/2014/main" id="{F7F8F0B6-5014-4643-9C10-9378D7D52E86}"/>
                  </a:ext>
                </a:extLst>
              </p:cNvPr>
              <p:cNvSpPr/>
              <p:nvPr/>
            </p:nvSpPr>
            <p:spPr>
              <a:xfrm>
                <a:off x="9964288" y="3032222"/>
                <a:ext cx="14267" cy="0"/>
              </a:xfrm>
              <a:custGeom>
                <a:avLst/>
                <a:gdLst>
                  <a:gd name="connsiteX0" fmla="*/ 0 w 119396"/>
                  <a:gd name="connsiteY0" fmla="*/ 0 h 0"/>
                  <a:gd name="connsiteX1" fmla="*/ 119396 w 11939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396">
                    <a:moveTo>
                      <a:pt x="0" y="0"/>
                    </a:moveTo>
                    <a:lnTo>
                      <a:pt x="11939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0" name="任意多边形: 形状 623">
                <a:extLst>
                  <a:ext uri="{FF2B5EF4-FFF2-40B4-BE49-F238E27FC236}">
                    <a16:creationId xmlns:a16="http://schemas.microsoft.com/office/drawing/2014/main" id="{F8538C2E-1069-44BA-95CA-BA5272E93267}"/>
                  </a:ext>
                </a:extLst>
              </p:cNvPr>
              <p:cNvSpPr/>
              <p:nvPr/>
            </p:nvSpPr>
            <p:spPr>
              <a:xfrm>
                <a:off x="9994910" y="3032222"/>
                <a:ext cx="16355" cy="696"/>
              </a:xfrm>
              <a:custGeom>
                <a:avLst/>
                <a:gdLst>
                  <a:gd name="connsiteX0" fmla="*/ 0 w 136869"/>
                  <a:gd name="connsiteY0" fmla="*/ 5824 h 5824"/>
                  <a:gd name="connsiteX1" fmla="*/ 136869 w 136869"/>
                  <a:gd name="connsiteY1" fmla="*/ 0 h 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869" h="5824">
                    <a:moveTo>
                      <a:pt x="0" y="5824"/>
                    </a:moveTo>
                    <a:lnTo>
                      <a:pt x="13686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1" name="任意多边形: 形状 624">
                <a:extLst>
                  <a:ext uri="{FF2B5EF4-FFF2-40B4-BE49-F238E27FC236}">
                    <a16:creationId xmlns:a16="http://schemas.microsoft.com/office/drawing/2014/main" id="{B792FAD8-70FD-4EEE-BBAA-BB6EC94AB3A7}"/>
                  </a:ext>
                </a:extLst>
              </p:cNvPr>
              <p:cNvSpPr/>
              <p:nvPr/>
            </p:nvSpPr>
            <p:spPr>
              <a:xfrm>
                <a:off x="10027271" y="3032570"/>
                <a:ext cx="14615" cy="0"/>
              </a:xfrm>
              <a:custGeom>
                <a:avLst/>
                <a:gdLst>
                  <a:gd name="connsiteX0" fmla="*/ 0 w 122309"/>
                  <a:gd name="connsiteY0" fmla="*/ 0 h 0"/>
                  <a:gd name="connsiteX1" fmla="*/ 122309 w 12230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309">
                    <a:moveTo>
                      <a:pt x="0" y="0"/>
                    </a:moveTo>
                    <a:lnTo>
                      <a:pt x="12230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2" name="任意多边形: 形状 625">
                <a:extLst>
                  <a:ext uri="{FF2B5EF4-FFF2-40B4-BE49-F238E27FC236}">
                    <a16:creationId xmlns:a16="http://schemas.microsoft.com/office/drawing/2014/main" id="{E4949BF1-806A-4D06-9D07-91443DFC3252}"/>
                  </a:ext>
                </a:extLst>
              </p:cNvPr>
              <p:cNvSpPr/>
              <p:nvPr/>
            </p:nvSpPr>
            <p:spPr>
              <a:xfrm>
                <a:off x="10057197" y="3031874"/>
                <a:ext cx="15311" cy="0"/>
              </a:xfrm>
              <a:custGeom>
                <a:avLst/>
                <a:gdLst>
                  <a:gd name="connsiteX0" fmla="*/ 0 w 128133"/>
                  <a:gd name="connsiteY0" fmla="*/ 0 h 0"/>
                  <a:gd name="connsiteX1" fmla="*/ 128133 w 12813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133">
                    <a:moveTo>
                      <a:pt x="0" y="0"/>
                    </a:moveTo>
                    <a:lnTo>
                      <a:pt x="128133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3" name="任意多边形: 形状 626">
                <a:extLst>
                  <a:ext uri="{FF2B5EF4-FFF2-40B4-BE49-F238E27FC236}">
                    <a16:creationId xmlns:a16="http://schemas.microsoft.com/office/drawing/2014/main" id="{AF7960DA-F714-425A-BDDF-1BBC1BF4E1A8}"/>
                  </a:ext>
                </a:extLst>
              </p:cNvPr>
              <p:cNvSpPr/>
              <p:nvPr/>
            </p:nvSpPr>
            <p:spPr>
              <a:xfrm>
                <a:off x="9831760" y="3374372"/>
                <a:ext cx="254836" cy="94852"/>
              </a:xfrm>
              <a:custGeom>
                <a:avLst/>
                <a:gdLst>
                  <a:gd name="connsiteX0" fmla="*/ 0 w 1074353"/>
                  <a:gd name="connsiteY0" fmla="*/ 13330 h 399884"/>
                  <a:gd name="connsiteX1" fmla="*/ 7998 w 1074353"/>
                  <a:gd name="connsiteY1" fmla="*/ 399884 h 399884"/>
                  <a:gd name="connsiteX2" fmla="*/ 1074353 w 1074353"/>
                  <a:gd name="connsiteY2" fmla="*/ 399884 h 399884"/>
                  <a:gd name="connsiteX3" fmla="*/ 1063690 w 1074353"/>
                  <a:gd name="connsiteY3" fmla="*/ 0 h 399884"/>
                  <a:gd name="connsiteX4" fmla="*/ 0 w 1074353"/>
                  <a:gd name="connsiteY4" fmla="*/ 13330 h 39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353" h="399884">
                    <a:moveTo>
                      <a:pt x="0" y="13330"/>
                    </a:moveTo>
                    <a:lnTo>
                      <a:pt x="7998" y="399884"/>
                    </a:lnTo>
                    <a:lnTo>
                      <a:pt x="1074353" y="399884"/>
                    </a:lnTo>
                    <a:lnTo>
                      <a:pt x="1063690" y="0"/>
                    </a:lnTo>
                    <a:lnTo>
                      <a:pt x="0" y="1333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4" name="直接连接符 713">
                <a:extLst>
                  <a:ext uri="{FF2B5EF4-FFF2-40B4-BE49-F238E27FC236}">
                    <a16:creationId xmlns:a16="http://schemas.microsoft.com/office/drawing/2014/main" id="{4DB3A05D-6574-4076-A801-12DDA940CFF2}"/>
                  </a:ext>
                </a:extLst>
              </p:cNvPr>
              <p:cNvCxnSpPr/>
              <p:nvPr/>
            </p:nvCxnSpPr>
            <p:spPr>
              <a:xfrm flipH="1">
                <a:off x="9767843" y="3139138"/>
                <a:ext cx="37079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直接连接符 714">
                <a:extLst>
                  <a:ext uri="{FF2B5EF4-FFF2-40B4-BE49-F238E27FC236}">
                    <a16:creationId xmlns:a16="http://schemas.microsoft.com/office/drawing/2014/main" id="{92B3A65E-0E25-406F-B630-4B6E7AB3FE5F}"/>
                  </a:ext>
                </a:extLst>
              </p:cNvPr>
              <p:cNvCxnSpPr/>
              <p:nvPr/>
            </p:nvCxnSpPr>
            <p:spPr>
              <a:xfrm flipH="1">
                <a:off x="9767843" y="3326314"/>
                <a:ext cx="37079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5" name="组合 734">
              <a:extLst>
                <a:ext uri="{FF2B5EF4-FFF2-40B4-BE49-F238E27FC236}">
                  <a16:creationId xmlns:a16="http://schemas.microsoft.com/office/drawing/2014/main" id="{12B6A518-8B2B-4885-98DE-19B82DFDF310}"/>
                </a:ext>
              </a:extLst>
            </p:cNvPr>
            <p:cNvGrpSpPr/>
            <p:nvPr/>
          </p:nvGrpSpPr>
          <p:grpSpPr>
            <a:xfrm rot="16200000">
              <a:off x="5212036" y="2530754"/>
              <a:ext cx="373880" cy="76509"/>
              <a:chOff x="2968411" y="695878"/>
              <a:chExt cx="5651333" cy="1156458"/>
            </a:xfrm>
          </p:grpSpPr>
          <p:sp>
            <p:nvSpPr>
              <p:cNvPr id="736" name="矩形 50">
                <a:extLst>
                  <a:ext uri="{FF2B5EF4-FFF2-40B4-BE49-F238E27FC236}">
                    <a16:creationId xmlns:a16="http://schemas.microsoft.com/office/drawing/2014/main" id="{2A9BFB36-6235-4D97-926A-FAB1754465F2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7" name="矩形 51">
                <a:extLst>
                  <a:ext uri="{FF2B5EF4-FFF2-40B4-BE49-F238E27FC236}">
                    <a16:creationId xmlns:a16="http://schemas.microsoft.com/office/drawing/2014/main" id="{E0F3DA95-5F35-4192-B30E-AFB1F8D9CCB4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8" name="矩形 51">
                <a:extLst>
                  <a:ext uri="{FF2B5EF4-FFF2-40B4-BE49-F238E27FC236}">
                    <a16:creationId xmlns:a16="http://schemas.microsoft.com/office/drawing/2014/main" id="{5D2C00B8-ECC2-43CC-9006-F063EE959BEE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9" name="任意多边形: 形状 460">
                <a:extLst>
                  <a:ext uri="{FF2B5EF4-FFF2-40B4-BE49-F238E27FC236}">
                    <a16:creationId xmlns:a16="http://schemas.microsoft.com/office/drawing/2014/main" id="{A0EF60BA-4010-4ACC-80C7-26889CD8CD2E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0" name="任意多边形: 形状 461">
                <a:extLst>
                  <a:ext uri="{FF2B5EF4-FFF2-40B4-BE49-F238E27FC236}">
                    <a16:creationId xmlns:a16="http://schemas.microsoft.com/office/drawing/2014/main" id="{4D447249-D042-483B-974A-15BA40D455BB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1" name="任意多边形: 形状 462">
                <a:extLst>
                  <a:ext uri="{FF2B5EF4-FFF2-40B4-BE49-F238E27FC236}">
                    <a16:creationId xmlns:a16="http://schemas.microsoft.com/office/drawing/2014/main" id="{16469113-FE8B-4A8B-A1EB-87E9D320EC51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42" name="任意多边形: 形状 463">
                <a:extLst>
                  <a:ext uri="{FF2B5EF4-FFF2-40B4-BE49-F238E27FC236}">
                    <a16:creationId xmlns:a16="http://schemas.microsoft.com/office/drawing/2014/main" id="{E8F9252E-4A80-4831-80DA-5B55F71D229B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3" name="组合 742">
              <a:extLst>
                <a:ext uri="{FF2B5EF4-FFF2-40B4-BE49-F238E27FC236}">
                  <a16:creationId xmlns:a16="http://schemas.microsoft.com/office/drawing/2014/main" id="{12B6A518-8B2B-4885-98DE-19B82DFDF310}"/>
                </a:ext>
              </a:extLst>
            </p:cNvPr>
            <p:cNvGrpSpPr/>
            <p:nvPr/>
          </p:nvGrpSpPr>
          <p:grpSpPr>
            <a:xfrm rot="5400000">
              <a:off x="6310461" y="4153367"/>
              <a:ext cx="373880" cy="76509"/>
              <a:chOff x="2968411" y="695878"/>
              <a:chExt cx="5651333" cy="1156458"/>
            </a:xfrm>
          </p:grpSpPr>
          <p:sp>
            <p:nvSpPr>
              <p:cNvPr id="744" name="矩形 50">
                <a:extLst>
                  <a:ext uri="{FF2B5EF4-FFF2-40B4-BE49-F238E27FC236}">
                    <a16:creationId xmlns:a16="http://schemas.microsoft.com/office/drawing/2014/main" id="{2A9BFB36-6235-4D97-926A-FAB1754465F2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5" name="矩形 51">
                <a:extLst>
                  <a:ext uri="{FF2B5EF4-FFF2-40B4-BE49-F238E27FC236}">
                    <a16:creationId xmlns:a16="http://schemas.microsoft.com/office/drawing/2014/main" id="{E0F3DA95-5F35-4192-B30E-AFB1F8D9CCB4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6" name="矩形 51">
                <a:extLst>
                  <a:ext uri="{FF2B5EF4-FFF2-40B4-BE49-F238E27FC236}">
                    <a16:creationId xmlns:a16="http://schemas.microsoft.com/office/drawing/2014/main" id="{5D2C00B8-ECC2-43CC-9006-F063EE959BEE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7" name="任意多边形: 形状 460">
                <a:extLst>
                  <a:ext uri="{FF2B5EF4-FFF2-40B4-BE49-F238E27FC236}">
                    <a16:creationId xmlns:a16="http://schemas.microsoft.com/office/drawing/2014/main" id="{A0EF60BA-4010-4ACC-80C7-26889CD8CD2E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8" name="任意多边形: 形状 461">
                <a:extLst>
                  <a:ext uri="{FF2B5EF4-FFF2-40B4-BE49-F238E27FC236}">
                    <a16:creationId xmlns:a16="http://schemas.microsoft.com/office/drawing/2014/main" id="{4D447249-D042-483B-974A-15BA40D455BB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9" name="任意多边形: 形状 462">
                <a:extLst>
                  <a:ext uri="{FF2B5EF4-FFF2-40B4-BE49-F238E27FC236}">
                    <a16:creationId xmlns:a16="http://schemas.microsoft.com/office/drawing/2014/main" id="{16469113-FE8B-4A8B-A1EB-87E9D320EC51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50" name="任意多边形: 形状 463">
                <a:extLst>
                  <a:ext uri="{FF2B5EF4-FFF2-40B4-BE49-F238E27FC236}">
                    <a16:creationId xmlns:a16="http://schemas.microsoft.com/office/drawing/2014/main" id="{E8F9252E-4A80-4831-80DA-5B55F71D229B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51" name="组合 750">
              <a:extLst>
                <a:ext uri="{FF2B5EF4-FFF2-40B4-BE49-F238E27FC236}">
                  <a16:creationId xmlns:a16="http://schemas.microsoft.com/office/drawing/2014/main" id="{12B6A518-8B2B-4885-98DE-19B82DFDF310}"/>
                </a:ext>
              </a:extLst>
            </p:cNvPr>
            <p:cNvGrpSpPr/>
            <p:nvPr/>
          </p:nvGrpSpPr>
          <p:grpSpPr>
            <a:xfrm rot="5400000">
              <a:off x="7395191" y="4153367"/>
              <a:ext cx="373880" cy="76509"/>
              <a:chOff x="2968411" y="695878"/>
              <a:chExt cx="5651333" cy="1156458"/>
            </a:xfrm>
          </p:grpSpPr>
          <p:sp>
            <p:nvSpPr>
              <p:cNvPr id="752" name="矩形 50">
                <a:extLst>
                  <a:ext uri="{FF2B5EF4-FFF2-40B4-BE49-F238E27FC236}">
                    <a16:creationId xmlns:a16="http://schemas.microsoft.com/office/drawing/2014/main" id="{2A9BFB36-6235-4D97-926A-FAB1754465F2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3" name="矩形 51">
                <a:extLst>
                  <a:ext uri="{FF2B5EF4-FFF2-40B4-BE49-F238E27FC236}">
                    <a16:creationId xmlns:a16="http://schemas.microsoft.com/office/drawing/2014/main" id="{E0F3DA95-5F35-4192-B30E-AFB1F8D9CCB4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4" name="矩形 51">
                <a:extLst>
                  <a:ext uri="{FF2B5EF4-FFF2-40B4-BE49-F238E27FC236}">
                    <a16:creationId xmlns:a16="http://schemas.microsoft.com/office/drawing/2014/main" id="{5D2C00B8-ECC2-43CC-9006-F063EE959BEE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5" name="任意多边形: 形状 460">
                <a:extLst>
                  <a:ext uri="{FF2B5EF4-FFF2-40B4-BE49-F238E27FC236}">
                    <a16:creationId xmlns:a16="http://schemas.microsoft.com/office/drawing/2014/main" id="{A0EF60BA-4010-4ACC-80C7-26889CD8CD2E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6" name="任意多边形: 形状 461">
                <a:extLst>
                  <a:ext uri="{FF2B5EF4-FFF2-40B4-BE49-F238E27FC236}">
                    <a16:creationId xmlns:a16="http://schemas.microsoft.com/office/drawing/2014/main" id="{4D447249-D042-483B-974A-15BA40D455BB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7" name="任意多边形: 形状 462">
                <a:extLst>
                  <a:ext uri="{FF2B5EF4-FFF2-40B4-BE49-F238E27FC236}">
                    <a16:creationId xmlns:a16="http://schemas.microsoft.com/office/drawing/2014/main" id="{16469113-FE8B-4A8B-A1EB-87E9D320EC51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58" name="任意多边形: 形状 463">
                <a:extLst>
                  <a:ext uri="{FF2B5EF4-FFF2-40B4-BE49-F238E27FC236}">
                    <a16:creationId xmlns:a16="http://schemas.microsoft.com/office/drawing/2014/main" id="{E8F9252E-4A80-4831-80DA-5B55F71D229B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59" name="组合 758">
              <a:extLst>
                <a:ext uri="{FF2B5EF4-FFF2-40B4-BE49-F238E27FC236}">
                  <a16:creationId xmlns:a16="http://schemas.microsoft.com/office/drawing/2014/main" id="{12B6A518-8B2B-4885-98DE-19B82DFDF310}"/>
                </a:ext>
              </a:extLst>
            </p:cNvPr>
            <p:cNvGrpSpPr/>
            <p:nvPr/>
          </p:nvGrpSpPr>
          <p:grpSpPr>
            <a:xfrm rot="5400000">
              <a:off x="4700010" y="4144402"/>
              <a:ext cx="373880" cy="76509"/>
              <a:chOff x="2968411" y="695878"/>
              <a:chExt cx="5651333" cy="1156458"/>
            </a:xfrm>
          </p:grpSpPr>
          <p:sp>
            <p:nvSpPr>
              <p:cNvPr id="760" name="矩形 50">
                <a:extLst>
                  <a:ext uri="{FF2B5EF4-FFF2-40B4-BE49-F238E27FC236}">
                    <a16:creationId xmlns:a16="http://schemas.microsoft.com/office/drawing/2014/main" id="{2A9BFB36-6235-4D97-926A-FAB1754465F2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1" name="矩形 51">
                <a:extLst>
                  <a:ext uri="{FF2B5EF4-FFF2-40B4-BE49-F238E27FC236}">
                    <a16:creationId xmlns:a16="http://schemas.microsoft.com/office/drawing/2014/main" id="{E0F3DA95-5F35-4192-B30E-AFB1F8D9CCB4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2" name="矩形 51">
                <a:extLst>
                  <a:ext uri="{FF2B5EF4-FFF2-40B4-BE49-F238E27FC236}">
                    <a16:creationId xmlns:a16="http://schemas.microsoft.com/office/drawing/2014/main" id="{5D2C00B8-ECC2-43CC-9006-F063EE959BEE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3" name="任意多边形: 形状 460">
                <a:extLst>
                  <a:ext uri="{FF2B5EF4-FFF2-40B4-BE49-F238E27FC236}">
                    <a16:creationId xmlns:a16="http://schemas.microsoft.com/office/drawing/2014/main" id="{A0EF60BA-4010-4ACC-80C7-26889CD8CD2E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4" name="任意多边形: 形状 461">
                <a:extLst>
                  <a:ext uri="{FF2B5EF4-FFF2-40B4-BE49-F238E27FC236}">
                    <a16:creationId xmlns:a16="http://schemas.microsoft.com/office/drawing/2014/main" id="{4D447249-D042-483B-974A-15BA40D455BB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5" name="任意多边形: 形状 462">
                <a:extLst>
                  <a:ext uri="{FF2B5EF4-FFF2-40B4-BE49-F238E27FC236}">
                    <a16:creationId xmlns:a16="http://schemas.microsoft.com/office/drawing/2014/main" id="{16469113-FE8B-4A8B-A1EB-87E9D320EC51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66" name="任意多边形: 形状 463">
                <a:extLst>
                  <a:ext uri="{FF2B5EF4-FFF2-40B4-BE49-F238E27FC236}">
                    <a16:creationId xmlns:a16="http://schemas.microsoft.com/office/drawing/2014/main" id="{E8F9252E-4A80-4831-80DA-5B55F71D229B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01" name="组合 186">
              <a:extLst>
                <a:ext uri="{FF2B5EF4-FFF2-40B4-BE49-F238E27FC236}">
                  <a16:creationId xmlns:a16="http://schemas.microsoft.com/office/drawing/2014/main" id="{ACB92437-E9C2-4346-BA8C-D89087312CA7}"/>
                </a:ext>
              </a:extLst>
            </p:cNvPr>
            <p:cNvGrpSpPr/>
            <p:nvPr/>
          </p:nvGrpSpPr>
          <p:grpSpPr>
            <a:xfrm>
              <a:off x="2801559" y="4009782"/>
              <a:ext cx="185450" cy="347231"/>
              <a:chOff x="8986447" y="1188085"/>
              <a:chExt cx="2201779" cy="4122519"/>
            </a:xfrm>
          </p:grpSpPr>
          <p:sp>
            <p:nvSpPr>
              <p:cNvPr id="803" name="任意多边形: 形状 188">
                <a:extLst>
                  <a:ext uri="{FF2B5EF4-FFF2-40B4-BE49-F238E27FC236}">
                    <a16:creationId xmlns:a16="http://schemas.microsoft.com/office/drawing/2014/main" id="{CEFD62CE-B38A-4781-908B-B4732712EF8B}"/>
                  </a:ext>
                </a:extLst>
              </p:cNvPr>
              <p:cNvSpPr/>
              <p:nvPr/>
            </p:nvSpPr>
            <p:spPr>
              <a:xfrm rot="202323">
                <a:off x="8986447" y="1188085"/>
                <a:ext cx="2201779" cy="2942546"/>
              </a:xfrm>
              <a:custGeom>
                <a:avLst/>
                <a:gdLst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4242 w 2205789"/>
                  <a:gd name="connsiteY11" fmla="*/ 1415716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67852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03158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64529 w 2201779"/>
                  <a:gd name="connsiteY15" fmla="*/ 1394935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2546"/>
                  <a:gd name="connsiteX1" fmla="*/ 2133600 w 2201779"/>
                  <a:gd name="connsiteY1" fmla="*/ 2751221 h 2942546"/>
                  <a:gd name="connsiteX2" fmla="*/ 2113548 w 2201779"/>
                  <a:gd name="connsiteY2" fmla="*/ 2839452 h 2942546"/>
                  <a:gd name="connsiteX3" fmla="*/ 124292 w 2201779"/>
                  <a:gd name="connsiteY3" fmla="*/ 2942546 h 2942546"/>
                  <a:gd name="connsiteX4" fmla="*/ 108285 w 2201779"/>
                  <a:gd name="connsiteY4" fmla="*/ 2859505 h 2942546"/>
                  <a:gd name="connsiteX5" fmla="*/ 60158 w 2201779"/>
                  <a:gd name="connsiteY5" fmla="*/ 2803358 h 2942546"/>
                  <a:gd name="connsiteX6" fmla="*/ 0 w 2201779"/>
                  <a:gd name="connsiteY6" fmla="*/ 1471863 h 2942546"/>
                  <a:gd name="connsiteX7" fmla="*/ 144379 w 2201779"/>
                  <a:gd name="connsiteY7" fmla="*/ 1459831 h 2942546"/>
                  <a:gd name="connsiteX8" fmla="*/ 80211 w 2201779"/>
                  <a:gd name="connsiteY8" fmla="*/ 68179 h 2942546"/>
                  <a:gd name="connsiteX9" fmla="*/ 565485 w 2201779"/>
                  <a:gd name="connsiteY9" fmla="*/ 44115 h 2942546"/>
                  <a:gd name="connsiteX10" fmla="*/ 653716 w 2201779"/>
                  <a:gd name="connsiteY10" fmla="*/ 1439779 h 2942546"/>
                  <a:gd name="connsiteX11" fmla="*/ 846222 w 2201779"/>
                  <a:gd name="connsiteY11" fmla="*/ 1427748 h 2942546"/>
                  <a:gd name="connsiteX12" fmla="*/ 766011 w 2201779"/>
                  <a:gd name="connsiteY12" fmla="*/ 52137 h 2942546"/>
                  <a:gd name="connsiteX13" fmla="*/ 1227221 w 2201779"/>
                  <a:gd name="connsiteY13" fmla="*/ 28073 h 2942546"/>
                  <a:gd name="connsiteX14" fmla="*/ 1299411 w 2201779"/>
                  <a:gd name="connsiteY14" fmla="*/ 1399673 h 2942546"/>
                  <a:gd name="connsiteX15" fmla="*/ 1452283 w 2201779"/>
                  <a:gd name="connsiteY15" fmla="*/ 1391638 h 2942546"/>
                  <a:gd name="connsiteX16" fmla="*/ 1391653 w 2201779"/>
                  <a:gd name="connsiteY16" fmla="*/ 28073 h 2942546"/>
                  <a:gd name="connsiteX17" fmla="*/ 1884948 w 2201779"/>
                  <a:gd name="connsiteY17" fmla="*/ 0 h 2942546"/>
                  <a:gd name="connsiteX18" fmla="*/ 1968933 w 2201779"/>
                  <a:gd name="connsiteY18" fmla="*/ 1351554 h 2942546"/>
                  <a:gd name="connsiteX19" fmla="*/ 2149642 w 2201779"/>
                  <a:gd name="connsiteY19" fmla="*/ 1343526 h 2942546"/>
                  <a:gd name="connsiteX20" fmla="*/ 2201779 w 2201779"/>
                  <a:gd name="connsiteY20" fmla="*/ 2675021 h 294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1779" h="2942546">
                    <a:moveTo>
                      <a:pt x="2201779" y="2675021"/>
                    </a:moveTo>
                    <a:lnTo>
                      <a:pt x="2133600" y="2751221"/>
                    </a:lnTo>
                    <a:lnTo>
                      <a:pt x="2113548" y="2839452"/>
                    </a:lnTo>
                    <a:lnTo>
                      <a:pt x="124292" y="2942546"/>
                    </a:lnTo>
                    <a:lnTo>
                      <a:pt x="108285" y="2859505"/>
                    </a:lnTo>
                    <a:lnTo>
                      <a:pt x="60158" y="2803358"/>
                    </a:lnTo>
                    <a:lnTo>
                      <a:pt x="0" y="1471863"/>
                    </a:lnTo>
                    <a:lnTo>
                      <a:pt x="144379" y="1459831"/>
                    </a:lnTo>
                    <a:lnTo>
                      <a:pt x="80211" y="68179"/>
                    </a:lnTo>
                    <a:lnTo>
                      <a:pt x="565485" y="44115"/>
                    </a:lnTo>
                    <a:lnTo>
                      <a:pt x="653716" y="1439779"/>
                    </a:lnTo>
                    <a:lnTo>
                      <a:pt x="846222" y="1427748"/>
                    </a:lnTo>
                    <a:lnTo>
                      <a:pt x="766011" y="52137"/>
                    </a:lnTo>
                    <a:lnTo>
                      <a:pt x="1227221" y="28073"/>
                    </a:lnTo>
                    <a:lnTo>
                      <a:pt x="1299411" y="1399673"/>
                    </a:lnTo>
                    <a:lnTo>
                      <a:pt x="1452283" y="1391638"/>
                    </a:lnTo>
                    <a:lnTo>
                      <a:pt x="1391653" y="28073"/>
                    </a:lnTo>
                    <a:lnTo>
                      <a:pt x="1884948" y="0"/>
                    </a:lnTo>
                    <a:lnTo>
                      <a:pt x="1968933" y="1351554"/>
                    </a:lnTo>
                    <a:lnTo>
                      <a:pt x="2149642" y="1343526"/>
                    </a:lnTo>
                    <a:lnTo>
                      <a:pt x="2201779" y="2675021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04" name="任意多边形: 形状 189">
                <a:extLst>
                  <a:ext uri="{FF2B5EF4-FFF2-40B4-BE49-F238E27FC236}">
                    <a16:creationId xmlns:a16="http://schemas.microsoft.com/office/drawing/2014/main" id="{9B92164A-863D-4BBD-9AAC-5718A78185CD}"/>
                  </a:ext>
                </a:extLst>
              </p:cNvPr>
              <p:cNvSpPr/>
              <p:nvPr/>
            </p:nvSpPr>
            <p:spPr>
              <a:xfrm rot="202323">
                <a:off x="9122333" y="1235379"/>
                <a:ext cx="1933366" cy="1773117"/>
              </a:xfrm>
              <a:custGeom>
                <a:avLst/>
                <a:gdLst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2085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69 w 1921042"/>
                  <a:gd name="connsiteY3" fmla="*/ 4411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80 w 1921042"/>
                  <a:gd name="connsiteY3" fmla="*/ 3208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812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411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33366"/>
                  <a:gd name="connsiteY0" fmla="*/ 1439778 h 1768642"/>
                  <a:gd name="connsiteX1" fmla="*/ 232611 w 1933366"/>
                  <a:gd name="connsiteY1" fmla="*/ 1423737 h 1768642"/>
                  <a:gd name="connsiteX2" fmla="*/ 156411 w 1933366"/>
                  <a:gd name="connsiteY2" fmla="*/ 48126 h 1768642"/>
                  <a:gd name="connsiteX3" fmla="*/ 292770 w 1933366"/>
                  <a:gd name="connsiteY3" fmla="*/ 44116 h 1768642"/>
                  <a:gd name="connsiteX4" fmla="*/ 368968 w 1933366"/>
                  <a:gd name="connsiteY4" fmla="*/ 1427747 h 1768642"/>
                  <a:gd name="connsiteX5" fmla="*/ 902368 w 1933366"/>
                  <a:gd name="connsiteY5" fmla="*/ 1399674 h 1768642"/>
                  <a:gd name="connsiteX6" fmla="*/ 830179 w 1933366"/>
                  <a:gd name="connsiteY6" fmla="*/ 36095 h 1768642"/>
                  <a:gd name="connsiteX7" fmla="*/ 966537 w 1933366"/>
                  <a:gd name="connsiteY7" fmla="*/ 28074 h 1768642"/>
                  <a:gd name="connsiteX8" fmla="*/ 1030705 w 1933366"/>
                  <a:gd name="connsiteY8" fmla="*/ 1391653 h 1768642"/>
                  <a:gd name="connsiteX9" fmla="*/ 1560095 w 1933366"/>
                  <a:gd name="connsiteY9" fmla="*/ 1367590 h 1768642"/>
                  <a:gd name="connsiteX10" fmla="*/ 1495927 w 1933366"/>
                  <a:gd name="connsiteY10" fmla="*/ 8022 h 1768642"/>
                  <a:gd name="connsiteX11" fmla="*/ 1636295 w 1933366"/>
                  <a:gd name="connsiteY11" fmla="*/ 0 h 1768642"/>
                  <a:gd name="connsiteX12" fmla="*/ 1716505 w 1933366"/>
                  <a:gd name="connsiteY12" fmla="*/ 1351547 h 1768642"/>
                  <a:gd name="connsiteX13" fmla="*/ 1921042 w 1933366"/>
                  <a:gd name="connsiteY13" fmla="*/ 1347537 h 1768642"/>
                  <a:gd name="connsiteX14" fmla="*/ 1933282 w 1933366"/>
                  <a:gd name="connsiteY14" fmla="*/ 1639354 h 1768642"/>
                  <a:gd name="connsiteX15" fmla="*/ 1355558 w 1933366"/>
                  <a:gd name="connsiteY15" fmla="*/ 1700463 h 1768642"/>
                  <a:gd name="connsiteX16" fmla="*/ 653715 w 1933366"/>
                  <a:gd name="connsiteY16" fmla="*/ 1744579 h 1768642"/>
                  <a:gd name="connsiteX17" fmla="*/ 20053 w 1933366"/>
                  <a:gd name="connsiteY17" fmla="*/ 1768642 h 1768642"/>
                  <a:gd name="connsiteX18" fmla="*/ 0 w 1933366"/>
                  <a:gd name="connsiteY18" fmla="*/ 1439778 h 1768642"/>
                  <a:gd name="connsiteX0" fmla="*/ 0 w 1933366"/>
                  <a:gd name="connsiteY0" fmla="*/ 1439778 h 1773117"/>
                  <a:gd name="connsiteX1" fmla="*/ 232611 w 1933366"/>
                  <a:gd name="connsiteY1" fmla="*/ 1423737 h 1773117"/>
                  <a:gd name="connsiteX2" fmla="*/ 156411 w 1933366"/>
                  <a:gd name="connsiteY2" fmla="*/ 48126 h 1773117"/>
                  <a:gd name="connsiteX3" fmla="*/ 292770 w 1933366"/>
                  <a:gd name="connsiteY3" fmla="*/ 44116 h 1773117"/>
                  <a:gd name="connsiteX4" fmla="*/ 368968 w 1933366"/>
                  <a:gd name="connsiteY4" fmla="*/ 1427747 h 1773117"/>
                  <a:gd name="connsiteX5" fmla="*/ 902368 w 1933366"/>
                  <a:gd name="connsiteY5" fmla="*/ 1399674 h 1773117"/>
                  <a:gd name="connsiteX6" fmla="*/ 830179 w 1933366"/>
                  <a:gd name="connsiteY6" fmla="*/ 36095 h 1773117"/>
                  <a:gd name="connsiteX7" fmla="*/ 966537 w 1933366"/>
                  <a:gd name="connsiteY7" fmla="*/ 28074 h 1773117"/>
                  <a:gd name="connsiteX8" fmla="*/ 1030705 w 1933366"/>
                  <a:gd name="connsiteY8" fmla="*/ 1391653 h 1773117"/>
                  <a:gd name="connsiteX9" fmla="*/ 1560095 w 1933366"/>
                  <a:gd name="connsiteY9" fmla="*/ 1367590 h 1773117"/>
                  <a:gd name="connsiteX10" fmla="*/ 1495927 w 1933366"/>
                  <a:gd name="connsiteY10" fmla="*/ 8022 h 1773117"/>
                  <a:gd name="connsiteX11" fmla="*/ 1636295 w 1933366"/>
                  <a:gd name="connsiteY11" fmla="*/ 0 h 1773117"/>
                  <a:gd name="connsiteX12" fmla="*/ 1716505 w 1933366"/>
                  <a:gd name="connsiteY12" fmla="*/ 1351547 h 1773117"/>
                  <a:gd name="connsiteX13" fmla="*/ 1921042 w 1933366"/>
                  <a:gd name="connsiteY13" fmla="*/ 1347537 h 1773117"/>
                  <a:gd name="connsiteX14" fmla="*/ 1933282 w 1933366"/>
                  <a:gd name="connsiteY14" fmla="*/ 1639354 h 1773117"/>
                  <a:gd name="connsiteX15" fmla="*/ 1355558 w 1933366"/>
                  <a:gd name="connsiteY15" fmla="*/ 1700463 h 1773117"/>
                  <a:gd name="connsiteX16" fmla="*/ 653715 w 1933366"/>
                  <a:gd name="connsiteY16" fmla="*/ 1744579 h 1773117"/>
                  <a:gd name="connsiteX17" fmla="*/ 12281 w 1933366"/>
                  <a:gd name="connsiteY17" fmla="*/ 1773117 h 1773117"/>
                  <a:gd name="connsiteX18" fmla="*/ 0 w 1933366"/>
                  <a:gd name="connsiteY18" fmla="*/ 1439778 h 17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3366" h="1773117">
                    <a:moveTo>
                      <a:pt x="0" y="1439778"/>
                    </a:moveTo>
                    <a:lnTo>
                      <a:pt x="232611" y="1423737"/>
                    </a:lnTo>
                    <a:lnTo>
                      <a:pt x="156411" y="48126"/>
                    </a:lnTo>
                    <a:lnTo>
                      <a:pt x="292770" y="44116"/>
                    </a:lnTo>
                    <a:lnTo>
                      <a:pt x="368968" y="1427747"/>
                    </a:lnTo>
                    <a:lnTo>
                      <a:pt x="902368" y="1399674"/>
                    </a:lnTo>
                    <a:lnTo>
                      <a:pt x="830179" y="36095"/>
                    </a:lnTo>
                    <a:lnTo>
                      <a:pt x="966537" y="28074"/>
                    </a:lnTo>
                    <a:lnTo>
                      <a:pt x="1030705" y="1391653"/>
                    </a:lnTo>
                    <a:lnTo>
                      <a:pt x="1560095" y="1367590"/>
                    </a:lnTo>
                    <a:lnTo>
                      <a:pt x="1495927" y="8022"/>
                    </a:lnTo>
                    <a:lnTo>
                      <a:pt x="1636295" y="0"/>
                    </a:lnTo>
                    <a:lnTo>
                      <a:pt x="1716505" y="1351547"/>
                    </a:lnTo>
                    <a:lnTo>
                      <a:pt x="1921042" y="1347537"/>
                    </a:lnTo>
                    <a:cubicBezTo>
                      <a:pt x="1919705" y="1443790"/>
                      <a:pt x="1934619" y="1543101"/>
                      <a:pt x="1933282" y="1639354"/>
                    </a:cubicBezTo>
                    <a:cubicBezTo>
                      <a:pt x="1803609" y="1501659"/>
                      <a:pt x="1513305" y="1453147"/>
                      <a:pt x="1355558" y="1700463"/>
                    </a:cubicBezTo>
                    <a:cubicBezTo>
                      <a:pt x="1187115" y="1530684"/>
                      <a:pt x="854242" y="1485232"/>
                      <a:pt x="653715" y="1744579"/>
                    </a:cubicBezTo>
                    <a:cubicBezTo>
                      <a:pt x="502652" y="1576137"/>
                      <a:pt x="191418" y="1496390"/>
                      <a:pt x="12281" y="1773117"/>
                    </a:cubicBezTo>
                    <a:lnTo>
                      <a:pt x="0" y="143977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05" name="椭圆 804">
                <a:extLst>
                  <a:ext uri="{FF2B5EF4-FFF2-40B4-BE49-F238E27FC236}">
                    <a16:creationId xmlns:a16="http://schemas.microsoft.com/office/drawing/2014/main" id="{7BE2E297-1304-4842-A25F-B0F8EC2A5A0A}"/>
                  </a:ext>
                </a:extLst>
              </p:cNvPr>
              <p:cNvSpPr/>
              <p:nvPr/>
            </p:nvSpPr>
            <p:spPr>
              <a:xfrm rot="202323">
                <a:off x="9142618" y="2943063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06" name="椭圆 805">
                <a:extLst>
                  <a:ext uri="{FF2B5EF4-FFF2-40B4-BE49-F238E27FC236}">
                    <a16:creationId xmlns:a16="http://schemas.microsoft.com/office/drawing/2014/main" id="{7A7F52FF-F33A-4A52-B454-399990435211}"/>
                  </a:ext>
                </a:extLst>
              </p:cNvPr>
              <p:cNvSpPr/>
              <p:nvPr/>
            </p:nvSpPr>
            <p:spPr>
              <a:xfrm rot="202323">
                <a:off x="9823989" y="2946778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07" name="椭圆 806">
                <a:extLst>
                  <a:ext uri="{FF2B5EF4-FFF2-40B4-BE49-F238E27FC236}">
                    <a16:creationId xmlns:a16="http://schemas.microsoft.com/office/drawing/2014/main" id="{CAFCDBA7-DD6C-49B5-846E-E1096F81C64C}"/>
                  </a:ext>
                </a:extLst>
              </p:cNvPr>
              <p:cNvSpPr/>
              <p:nvPr/>
            </p:nvSpPr>
            <p:spPr>
              <a:xfrm rot="202323">
                <a:off x="10491191" y="2950119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08" name="矩形 807">
                <a:extLst>
                  <a:ext uri="{FF2B5EF4-FFF2-40B4-BE49-F238E27FC236}">
                    <a16:creationId xmlns:a16="http://schemas.microsoft.com/office/drawing/2014/main" id="{3B69F54D-7644-4924-800D-5A225ED87D18}"/>
                  </a:ext>
                </a:extLst>
              </p:cNvPr>
              <p:cNvSpPr/>
              <p:nvPr/>
            </p:nvSpPr>
            <p:spPr>
              <a:xfrm>
                <a:off x="9206594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09" name="矩形 808">
                <a:extLst>
                  <a:ext uri="{FF2B5EF4-FFF2-40B4-BE49-F238E27FC236}">
                    <a16:creationId xmlns:a16="http://schemas.microsoft.com/office/drawing/2014/main" id="{230771ED-84BB-44F5-8CC5-764570B67453}"/>
                  </a:ext>
                </a:extLst>
              </p:cNvPr>
              <p:cNvSpPr/>
              <p:nvPr/>
            </p:nvSpPr>
            <p:spPr>
              <a:xfrm>
                <a:off x="9886479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10" name="矩形 809">
                <a:extLst>
                  <a:ext uri="{FF2B5EF4-FFF2-40B4-BE49-F238E27FC236}">
                    <a16:creationId xmlns:a16="http://schemas.microsoft.com/office/drawing/2014/main" id="{4610E623-CB48-4C33-B651-F8AE5A9536E5}"/>
                  </a:ext>
                </a:extLst>
              </p:cNvPr>
              <p:cNvSpPr/>
              <p:nvPr/>
            </p:nvSpPr>
            <p:spPr>
              <a:xfrm>
                <a:off x="10542920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811" name="任意多边形: 形状 196">
                <a:extLst>
                  <a:ext uri="{FF2B5EF4-FFF2-40B4-BE49-F238E27FC236}">
                    <a16:creationId xmlns:a16="http://schemas.microsoft.com/office/drawing/2014/main" id="{CB00ABC0-3ED0-437E-ADC2-D1A4B2606D2E}"/>
                  </a:ext>
                </a:extLst>
              </p:cNvPr>
              <p:cNvSpPr/>
              <p:nvPr/>
            </p:nvSpPr>
            <p:spPr>
              <a:xfrm rot="202323">
                <a:off x="9012913" y="3922508"/>
                <a:ext cx="2045368" cy="116305"/>
              </a:xfrm>
              <a:custGeom>
                <a:avLst/>
                <a:gdLst>
                  <a:gd name="connsiteX0" fmla="*/ 2045368 w 2045368"/>
                  <a:gd name="connsiteY0" fmla="*/ 0 h 116305"/>
                  <a:gd name="connsiteX1" fmla="*/ 4011 w 2045368"/>
                  <a:gd name="connsiteY1" fmla="*/ 112294 h 116305"/>
                  <a:gd name="connsiteX2" fmla="*/ 0 w 2045368"/>
                  <a:gd name="connsiteY2" fmla="*/ 116305 h 11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5368" h="116305">
                    <a:moveTo>
                      <a:pt x="2045368" y="0"/>
                    </a:moveTo>
                    <a:lnTo>
                      <a:pt x="4011" y="112294"/>
                    </a:lnTo>
                    <a:lnTo>
                      <a:pt x="0" y="116305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812" name="任意多边形: 形状 197">
                <a:extLst>
                  <a:ext uri="{FF2B5EF4-FFF2-40B4-BE49-F238E27FC236}">
                    <a16:creationId xmlns:a16="http://schemas.microsoft.com/office/drawing/2014/main" id="{E0BFEF0F-681F-4791-B729-7FC5A680C772}"/>
                  </a:ext>
                </a:extLst>
              </p:cNvPr>
              <p:cNvSpPr/>
              <p:nvPr/>
            </p:nvSpPr>
            <p:spPr>
              <a:xfrm rot="202323">
                <a:off x="9421351" y="4035256"/>
                <a:ext cx="1203158" cy="1275348"/>
              </a:xfrm>
              <a:custGeom>
                <a:avLst/>
                <a:gdLst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3158" h="1275348">
                    <a:moveTo>
                      <a:pt x="0" y="72190"/>
                    </a:moveTo>
                    <a:cubicBezTo>
                      <a:pt x="81547" y="243306"/>
                      <a:pt x="135021" y="422442"/>
                      <a:pt x="244642" y="585537"/>
                    </a:cubicBezTo>
                    <a:cubicBezTo>
                      <a:pt x="398379" y="815474"/>
                      <a:pt x="588210" y="1029369"/>
                      <a:pt x="705853" y="1275348"/>
                    </a:cubicBezTo>
                    <a:cubicBezTo>
                      <a:pt x="812801" y="872958"/>
                      <a:pt x="911726" y="831516"/>
                      <a:pt x="1014663" y="609600"/>
                    </a:cubicBezTo>
                    <a:cubicBezTo>
                      <a:pt x="1109579" y="426453"/>
                      <a:pt x="1164389" y="231274"/>
                      <a:pt x="1203158" y="0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813" name="任意多边形: 形状 198">
                <a:extLst>
                  <a:ext uri="{FF2B5EF4-FFF2-40B4-BE49-F238E27FC236}">
                    <a16:creationId xmlns:a16="http://schemas.microsoft.com/office/drawing/2014/main" id="{6E3F19C4-5460-4507-BA2A-DDC274EB5BE4}"/>
                  </a:ext>
                </a:extLst>
              </p:cNvPr>
              <p:cNvSpPr/>
              <p:nvPr/>
            </p:nvSpPr>
            <p:spPr>
              <a:xfrm rot="202323">
                <a:off x="10030385" y="4074521"/>
                <a:ext cx="92242" cy="1219200"/>
              </a:xfrm>
              <a:custGeom>
                <a:avLst/>
                <a:gdLst>
                  <a:gd name="connsiteX0" fmla="*/ 0 w 92242"/>
                  <a:gd name="connsiteY0" fmla="*/ 0 h 1219200"/>
                  <a:gd name="connsiteX1" fmla="*/ 92242 w 92242"/>
                  <a:gd name="connsiteY1" fmla="*/ 1219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242" h="1219200">
                    <a:moveTo>
                      <a:pt x="0" y="0"/>
                    </a:moveTo>
                    <a:lnTo>
                      <a:pt x="92242" y="121920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cxnSp>
          <p:nvCxnSpPr>
            <p:cNvPr id="434" name="直接连接符 433">
              <a:extLst>
                <a:ext uri="{FF2B5EF4-FFF2-40B4-BE49-F238E27FC236}">
                  <a16:creationId xmlns:a16="http://schemas.microsoft.com/office/drawing/2014/main" id="{218F5852-1FBB-49A2-8BB1-E8F0BACA1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8007" y="648055"/>
              <a:ext cx="0" cy="526353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直接连接符 434">
              <a:extLst>
                <a:ext uri="{FF2B5EF4-FFF2-40B4-BE49-F238E27FC236}">
                  <a16:creationId xmlns:a16="http://schemas.microsoft.com/office/drawing/2014/main" id="{2AEFE7EF-B36E-40EB-B28D-2B3E498784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6633" y="647363"/>
              <a:ext cx="0" cy="527045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6" name="组合 435">
              <a:extLst>
                <a:ext uri="{FF2B5EF4-FFF2-40B4-BE49-F238E27FC236}">
                  <a16:creationId xmlns:a16="http://schemas.microsoft.com/office/drawing/2014/main" id="{C5746D7D-4F38-4BDD-A1AA-74CFD0DCDBDD}"/>
                </a:ext>
              </a:extLst>
            </p:cNvPr>
            <p:cNvGrpSpPr/>
            <p:nvPr/>
          </p:nvGrpSpPr>
          <p:grpSpPr>
            <a:xfrm>
              <a:off x="2875878" y="645698"/>
              <a:ext cx="18626" cy="527045"/>
              <a:chOff x="6315409" y="2849939"/>
              <a:chExt cx="37582" cy="1063437"/>
            </a:xfrm>
          </p:grpSpPr>
          <p:cxnSp>
            <p:nvCxnSpPr>
              <p:cNvPr id="438" name="直接连接符 437">
                <a:extLst>
                  <a:ext uri="{FF2B5EF4-FFF2-40B4-BE49-F238E27FC236}">
                    <a16:creationId xmlns:a16="http://schemas.microsoft.com/office/drawing/2014/main" id="{49AF08F8-024C-4D2D-BF92-F5188D2570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15409" y="2851335"/>
                <a:ext cx="0" cy="1062041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直接连接符 438">
                <a:extLst>
                  <a:ext uri="{FF2B5EF4-FFF2-40B4-BE49-F238E27FC236}">
                    <a16:creationId xmlns:a16="http://schemas.microsoft.com/office/drawing/2014/main" id="{EEF49BDA-B1D7-45C9-B7E1-5C21CA9924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2991" y="2849939"/>
                <a:ext cx="0" cy="1063437"/>
              </a:xfrm>
              <a:prstGeom prst="line">
                <a:avLst/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0" name="组合 439">
              <a:extLst>
                <a:ext uri="{FF2B5EF4-FFF2-40B4-BE49-F238E27FC236}">
                  <a16:creationId xmlns:a16="http://schemas.microsoft.com/office/drawing/2014/main" id="{EDFE7BAC-05E1-46B4-AE6E-2D9979EA7A3A}"/>
                </a:ext>
              </a:extLst>
            </p:cNvPr>
            <p:cNvGrpSpPr/>
            <p:nvPr/>
          </p:nvGrpSpPr>
          <p:grpSpPr>
            <a:xfrm>
              <a:off x="2489842" y="382425"/>
              <a:ext cx="751613" cy="268638"/>
              <a:chOff x="8116479" y="-122800"/>
              <a:chExt cx="2890198" cy="1033002"/>
            </a:xfrm>
          </p:grpSpPr>
          <p:sp>
            <p:nvSpPr>
              <p:cNvPr id="441" name="矩形: 圆角 440">
                <a:extLst>
                  <a:ext uri="{FF2B5EF4-FFF2-40B4-BE49-F238E27FC236}">
                    <a16:creationId xmlns:a16="http://schemas.microsoft.com/office/drawing/2014/main" id="{803455EE-2C72-4FE3-83EE-B0E5D210A008}"/>
                  </a:ext>
                </a:extLst>
              </p:cNvPr>
              <p:cNvSpPr/>
              <p:nvPr/>
            </p:nvSpPr>
            <p:spPr>
              <a:xfrm>
                <a:off x="8434347" y="-122646"/>
                <a:ext cx="2250937" cy="1032848"/>
              </a:xfrm>
              <a:prstGeom prst="roundRect">
                <a:avLst>
                  <a:gd name="adj" fmla="val 7547"/>
                </a:avLst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2" name="矩形 441">
                <a:extLst>
                  <a:ext uri="{FF2B5EF4-FFF2-40B4-BE49-F238E27FC236}">
                    <a16:creationId xmlns:a16="http://schemas.microsoft.com/office/drawing/2014/main" id="{3DD95E74-2AE9-411F-B5BA-5A13B94040F5}"/>
                  </a:ext>
                </a:extLst>
              </p:cNvPr>
              <p:cNvSpPr/>
              <p:nvPr/>
            </p:nvSpPr>
            <p:spPr>
              <a:xfrm>
                <a:off x="9292430" y="-9903"/>
                <a:ext cx="524596" cy="45902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" name="任意多边形: 形状 442">
                <a:extLst>
                  <a:ext uri="{FF2B5EF4-FFF2-40B4-BE49-F238E27FC236}">
                    <a16:creationId xmlns:a16="http://schemas.microsoft.com/office/drawing/2014/main" id="{B5A90ADD-436C-4DB1-8F8F-1D880521E5FE}"/>
                  </a:ext>
                </a:extLst>
              </p:cNvPr>
              <p:cNvSpPr/>
              <p:nvPr/>
            </p:nvSpPr>
            <p:spPr>
              <a:xfrm>
                <a:off x="9347076" y="81172"/>
                <a:ext cx="415305" cy="320587"/>
              </a:xfrm>
              <a:custGeom>
                <a:avLst/>
                <a:gdLst>
                  <a:gd name="connsiteX0" fmla="*/ 0 w 415305"/>
                  <a:gd name="connsiteY0" fmla="*/ 225868 h 320587"/>
                  <a:gd name="connsiteX1" fmla="*/ 3643 w 415305"/>
                  <a:gd name="connsiteY1" fmla="*/ 0 h 320587"/>
                  <a:gd name="connsiteX2" fmla="*/ 415305 w 415305"/>
                  <a:gd name="connsiteY2" fmla="*/ 7286 h 320587"/>
                  <a:gd name="connsiteX3" fmla="*/ 415305 w 415305"/>
                  <a:gd name="connsiteY3" fmla="*/ 225868 h 320587"/>
                  <a:gd name="connsiteX4" fmla="*/ 324229 w 415305"/>
                  <a:gd name="connsiteY4" fmla="*/ 229511 h 320587"/>
                  <a:gd name="connsiteX5" fmla="*/ 324229 w 415305"/>
                  <a:gd name="connsiteY5" fmla="*/ 287799 h 320587"/>
                  <a:gd name="connsiteX6" fmla="*/ 287799 w 415305"/>
                  <a:gd name="connsiteY6" fmla="*/ 291442 h 320587"/>
                  <a:gd name="connsiteX7" fmla="*/ 284156 w 415305"/>
                  <a:gd name="connsiteY7" fmla="*/ 320587 h 320587"/>
                  <a:gd name="connsiteX8" fmla="*/ 138435 w 415305"/>
                  <a:gd name="connsiteY8" fmla="*/ 320587 h 320587"/>
                  <a:gd name="connsiteX9" fmla="*/ 138435 w 415305"/>
                  <a:gd name="connsiteY9" fmla="*/ 291442 h 320587"/>
                  <a:gd name="connsiteX10" fmla="*/ 98361 w 415305"/>
                  <a:gd name="connsiteY10" fmla="*/ 287799 h 320587"/>
                  <a:gd name="connsiteX11" fmla="*/ 94718 w 415305"/>
                  <a:gd name="connsiteY11" fmla="*/ 225868 h 320587"/>
                  <a:gd name="connsiteX12" fmla="*/ 0 w 415305"/>
                  <a:gd name="connsiteY12" fmla="*/ 225868 h 320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5305" h="320587">
                    <a:moveTo>
                      <a:pt x="0" y="225868"/>
                    </a:moveTo>
                    <a:cubicBezTo>
                      <a:pt x="1214" y="150579"/>
                      <a:pt x="2429" y="75289"/>
                      <a:pt x="3643" y="0"/>
                    </a:cubicBezTo>
                    <a:lnTo>
                      <a:pt x="415305" y="7286"/>
                    </a:lnTo>
                    <a:lnTo>
                      <a:pt x="415305" y="225868"/>
                    </a:lnTo>
                    <a:lnTo>
                      <a:pt x="324229" y="229511"/>
                    </a:lnTo>
                    <a:lnTo>
                      <a:pt x="324229" y="287799"/>
                    </a:lnTo>
                    <a:lnTo>
                      <a:pt x="287799" y="291442"/>
                    </a:lnTo>
                    <a:lnTo>
                      <a:pt x="284156" y="320587"/>
                    </a:lnTo>
                    <a:lnTo>
                      <a:pt x="138435" y="320587"/>
                    </a:lnTo>
                    <a:lnTo>
                      <a:pt x="138435" y="291442"/>
                    </a:lnTo>
                    <a:lnTo>
                      <a:pt x="98361" y="287799"/>
                    </a:lnTo>
                    <a:lnTo>
                      <a:pt x="94718" y="225868"/>
                    </a:lnTo>
                    <a:lnTo>
                      <a:pt x="0" y="225868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44" name="组合 443">
                <a:extLst>
                  <a:ext uri="{FF2B5EF4-FFF2-40B4-BE49-F238E27FC236}">
                    <a16:creationId xmlns:a16="http://schemas.microsoft.com/office/drawing/2014/main" id="{E6623D7C-B6E9-45D9-B619-DBD6EF41C9CD}"/>
                  </a:ext>
                </a:extLst>
              </p:cNvPr>
              <p:cNvGrpSpPr/>
              <p:nvPr/>
            </p:nvGrpSpPr>
            <p:grpSpPr>
              <a:xfrm>
                <a:off x="8472749" y="704130"/>
                <a:ext cx="156650" cy="156650"/>
                <a:chOff x="8083879" y="2087455"/>
                <a:chExt cx="156650" cy="156650"/>
              </a:xfrm>
            </p:grpSpPr>
            <p:sp>
              <p:nvSpPr>
                <p:cNvPr id="494" name="椭圆 493">
                  <a:extLst>
                    <a:ext uri="{FF2B5EF4-FFF2-40B4-BE49-F238E27FC236}">
                      <a16:creationId xmlns:a16="http://schemas.microsoft.com/office/drawing/2014/main" id="{605C26E1-1741-4D12-A58A-A4EAC2B148D7}"/>
                    </a:ext>
                  </a:extLst>
                </p:cNvPr>
                <p:cNvSpPr/>
                <p:nvPr/>
              </p:nvSpPr>
              <p:spPr>
                <a:xfrm>
                  <a:off x="8083879" y="2087455"/>
                  <a:ext cx="156650" cy="15665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95" name="直接连接符 494">
                  <a:extLst>
                    <a:ext uri="{FF2B5EF4-FFF2-40B4-BE49-F238E27FC236}">
                      <a16:creationId xmlns:a16="http://schemas.microsoft.com/office/drawing/2014/main" id="{2DCEAD9C-7439-4266-B28C-C7FA3915ED76}"/>
                    </a:ext>
                  </a:extLst>
                </p:cNvPr>
                <p:cNvCxnSpPr/>
                <p:nvPr/>
              </p:nvCxnSpPr>
              <p:spPr>
                <a:xfrm>
                  <a:off x="8120309" y="2168296"/>
                  <a:ext cx="72861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直接连接符 495">
                  <a:extLst>
                    <a:ext uri="{FF2B5EF4-FFF2-40B4-BE49-F238E27FC236}">
                      <a16:creationId xmlns:a16="http://schemas.microsoft.com/office/drawing/2014/main" id="{3318C5E7-B091-403B-AD38-108492864966}"/>
                    </a:ext>
                  </a:extLst>
                </p:cNvPr>
                <p:cNvCxnSpPr/>
                <p:nvPr/>
              </p:nvCxnSpPr>
              <p:spPr>
                <a:xfrm>
                  <a:off x="8156739" y="2127528"/>
                  <a:ext cx="0" cy="72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5" name="组合 444">
                <a:extLst>
                  <a:ext uri="{FF2B5EF4-FFF2-40B4-BE49-F238E27FC236}">
                    <a16:creationId xmlns:a16="http://schemas.microsoft.com/office/drawing/2014/main" id="{603B7509-DA50-4934-B131-FF2096257C2D}"/>
                  </a:ext>
                </a:extLst>
              </p:cNvPr>
              <p:cNvGrpSpPr/>
              <p:nvPr/>
            </p:nvGrpSpPr>
            <p:grpSpPr>
              <a:xfrm>
                <a:off x="8467284" y="-75478"/>
                <a:ext cx="156650" cy="156650"/>
                <a:chOff x="8083879" y="2087455"/>
                <a:chExt cx="156650" cy="156650"/>
              </a:xfrm>
            </p:grpSpPr>
            <p:sp>
              <p:nvSpPr>
                <p:cNvPr id="456" name="椭圆 455">
                  <a:extLst>
                    <a:ext uri="{FF2B5EF4-FFF2-40B4-BE49-F238E27FC236}">
                      <a16:creationId xmlns:a16="http://schemas.microsoft.com/office/drawing/2014/main" id="{6F730B0E-3FAF-47CC-86E2-29701A7587D1}"/>
                    </a:ext>
                  </a:extLst>
                </p:cNvPr>
                <p:cNvSpPr/>
                <p:nvPr/>
              </p:nvSpPr>
              <p:spPr>
                <a:xfrm>
                  <a:off x="8083879" y="2087455"/>
                  <a:ext cx="156650" cy="15665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66" name="直接连接符 465">
                  <a:extLst>
                    <a:ext uri="{FF2B5EF4-FFF2-40B4-BE49-F238E27FC236}">
                      <a16:creationId xmlns:a16="http://schemas.microsoft.com/office/drawing/2014/main" id="{5BEAA0FB-4302-4903-B11B-57385ACE6CD8}"/>
                    </a:ext>
                  </a:extLst>
                </p:cNvPr>
                <p:cNvCxnSpPr/>
                <p:nvPr/>
              </p:nvCxnSpPr>
              <p:spPr>
                <a:xfrm>
                  <a:off x="8120309" y="2168296"/>
                  <a:ext cx="72861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直接连接符 474">
                  <a:extLst>
                    <a:ext uri="{FF2B5EF4-FFF2-40B4-BE49-F238E27FC236}">
                      <a16:creationId xmlns:a16="http://schemas.microsoft.com/office/drawing/2014/main" id="{9CC82338-52EE-4C5C-8386-5892B3A1C7A7}"/>
                    </a:ext>
                  </a:extLst>
                </p:cNvPr>
                <p:cNvCxnSpPr/>
                <p:nvPr/>
              </p:nvCxnSpPr>
              <p:spPr>
                <a:xfrm>
                  <a:off x="8156739" y="2127528"/>
                  <a:ext cx="0" cy="72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6" name="组合 445">
                <a:extLst>
                  <a:ext uri="{FF2B5EF4-FFF2-40B4-BE49-F238E27FC236}">
                    <a16:creationId xmlns:a16="http://schemas.microsoft.com/office/drawing/2014/main" id="{31C54D13-8097-44FB-A3A2-493C882521D0}"/>
                  </a:ext>
                </a:extLst>
              </p:cNvPr>
              <p:cNvGrpSpPr/>
              <p:nvPr/>
            </p:nvGrpSpPr>
            <p:grpSpPr>
              <a:xfrm>
                <a:off x="10485522" y="-75478"/>
                <a:ext cx="156650" cy="156650"/>
                <a:chOff x="8083879" y="2087455"/>
                <a:chExt cx="156650" cy="156650"/>
              </a:xfrm>
            </p:grpSpPr>
            <p:sp>
              <p:nvSpPr>
                <p:cNvPr id="453" name="椭圆 452">
                  <a:extLst>
                    <a:ext uri="{FF2B5EF4-FFF2-40B4-BE49-F238E27FC236}">
                      <a16:creationId xmlns:a16="http://schemas.microsoft.com/office/drawing/2014/main" id="{21D00A7C-AF6F-4617-BB1B-3983D5786185}"/>
                    </a:ext>
                  </a:extLst>
                </p:cNvPr>
                <p:cNvSpPr/>
                <p:nvPr/>
              </p:nvSpPr>
              <p:spPr>
                <a:xfrm>
                  <a:off x="8083879" y="2087455"/>
                  <a:ext cx="156650" cy="15665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54" name="直接连接符 453">
                  <a:extLst>
                    <a:ext uri="{FF2B5EF4-FFF2-40B4-BE49-F238E27FC236}">
                      <a16:creationId xmlns:a16="http://schemas.microsoft.com/office/drawing/2014/main" id="{C1D09D47-1125-47F2-9BB9-EC5A7037D83F}"/>
                    </a:ext>
                  </a:extLst>
                </p:cNvPr>
                <p:cNvCxnSpPr/>
                <p:nvPr/>
              </p:nvCxnSpPr>
              <p:spPr>
                <a:xfrm>
                  <a:off x="8120309" y="2168296"/>
                  <a:ext cx="72861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直接连接符 454">
                  <a:extLst>
                    <a:ext uri="{FF2B5EF4-FFF2-40B4-BE49-F238E27FC236}">
                      <a16:creationId xmlns:a16="http://schemas.microsoft.com/office/drawing/2014/main" id="{9CCCB684-66B0-40D6-BAAC-FCF9E53A6B11}"/>
                    </a:ext>
                  </a:extLst>
                </p:cNvPr>
                <p:cNvCxnSpPr/>
                <p:nvPr/>
              </p:nvCxnSpPr>
              <p:spPr>
                <a:xfrm>
                  <a:off x="8156739" y="2127528"/>
                  <a:ext cx="0" cy="72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7" name="组合 446">
                <a:extLst>
                  <a:ext uri="{FF2B5EF4-FFF2-40B4-BE49-F238E27FC236}">
                    <a16:creationId xmlns:a16="http://schemas.microsoft.com/office/drawing/2014/main" id="{9F84A877-E60D-4923-8C78-CAFC74D7157B}"/>
                  </a:ext>
                </a:extLst>
              </p:cNvPr>
              <p:cNvGrpSpPr/>
              <p:nvPr/>
            </p:nvGrpSpPr>
            <p:grpSpPr>
              <a:xfrm>
                <a:off x="10492204" y="695528"/>
                <a:ext cx="156650" cy="156650"/>
                <a:chOff x="8083879" y="2087455"/>
                <a:chExt cx="156650" cy="156650"/>
              </a:xfrm>
            </p:grpSpPr>
            <p:sp>
              <p:nvSpPr>
                <p:cNvPr id="450" name="椭圆 449">
                  <a:extLst>
                    <a:ext uri="{FF2B5EF4-FFF2-40B4-BE49-F238E27FC236}">
                      <a16:creationId xmlns:a16="http://schemas.microsoft.com/office/drawing/2014/main" id="{FA6D1F81-C32B-4C15-8816-E071DF036446}"/>
                    </a:ext>
                  </a:extLst>
                </p:cNvPr>
                <p:cNvSpPr/>
                <p:nvPr/>
              </p:nvSpPr>
              <p:spPr>
                <a:xfrm>
                  <a:off x="8083879" y="2087455"/>
                  <a:ext cx="156650" cy="15665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51" name="直接连接符 450">
                  <a:extLst>
                    <a:ext uri="{FF2B5EF4-FFF2-40B4-BE49-F238E27FC236}">
                      <a16:creationId xmlns:a16="http://schemas.microsoft.com/office/drawing/2014/main" id="{BD453CB2-690A-4BED-B97F-D0B4CF704386}"/>
                    </a:ext>
                  </a:extLst>
                </p:cNvPr>
                <p:cNvCxnSpPr/>
                <p:nvPr/>
              </p:nvCxnSpPr>
              <p:spPr>
                <a:xfrm>
                  <a:off x="8120309" y="2168296"/>
                  <a:ext cx="72861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直接连接符 451">
                  <a:extLst>
                    <a:ext uri="{FF2B5EF4-FFF2-40B4-BE49-F238E27FC236}">
                      <a16:creationId xmlns:a16="http://schemas.microsoft.com/office/drawing/2014/main" id="{FB86F731-5058-41F1-9B10-DE97E987BE29}"/>
                    </a:ext>
                  </a:extLst>
                </p:cNvPr>
                <p:cNvCxnSpPr/>
                <p:nvPr/>
              </p:nvCxnSpPr>
              <p:spPr>
                <a:xfrm>
                  <a:off x="8156739" y="2127528"/>
                  <a:ext cx="0" cy="72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8" name="任意多边形: 形状 447">
                <a:extLst>
                  <a:ext uri="{FF2B5EF4-FFF2-40B4-BE49-F238E27FC236}">
                    <a16:creationId xmlns:a16="http://schemas.microsoft.com/office/drawing/2014/main" id="{333AA503-2F71-4263-BAE0-3E6CD2AD5F20}"/>
                  </a:ext>
                </a:extLst>
              </p:cNvPr>
              <p:cNvSpPr/>
              <p:nvPr/>
            </p:nvSpPr>
            <p:spPr>
              <a:xfrm>
                <a:off x="8116479" y="-122548"/>
                <a:ext cx="386499" cy="65987"/>
              </a:xfrm>
              <a:custGeom>
                <a:avLst/>
                <a:gdLst>
                  <a:gd name="connsiteX0" fmla="*/ 386499 w 386499"/>
                  <a:gd name="connsiteY0" fmla="*/ 0 h 65987"/>
                  <a:gd name="connsiteX1" fmla="*/ 0 w 386499"/>
                  <a:gd name="connsiteY1" fmla="*/ 0 h 65987"/>
                  <a:gd name="connsiteX2" fmla="*/ 0 w 386499"/>
                  <a:gd name="connsiteY2" fmla="*/ 65987 h 65987"/>
                  <a:gd name="connsiteX3" fmla="*/ 320511 w 386499"/>
                  <a:gd name="connsiteY3" fmla="*/ 65987 h 6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499" h="65987">
                    <a:moveTo>
                      <a:pt x="386499" y="0"/>
                    </a:moveTo>
                    <a:lnTo>
                      <a:pt x="0" y="0"/>
                    </a:lnTo>
                    <a:lnTo>
                      <a:pt x="0" y="65987"/>
                    </a:lnTo>
                    <a:lnTo>
                      <a:pt x="320511" y="6598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9" name="任意多边形: 形状 448">
                <a:extLst>
                  <a:ext uri="{FF2B5EF4-FFF2-40B4-BE49-F238E27FC236}">
                    <a16:creationId xmlns:a16="http://schemas.microsoft.com/office/drawing/2014/main" id="{53B28F5E-171A-45F1-B827-906A02E12B6B}"/>
                  </a:ext>
                </a:extLst>
              </p:cNvPr>
              <p:cNvSpPr/>
              <p:nvPr/>
            </p:nvSpPr>
            <p:spPr>
              <a:xfrm flipH="1">
                <a:off x="10620178" y="-122800"/>
                <a:ext cx="386499" cy="65987"/>
              </a:xfrm>
              <a:custGeom>
                <a:avLst/>
                <a:gdLst>
                  <a:gd name="connsiteX0" fmla="*/ 386499 w 386499"/>
                  <a:gd name="connsiteY0" fmla="*/ 0 h 65987"/>
                  <a:gd name="connsiteX1" fmla="*/ 0 w 386499"/>
                  <a:gd name="connsiteY1" fmla="*/ 0 h 65987"/>
                  <a:gd name="connsiteX2" fmla="*/ 0 w 386499"/>
                  <a:gd name="connsiteY2" fmla="*/ 65987 h 65987"/>
                  <a:gd name="connsiteX3" fmla="*/ 320511 w 386499"/>
                  <a:gd name="connsiteY3" fmla="*/ 65987 h 6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499" h="65987">
                    <a:moveTo>
                      <a:pt x="386499" y="0"/>
                    </a:moveTo>
                    <a:lnTo>
                      <a:pt x="0" y="0"/>
                    </a:lnTo>
                    <a:lnTo>
                      <a:pt x="0" y="65987"/>
                    </a:lnTo>
                    <a:lnTo>
                      <a:pt x="320511" y="6598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7" name="组合 496">
              <a:extLst>
                <a:ext uri="{FF2B5EF4-FFF2-40B4-BE49-F238E27FC236}">
                  <a16:creationId xmlns:a16="http://schemas.microsoft.com/office/drawing/2014/main" id="{9944E8BF-F289-48A8-B4C7-8091FF3D4314}"/>
                </a:ext>
              </a:extLst>
            </p:cNvPr>
            <p:cNvGrpSpPr/>
            <p:nvPr/>
          </p:nvGrpSpPr>
          <p:grpSpPr>
            <a:xfrm>
              <a:off x="1010179" y="382449"/>
              <a:ext cx="751613" cy="268638"/>
              <a:chOff x="8116479" y="-122800"/>
              <a:chExt cx="2890198" cy="1033002"/>
            </a:xfrm>
          </p:grpSpPr>
          <p:sp>
            <p:nvSpPr>
              <p:cNvPr id="498" name="矩形: 圆角 497">
                <a:extLst>
                  <a:ext uri="{FF2B5EF4-FFF2-40B4-BE49-F238E27FC236}">
                    <a16:creationId xmlns:a16="http://schemas.microsoft.com/office/drawing/2014/main" id="{735C2D50-B80D-4BAB-A80A-4CAC000DECB9}"/>
                  </a:ext>
                </a:extLst>
              </p:cNvPr>
              <p:cNvSpPr/>
              <p:nvPr/>
            </p:nvSpPr>
            <p:spPr>
              <a:xfrm>
                <a:off x="8434347" y="-122646"/>
                <a:ext cx="2250937" cy="1032848"/>
              </a:xfrm>
              <a:prstGeom prst="roundRect">
                <a:avLst>
                  <a:gd name="adj" fmla="val 7547"/>
                </a:avLst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9" name="矩形 498">
                <a:extLst>
                  <a:ext uri="{FF2B5EF4-FFF2-40B4-BE49-F238E27FC236}">
                    <a16:creationId xmlns:a16="http://schemas.microsoft.com/office/drawing/2014/main" id="{DD236AE1-8518-4F24-ADB1-B8290AAEDD98}"/>
                  </a:ext>
                </a:extLst>
              </p:cNvPr>
              <p:cNvSpPr/>
              <p:nvPr/>
            </p:nvSpPr>
            <p:spPr>
              <a:xfrm>
                <a:off x="9292430" y="-9903"/>
                <a:ext cx="524596" cy="45902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0" name="任意多边形: 形状 499">
                <a:extLst>
                  <a:ext uri="{FF2B5EF4-FFF2-40B4-BE49-F238E27FC236}">
                    <a16:creationId xmlns:a16="http://schemas.microsoft.com/office/drawing/2014/main" id="{F4D6AFEE-AD71-4F73-94A4-58B865D11C52}"/>
                  </a:ext>
                </a:extLst>
              </p:cNvPr>
              <p:cNvSpPr/>
              <p:nvPr/>
            </p:nvSpPr>
            <p:spPr>
              <a:xfrm>
                <a:off x="9347076" y="81172"/>
                <a:ext cx="415305" cy="320587"/>
              </a:xfrm>
              <a:custGeom>
                <a:avLst/>
                <a:gdLst>
                  <a:gd name="connsiteX0" fmla="*/ 0 w 415305"/>
                  <a:gd name="connsiteY0" fmla="*/ 225868 h 320587"/>
                  <a:gd name="connsiteX1" fmla="*/ 3643 w 415305"/>
                  <a:gd name="connsiteY1" fmla="*/ 0 h 320587"/>
                  <a:gd name="connsiteX2" fmla="*/ 415305 w 415305"/>
                  <a:gd name="connsiteY2" fmla="*/ 7286 h 320587"/>
                  <a:gd name="connsiteX3" fmla="*/ 415305 w 415305"/>
                  <a:gd name="connsiteY3" fmla="*/ 225868 h 320587"/>
                  <a:gd name="connsiteX4" fmla="*/ 324229 w 415305"/>
                  <a:gd name="connsiteY4" fmla="*/ 229511 h 320587"/>
                  <a:gd name="connsiteX5" fmla="*/ 324229 w 415305"/>
                  <a:gd name="connsiteY5" fmla="*/ 287799 h 320587"/>
                  <a:gd name="connsiteX6" fmla="*/ 287799 w 415305"/>
                  <a:gd name="connsiteY6" fmla="*/ 291442 h 320587"/>
                  <a:gd name="connsiteX7" fmla="*/ 284156 w 415305"/>
                  <a:gd name="connsiteY7" fmla="*/ 320587 h 320587"/>
                  <a:gd name="connsiteX8" fmla="*/ 138435 w 415305"/>
                  <a:gd name="connsiteY8" fmla="*/ 320587 h 320587"/>
                  <a:gd name="connsiteX9" fmla="*/ 138435 w 415305"/>
                  <a:gd name="connsiteY9" fmla="*/ 291442 h 320587"/>
                  <a:gd name="connsiteX10" fmla="*/ 98361 w 415305"/>
                  <a:gd name="connsiteY10" fmla="*/ 287799 h 320587"/>
                  <a:gd name="connsiteX11" fmla="*/ 94718 w 415305"/>
                  <a:gd name="connsiteY11" fmla="*/ 225868 h 320587"/>
                  <a:gd name="connsiteX12" fmla="*/ 0 w 415305"/>
                  <a:gd name="connsiteY12" fmla="*/ 225868 h 320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5305" h="320587">
                    <a:moveTo>
                      <a:pt x="0" y="225868"/>
                    </a:moveTo>
                    <a:cubicBezTo>
                      <a:pt x="1214" y="150579"/>
                      <a:pt x="2429" y="75289"/>
                      <a:pt x="3643" y="0"/>
                    </a:cubicBezTo>
                    <a:lnTo>
                      <a:pt x="415305" y="7286"/>
                    </a:lnTo>
                    <a:lnTo>
                      <a:pt x="415305" y="225868"/>
                    </a:lnTo>
                    <a:lnTo>
                      <a:pt x="324229" y="229511"/>
                    </a:lnTo>
                    <a:lnTo>
                      <a:pt x="324229" y="287799"/>
                    </a:lnTo>
                    <a:lnTo>
                      <a:pt x="287799" y="291442"/>
                    </a:lnTo>
                    <a:lnTo>
                      <a:pt x="284156" y="320587"/>
                    </a:lnTo>
                    <a:lnTo>
                      <a:pt x="138435" y="320587"/>
                    </a:lnTo>
                    <a:lnTo>
                      <a:pt x="138435" y="291442"/>
                    </a:lnTo>
                    <a:lnTo>
                      <a:pt x="98361" y="287799"/>
                    </a:lnTo>
                    <a:lnTo>
                      <a:pt x="94718" y="225868"/>
                    </a:lnTo>
                    <a:lnTo>
                      <a:pt x="0" y="225868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1" name="组合 500">
                <a:extLst>
                  <a:ext uri="{FF2B5EF4-FFF2-40B4-BE49-F238E27FC236}">
                    <a16:creationId xmlns:a16="http://schemas.microsoft.com/office/drawing/2014/main" id="{9EAA8C6F-3C36-402E-B4BE-1385B70E1FD9}"/>
                  </a:ext>
                </a:extLst>
              </p:cNvPr>
              <p:cNvGrpSpPr/>
              <p:nvPr/>
            </p:nvGrpSpPr>
            <p:grpSpPr>
              <a:xfrm>
                <a:off x="8472749" y="704130"/>
                <a:ext cx="156650" cy="156650"/>
                <a:chOff x="8083879" y="2087455"/>
                <a:chExt cx="156650" cy="156650"/>
              </a:xfrm>
            </p:grpSpPr>
            <p:sp>
              <p:nvSpPr>
                <p:cNvPr id="662" name="椭圆 661">
                  <a:extLst>
                    <a:ext uri="{FF2B5EF4-FFF2-40B4-BE49-F238E27FC236}">
                      <a16:creationId xmlns:a16="http://schemas.microsoft.com/office/drawing/2014/main" id="{83E484D4-7569-49A3-A868-D89B9D30FED3}"/>
                    </a:ext>
                  </a:extLst>
                </p:cNvPr>
                <p:cNvSpPr/>
                <p:nvPr/>
              </p:nvSpPr>
              <p:spPr>
                <a:xfrm>
                  <a:off x="8083879" y="2087455"/>
                  <a:ext cx="156650" cy="15665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63" name="直接连接符 662">
                  <a:extLst>
                    <a:ext uri="{FF2B5EF4-FFF2-40B4-BE49-F238E27FC236}">
                      <a16:creationId xmlns:a16="http://schemas.microsoft.com/office/drawing/2014/main" id="{BE30B43F-9170-4F20-90CC-6A22D1E6C34D}"/>
                    </a:ext>
                  </a:extLst>
                </p:cNvPr>
                <p:cNvCxnSpPr/>
                <p:nvPr/>
              </p:nvCxnSpPr>
              <p:spPr>
                <a:xfrm>
                  <a:off x="8120309" y="2168296"/>
                  <a:ext cx="72861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直接连接符 663">
                  <a:extLst>
                    <a:ext uri="{FF2B5EF4-FFF2-40B4-BE49-F238E27FC236}">
                      <a16:creationId xmlns:a16="http://schemas.microsoft.com/office/drawing/2014/main" id="{DD3207A5-8FF4-4622-999B-0F4831CCE477}"/>
                    </a:ext>
                  </a:extLst>
                </p:cNvPr>
                <p:cNvCxnSpPr/>
                <p:nvPr/>
              </p:nvCxnSpPr>
              <p:spPr>
                <a:xfrm>
                  <a:off x="8156739" y="2127528"/>
                  <a:ext cx="0" cy="72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组合 501">
                <a:extLst>
                  <a:ext uri="{FF2B5EF4-FFF2-40B4-BE49-F238E27FC236}">
                    <a16:creationId xmlns:a16="http://schemas.microsoft.com/office/drawing/2014/main" id="{CF4DEA90-E9A7-476F-A1EC-3602034646EC}"/>
                  </a:ext>
                </a:extLst>
              </p:cNvPr>
              <p:cNvGrpSpPr/>
              <p:nvPr/>
            </p:nvGrpSpPr>
            <p:grpSpPr>
              <a:xfrm>
                <a:off x="8467284" y="-75478"/>
                <a:ext cx="156650" cy="156650"/>
                <a:chOff x="8083879" y="2087455"/>
                <a:chExt cx="156650" cy="156650"/>
              </a:xfrm>
            </p:grpSpPr>
            <p:sp>
              <p:nvSpPr>
                <p:cNvPr id="659" name="椭圆 658">
                  <a:extLst>
                    <a:ext uri="{FF2B5EF4-FFF2-40B4-BE49-F238E27FC236}">
                      <a16:creationId xmlns:a16="http://schemas.microsoft.com/office/drawing/2014/main" id="{51B0E3C7-E155-4616-984D-15B8881F441B}"/>
                    </a:ext>
                  </a:extLst>
                </p:cNvPr>
                <p:cNvSpPr/>
                <p:nvPr/>
              </p:nvSpPr>
              <p:spPr>
                <a:xfrm>
                  <a:off x="8083879" y="2087455"/>
                  <a:ext cx="156650" cy="15665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60" name="直接连接符 659">
                  <a:extLst>
                    <a:ext uri="{FF2B5EF4-FFF2-40B4-BE49-F238E27FC236}">
                      <a16:creationId xmlns:a16="http://schemas.microsoft.com/office/drawing/2014/main" id="{F2985E6F-A73A-4DA5-87F6-E1EB84FA3429}"/>
                    </a:ext>
                  </a:extLst>
                </p:cNvPr>
                <p:cNvCxnSpPr/>
                <p:nvPr/>
              </p:nvCxnSpPr>
              <p:spPr>
                <a:xfrm>
                  <a:off x="8120309" y="2168296"/>
                  <a:ext cx="72861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直接连接符 660">
                  <a:extLst>
                    <a:ext uri="{FF2B5EF4-FFF2-40B4-BE49-F238E27FC236}">
                      <a16:creationId xmlns:a16="http://schemas.microsoft.com/office/drawing/2014/main" id="{A424336A-B059-489D-8397-3EF856E7BEA5}"/>
                    </a:ext>
                  </a:extLst>
                </p:cNvPr>
                <p:cNvCxnSpPr/>
                <p:nvPr/>
              </p:nvCxnSpPr>
              <p:spPr>
                <a:xfrm>
                  <a:off x="8156739" y="2127528"/>
                  <a:ext cx="0" cy="72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3" name="组合 502">
                <a:extLst>
                  <a:ext uri="{FF2B5EF4-FFF2-40B4-BE49-F238E27FC236}">
                    <a16:creationId xmlns:a16="http://schemas.microsoft.com/office/drawing/2014/main" id="{9E248D98-0CC7-45EF-BF4F-B04DD1A44A96}"/>
                  </a:ext>
                </a:extLst>
              </p:cNvPr>
              <p:cNvGrpSpPr/>
              <p:nvPr/>
            </p:nvGrpSpPr>
            <p:grpSpPr>
              <a:xfrm>
                <a:off x="10485522" y="-75478"/>
                <a:ext cx="156650" cy="156650"/>
                <a:chOff x="8083879" y="2087455"/>
                <a:chExt cx="156650" cy="156650"/>
              </a:xfrm>
            </p:grpSpPr>
            <p:sp>
              <p:nvSpPr>
                <p:cNvPr id="646" name="椭圆 645">
                  <a:extLst>
                    <a:ext uri="{FF2B5EF4-FFF2-40B4-BE49-F238E27FC236}">
                      <a16:creationId xmlns:a16="http://schemas.microsoft.com/office/drawing/2014/main" id="{ADAA442E-FCB1-4522-B575-0F42033575E6}"/>
                    </a:ext>
                  </a:extLst>
                </p:cNvPr>
                <p:cNvSpPr/>
                <p:nvPr/>
              </p:nvSpPr>
              <p:spPr>
                <a:xfrm>
                  <a:off x="8083879" y="2087455"/>
                  <a:ext cx="156650" cy="15665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57" name="直接连接符 656">
                  <a:extLst>
                    <a:ext uri="{FF2B5EF4-FFF2-40B4-BE49-F238E27FC236}">
                      <a16:creationId xmlns:a16="http://schemas.microsoft.com/office/drawing/2014/main" id="{9BDD8DE6-FF44-45BF-B33B-DA2386CBEC49}"/>
                    </a:ext>
                  </a:extLst>
                </p:cNvPr>
                <p:cNvCxnSpPr/>
                <p:nvPr/>
              </p:nvCxnSpPr>
              <p:spPr>
                <a:xfrm>
                  <a:off x="8120309" y="2168296"/>
                  <a:ext cx="72861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8" name="直接连接符 657">
                  <a:extLst>
                    <a:ext uri="{FF2B5EF4-FFF2-40B4-BE49-F238E27FC236}">
                      <a16:creationId xmlns:a16="http://schemas.microsoft.com/office/drawing/2014/main" id="{82EA7E1A-32F0-4B04-8090-E70AE83BD9E9}"/>
                    </a:ext>
                  </a:extLst>
                </p:cNvPr>
                <p:cNvCxnSpPr/>
                <p:nvPr/>
              </p:nvCxnSpPr>
              <p:spPr>
                <a:xfrm>
                  <a:off x="8156739" y="2127528"/>
                  <a:ext cx="0" cy="72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4" name="组合 503">
                <a:extLst>
                  <a:ext uri="{FF2B5EF4-FFF2-40B4-BE49-F238E27FC236}">
                    <a16:creationId xmlns:a16="http://schemas.microsoft.com/office/drawing/2014/main" id="{9129DE94-4E99-4D80-9618-5BF14BCE4FAD}"/>
                  </a:ext>
                </a:extLst>
              </p:cNvPr>
              <p:cNvGrpSpPr/>
              <p:nvPr/>
            </p:nvGrpSpPr>
            <p:grpSpPr>
              <a:xfrm>
                <a:off x="10492204" y="695528"/>
                <a:ext cx="156650" cy="156650"/>
                <a:chOff x="8083879" y="2087455"/>
                <a:chExt cx="156650" cy="156650"/>
              </a:xfrm>
            </p:grpSpPr>
            <p:sp>
              <p:nvSpPr>
                <p:cNvPr id="637" name="椭圆 636">
                  <a:extLst>
                    <a:ext uri="{FF2B5EF4-FFF2-40B4-BE49-F238E27FC236}">
                      <a16:creationId xmlns:a16="http://schemas.microsoft.com/office/drawing/2014/main" id="{6B6005DE-8018-428E-8E33-06671155359C}"/>
                    </a:ext>
                  </a:extLst>
                </p:cNvPr>
                <p:cNvSpPr/>
                <p:nvPr/>
              </p:nvSpPr>
              <p:spPr>
                <a:xfrm>
                  <a:off x="8083879" y="2087455"/>
                  <a:ext cx="156650" cy="15665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43" name="直接连接符 642">
                  <a:extLst>
                    <a:ext uri="{FF2B5EF4-FFF2-40B4-BE49-F238E27FC236}">
                      <a16:creationId xmlns:a16="http://schemas.microsoft.com/office/drawing/2014/main" id="{A1AD6D80-9DE9-423A-9E93-E19F23A96084}"/>
                    </a:ext>
                  </a:extLst>
                </p:cNvPr>
                <p:cNvCxnSpPr/>
                <p:nvPr/>
              </p:nvCxnSpPr>
              <p:spPr>
                <a:xfrm>
                  <a:off x="8120309" y="2168296"/>
                  <a:ext cx="72861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直接连接符 644">
                  <a:extLst>
                    <a:ext uri="{FF2B5EF4-FFF2-40B4-BE49-F238E27FC236}">
                      <a16:creationId xmlns:a16="http://schemas.microsoft.com/office/drawing/2014/main" id="{EBB75107-8221-4F59-98E3-ED12083707C7}"/>
                    </a:ext>
                  </a:extLst>
                </p:cNvPr>
                <p:cNvCxnSpPr/>
                <p:nvPr/>
              </p:nvCxnSpPr>
              <p:spPr>
                <a:xfrm>
                  <a:off x="8156739" y="2127528"/>
                  <a:ext cx="0" cy="7286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5" name="任意多边形: 形状 504">
                <a:extLst>
                  <a:ext uri="{FF2B5EF4-FFF2-40B4-BE49-F238E27FC236}">
                    <a16:creationId xmlns:a16="http://schemas.microsoft.com/office/drawing/2014/main" id="{800EB57B-E756-45D2-84FE-72CF45B494C7}"/>
                  </a:ext>
                </a:extLst>
              </p:cNvPr>
              <p:cNvSpPr/>
              <p:nvPr/>
            </p:nvSpPr>
            <p:spPr>
              <a:xfrm>
                <a:off x="8116479" y="-122548"/>
                <a:ext cx="386499" cy="65987"/>
              </a:xfrm>
              <a:custGeom>
                <a:avLst/>
                <a:gdLst>
                  <a:gd name="connsiteX0" fmla="*/ 386499 w 386499"/>
                  <a:gd name="connsiteY0" fmla="*/ 0 h 65987"/>
                  <a:gd name="connsiteX1" fmla="*/ 0 w 386499"/>
                  <a:gd name="connsiteY1" fmla="*/ 0 h 65987"/>
                  <a:gd name="connsiteX2" fmla="*/ 0 w 386499"/>
                  <a:gd name="connsiteY2" fmla="*/ 65987 h 65987"/>
                  <a:gd name="connsiteX3" fmla="*/ 320511 w 386499"/>
                  <a:gd name="connsiteY3" fmla="*/ 65987 h 6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499" h="65987">
                    <a:moveTo>
                      <a:pt x="386499" y="0"/>
                    </a:moveTo>
                    <a:lnTo>
                      <a:pt x="0" y="0"/>
                    </a:lnTo>
                    <a:lnTo>
                      <a:pt x="0" y="65987"/>
                    </a:lnTo>
                    <a:lnTo>
                      <a:pt x="320511" y="6598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6" name="任意多边形: 形状 505">
                <a:extLst>
                  <a:ext uri="{FF2B5EF4-FFF2-40B4-BE49-F238E27FC236}">
                    <a16:creationId xmlns:a16="http://schemas.microsoft.com/office/drawing/2014/main" id="{8C4CAF7F-1D75-4A41-97B5-1FBAFF84FAAA}"/>
                  </a:ext>
                </a:extLst>
              </p:cNvPr>
              <p:cNvSpPr/>
              <p:nvPr/>
            </p:nvSpPr>
            <p:spPr>
              <a:xfrm flipH="1">
                <a:off x="10620178" y="-122800"/>
                <a:ext cx="386499" cy="65987"/>
              </a:xfrm>
              <a:custGeom>
                <a:avLst/>
                <a:gdLst>
                  <a:gd name="connsiteX0" fmla="*/ 386499 w 386499"/>
                  <a:gd name="connsiteY0" fmla="*/ 0 h 65987"/>
                  <a:gd name="connsiteX1" fmla="*/ 0 w 386499"/>
                  <a:gd name="connsiteY1" fmla="*/ 0 h 65987"/>
                  <a:gd name="connsiteX2" fmla="*/ 0 w 386499"/>
                  <a:gd name="connsiteY2" fmla="*/ 65987 h 65987"/>
                  <a:gd name="connsiteX3" fmla="*/ 320511 w 386499"/>
                  <a:gd name="connsiteY3" fmla="*/ 65987 h 6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499" h="65987">
                    <a:moveTo>
                      <a:pt x="386499" y="0"/>
                    </a:moveTo>
                    <a:lnTo>
                      <a:pt x="0" y="0"/>
                    </a:lnTo>
                    <a:lnTo>
                      <a:pt x="0" y="65987"/>
                    </a:lnTo>
                    <a:lnTo>
                      <a:pt x="320511" y="6598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5" name="任意多边形: 形状 664">
              <a:extLst>
                <a:ext uri="{FF2B5EF4-FFF2-40B4-BE49-F238E27FC236}">
                  <a16:creationId xmlns:a16="http://schemas.microsoft.com/office/drawing/2014/main" id="{ABD53998-1311-4489-803A-ACD82D256C62}"/>
                </a:ext>
              </a:extLst>
            </p:cNvPr>
            <p:cNvSpPr/>
            <p:nvPr/>
          </p:nvSpPr>
          <p:spPr>
            <a:xfrm>
              <a:off x="1373191" y="454870"/>
              <a:ext cx="1202949" cy="21924"/>
            </a:xfrm>
            <a:custGeom>
              <a:avLst/>
              <a:gdLst>
                <a:gd name="connsiteX0" fmla="*/ 2419 w 1398210"/>
                <a:gd name="connsiteY0" fmla="*/ 2419 h 31448"/>
                <a:gd name="connsiteX1" fmla="*/ 0 w 1398210"/>
                <a:gd name="connsiteY1" fmla="*/ 31448 h 31448"/>
                <a:gd name="connsiteX2" fmla="*/ 1398210 w 1398210"/>
                <a:gd name="connsiteY2" fmla="*/ 29029 h 31448"/>
                <a:gd name="connsiteX3" fmla="*/ 1393372 w 1398210"/>
                <a:gd name="connsiteY3" fmla="*/ 0 h 31448"/>
                <a:gd name="connsiteX4" fmla="*/ 2419 w 1398210"/>
                <a:gd name="connsiteY4" fmla="*/ 2419 h 31448"/>
                <a:gd name="connsiteX0" fmla="*/ 2419 w 1398210"/>
                <a:gd name="connsiteY0" fmla="*/ 0 h 29029"/>
                <a:gd name="connsiteX1" fmla="*/ 0 w 1398210"/>
                <a:gd name="connsiteY1" fmla="*/ 29029 h 29029"/>
                <a:gd name="connsiteX2" fmla="*/ 1398210 w 1398210"/>
                <a:gd name="connsiteY2" fmla="*/ 26610 h 29029"/>
                <a:gd name="connsiteX3" fmla="*/ 1398134 w 1398210"/>
                <a:gd name="connsiteY3" fmla="*/ 2343 h 29029"/>
                <a:gd name="connsiteX4" fmla="*/ 2419 w 1398210"/>
                <a:gd name="connsiteY4" fmla="*/ 0 h 29029"/>
                <a:gd name="connsiteX0" fmla="*/ 37 w 1398210"/>
                <a:gd name="connsiteY0" fmla="*/ 38 h 26686"/>
                <a:gd name="connsiteX1" fmla="*/ 0 w 1398210"/>
                <a:gd name="connsiteY1" fmla="*/ 26686 h 26686"/>
                <a:gd name="connsiteX2" fmla="*/ 1398210 w 1398210"/>
                <a:gd name="connsiteY2" fmla="*/ 24267 h 26686"/>
                <a:gd name="connsiteX3" fmla="*/ 1398134 w 1398210"/>
                <a:gd name="connsiteY3" fmla="*/ 0 h 26686"/>
                <a:gd name="connsiteX4" fmla="*/ 37 w 1398210"/>
                <a:gd name="connsiteY4" fmla="*/ 38 h 26686"/>
                <a:gd name="connsiteX0" fmla="*/ 37 w 1398210"/>
                <a:gd name="connsiteY0" fmla="*/ 38 h 26686"/>
                <a:gd name="connsiteX1" fmla="*/ 0 w 1398210"/>
                <a:gd name="connsiteY1" fmla="*/ 26686 h 26686"/>
                <a:gd name="connsiteX2" fmla="*/ 1398210 w 1398210"/>
                <a:gd name="connsiteY2" fmla="*/ 24267 h 26686"/>
                <a:gd name="connsiteX3" fmla="*/ 1398134 w 1398210"/>
                <a:gd name="connsiteY3" fmla="*/ 0 h 26686"/>
                <a:gd name="connsiteX4" fmla="*/ 37 w 1398210"/>
                <a:gd name="connsiteY4" fmla="*/ 38 h 26686"/>
                <a:gd name="connsiteX0" fmla="*/ 37 w 1398210"/>
                <a:gd name="connsiteY0" fmla="*/ 38 h 26686"/>
                <a:gd name="connsiteX1" fmla="*/ 0 w 1398210"/>
                <a:gd name="connsiteY1" fmla="*/ 26686 h 26686"/>
                <a:gd name="connsiteX2" fmla="*/ 1398210 w 1398210"/>
                <a:gd name="connsiteY2" fmla="*/ 17124 h 26686"/>
                <a:gd name="connsiteX3" fmla="*/ 1398134 w 1398210"/>
                <a:gd name="connsiteY3" fmla="*/ 0 h 26686"/>
                <a:gd name="connsiteX4" fmla="*/ 37 w 1398210"/>
                <a:gd name="connsiteY4" fmla="*/ 38 h 26686"/>
                <a:gd name="connsiteX0" fmla="*/ 37 w 1398134"/>
                <a:gd name="connsiteY0" fmla="*/ 38 h 26686"/>
                <a:gd name="connsiteX1" fmla="*/ 0 w 1398134"/>
                <a:gd name="connsiteY1" fmla="*/ 26686 h 26686"/>
                <a:gd name="connsiteX2" fmla="*/ 1395829 w 1398134"/>
                <a:gd name="connsiteY2" fmla="*/ 21887 h 26686"/>
                <a:gd name="connsiteX3" fmla="*/ 1398134 w 1398134"/>
                <a:gd name="connsiteY3" fmla="*/ 0 h 26686"/>
                <a:gd name="connsiteX4" fmla="*/ 37 w 1398134"/>
                <a:gd name="connsiteY4" fmla="*/ 38 h 26686"/>
                <a:gd name="connsiteX0" fmla="*/ 1 w 1398098"/>
                <a:gd name="connsiteY0" fmla="*/ 38 h 21924"/>
                <a:gd name="connsiteX1" fmla="*/ 4726 w 1398098"/>
                <a:gd name="connsiteY1" fmla="*/ 21924 h 21924"/>
                <a:gd name="connsiteX2" fmla="*/ 1395793 w 1398098"/>
                <a:gd name="connsiteY2" fmla="*/ 21887 h 21924"/>
                <a:gd name="connsiteX3" fmla="*/ 1398098 w 1398098"/>
                <a:gd name="connsiteY3" fmla="*/ 0 h 21924"/>
                <a:gd name="connsiteX4" fmla="*/ 1 w 1398098"/>
                <a:gd name="connsiteY4" fmla="*/ 38 h 21924"/>
                <a:gd name="connsiteX0" fmla="*/ 192919 w 1393372"/>
                <a:gd name="connsiteY0" fmla="*/ 38 h 21924"/>
                <a:gd name="connsiteX1" fmla="*/ 0 w 1393372"/>
                <a:gd name="connsiteY1" fmla="*/ 21924 h 21924"/>
                <a:gd name="connsiteX2" fmla="*/ 1391067 w 1393372"/>
                <a:gd name="connsiteY2" fmla="*/ 21887 h 21924"/>
                <a:gd name="connsiteX3" fmla="*/ 1393372 w 1393372"/>
                <a:gd name="connsiteY3" fmla="*/ 0 h 21924"/>
                <a:gd name="connsiteX4" fmla="*/ 192919 w 1393372"/>
                <a:gd name="connsiteY4" fmla="*/ 38 h 21924"/>
                <a:gd name="connsiteX0" fmla="*/ 2419 w 1202872"/>
                <a:gd name="connsiteY0" fmla="*/ 38 h 21924"/>
                <a:gd name="connsiteX1" fmla="*/ 0 w 1202872"/>
                <a:gd name="connsiteY1" fmla="*/ 21924 h 21924"/>
                <a:gd name="connsiteX2" fmla="*/ 1200567 w 1202872"/>
                <a:gd name="connsiteY2" fmla="*/ 21887 h 21924"/>
                <a:gd name="connsiteX3" fmla="*/ 1202872 w 1202872"/>
                <a:gd name="connsiteY3" fmla="*/ 0 h 21924"/>
                <a:gd name="connsiteX4" fmla="*/ 2419 w 1202872"/>
                <a:gd name="connsiteY4" fmla="*/ 38 h 21924"/>
                <a:gd name="connsiteX0" fmla="*/ 2419 w 1202949"/>
                <a:gd name="connsiteY0" fmla="*/ 38 h 21924"/>
                <a:gd name="connsiteX1" fmla="*/ 0 w 1202949"/>
                <a:gd name="connsiteY1" fmla="*/ 21924 h 21924"/>
                <a:gd name="connsiteX2" fmla="*/ 1202949 w 1202949"/>
                <a:gd name="connsiteY2" fmla="*/ 21887 h 21924"/>
                <a:gd name="connsiteX3" fmla="*/ 1202872 w 1202949"/>
                <a:gd name="connsiteY3" fmla="*/ 0 h 21924"/>
                <a:gd name="connsiteX4" fmla="*/ 2419 w 1202949"/>
                <a:gd name="connsiteY4" fmla="*/ 38 h 2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949" h="21924">
                  <a:moveTo>
                    <a:pt x="2419" y="38"/>
                  </a:moveTo>
                  <a:cubicBezTo>
                    <a:pt x="2407" y="8921"/>
                    <a:pt x="12" y="13041"/>
                    <a:pt x="0" y="21924"/>
                  </a:cubicBezTo>
                  <a:lnTo>
                    <a:pt x="1202949" y="21887"/>
                  </a:lnTo>
                  <a:cubicBezTo>
                    <a:pt x="1202924" y="13798"/>
                    <a:pt x="1202897" y="8089"/>
                    <a:pt x="1202872" y="0"/>
                  </a:cubicBezTo>
                  <a:lnTo>
                    <a:pt x="2419" y="3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A5EBE0C2-52C7-442C-81A3-B89B2B4123A8}"/>
                </a:ext>
              </a:extLst>
            </p:cNvPr>
            <p:cNvSpPr/>
            <p:nvPr/>
          </p:nvSpPr>
          <p:spPr>
            <a:xfrm>
              <a:off x="2862404" y="455909"/>
              <a:ext cx="772608" cy="2001452"/>
            </a:xfrm>
            <a:custGeom>
              <a:avLst/>
              <a:gdLst>
                <a:gd name="connsiteX0" fmla="*/ 0 w 772563"/>
                <a:gd name="connsiteY0" fmla="*/ 0 h 2012887"/>
                <a:gd name="connsiteX1" fmla="*/ 3018 w 772563"/>
                <a:gd name="connsiteY1" fmla="*/ 30178 h 2012887"/>
                <a:gd name="connsiteX2" fmla="*/ 669957 w 772563"/>
                <a:gd name="connsiteY2" fmla="*/ 24143 h 2012887"/>
                <a:gd name="connsiteX3" fmla="*/ 754456 w 772563"/>
                <a:gd name="connsiteY3" fmla="*/ 93553 h 2012887"/>
                <a:gd name="connsiteX4" fmla="*/ 751438 w 772563"/>
                <a:gd name="connsiteY4" fmla="*/ 2012887 h 2012887"/>
                <a:gd name="connsiteX5" fmla="*/ 772563 w 772563"/>
                <a:gd name="connsiteY5" fmla="*/ 2003834 h 2012887"/>
                <a:gd name="connsiteX6" fmla="*/ 766527 w 772563"/>
                <a:gd name="connsiteY6" fmla="*/ 36214 h 2012887"/>
                <a:gd name="connsiteX7" fmla="*/ 715224 w 772563"/>
                <a:gd name="connsiteY7" fmla="*/ 9054 h 2012887"/>
                <a:gd name="connsiteX8" fmla="*/ 0 w 772563"/>
                <a:gd name="connsiteY8" fmla="*/ 0 h 2012887"/>
                <a:gd name="connsiteX0" fmla="*/ 1744 w 774307"/>
                <a:gd name="connsiteY0" fmla="*/ 0 h 2012887"/>
                <a:gd name="connsiteX1" fmla="*/ 0 w 774307"/>
                <a:gd name="connsiteY1" fmla="*/ 27797 h 2012887"/>
                <a:gd name="connsiteX2" fmla="*/ 671701 w 774307"/>
                <a:gd name="connsiteY2" fmla="*/ 24143 h 2012887"/>
                <a:gd name="connsiteX3" fmla="*/ 756200 w 774307"/>
                <a:gd name="connsiteY3" fmla="*/ 93553 h 2012887"/>
                <a:gd name="connsiteX4" fmla="*/ 753182 w 774307"/>
                <a:gd name="connsiteY4" fmla="*/ 2012887 h 2012887"/>
                <a:gd name="connsiteX5" fmla="*/ 774307 w 774307"/>
                <a:gd name="connsiteY5" fmla="*/ 2003834 h 2012887"/>
                <a:gd name="connsiteX6" fmla="*/ 768271 w 774307"/>
                <a:gd name="connsiteY6" fmla="*/ 36214 h 2012887"/>
                <a:gd name="connsiteX7" fmla="*/ 716968 w 774307"/>
                <a:gd name="connsiteY7" fmla="*/ 9054 h 2012887"/>
                <a:gd name="connsiteX8" fmla="*/ 1744 w 774307"/>
                <a:gd name="connsiteY8" fmla="*/ 0 h 2012887"/>
                <a:gd name="connsiteX0" fmla="*/ 0 w 772563"/>
                <a:gd name="connsiteY0" fmla="*/ 0 h 2012887"/>
                <a:gd name="connsiteX1" fmla="*/ 3018 w 772563"/>
                <a:gd name="connsiteY1" fmla="*/ 25415 h 2012887"/>
                <a:gd name="connsiteX2" fmla="*/ 669957 w 772563"/>
                <a:gd name="connsiteY2" fmla="*/ 24143 h 2012887"/>
                <a:gd name="connsiteX3" fmla="*/ 754456 w 772563"/>
                <a:gd name="connsiteY3" fmla="*/ 93553 h 2012887"/>
                <a:gd name="connsiteX4" fmla="*/ 751438 w 772563"/>
                <a:gd name="connsiteY4" fmla="*/ 2012887 h 2012887"/>
                <a:gd name="connsiteX5" fmla="*/ 772563 w 772563"/>
                <a:gd name="connsiteY5" fmla="*/ 2003834 h 2012887"/>
                <a:gd name="connsiteX6" fmla="*/ 766527 w 772563"/>
                <a:gd name="connsiteY6" fmla="*/ 36214 h 2012887"/>
                <a:gd name="connsiteX7" fmla="*/ 715224 w 772563"/>
                <a:gd name="connsiteY7" fmla="*/ 9054 h 2012887"/>
                <a:gd name="connsiteX8" fmla="*/ 0 w 772563"/>
                <a:gd name="connsiteY8" fmla="*/ 0 h 2012887"/>
                <a:gd name="connsiteX0" fmla="*/ 0 w 772563"/>
                <a:gd name="connsiteY0" fmla="*/ 0 h 2012887"/>
                <a:gd name="connsiteX1" fmla="*/ 3018 w 772563"/>
                <a:gd name="connsiteY1" fmla="*/ 25415 h 2012887"/>
                <a:gd name="connsiteX2" fmla="*/ 669957 w 772563"/>
                <a:gd name="connsiteY2" fmla="*/ 24143 h 2012887"/>
                <a:gd name="connsiteX3" fmla="*/ 754456 w 772563"/>
                <a:gd name="connsiteY3" fmla="*/ 93553 h 2012887"/>
                <a:gd name="connsiteX4" fmla="*/ 751438 w 772563"/>
                <a:gd name="connsiteY4" fmla="*/ 2012887 h 2012887"/>
                <a:gd name="connsiteX5" fmla="*/ 772563 w 772563"/>
                <a:gd name="connsiteY5" fmla="*/ 2003834 h 2012887"/>
                <a:gd name="connsiteX6" fmla="*/ 766527 w 772563"/>
                <a:gd name="connsiteY6" fmla="*/ 36214 h 2012887"/>
                <a:gd name="connsiteX7" fmla="*/ 712842 w 772563"/>
                <a:gd name="connsiteY7" fmla="*/ 4291 h 2012887"/>
                <a:gd name="connsiteX8" fmla="*/ 0 w 772563"/>
                <a:gd name="connsiteY8" fmla="*/ 0 h 2012887"/>
                <a:gd name="connsiteX0" fmla="*/ 0 w 772563"/>
                <a:gd name="connsiteY0" fmla="*/ 0 h 2012887"/>
                <a:gd name="connsiteX1" fmla="*/ 3018 w 772563"/>
                <a:gd name="connsiteY1" fmla="*/ 25415 h 2012887"/>
                <a:gd name="connsiteX2" fmla="*/ 669957 w 772563"/>
                <a:gd name="connsiteY2" fmla="*/ 24143 h 2012887"/>
                <a:gd name="connsiteX3" fmla="*/ 754456 w 772563"/>
                <a:gd name="connsiteY3" fmla="*/ 93553 h 2012887"/>
                <a:gd name="connsiteX4" fmla="*/ 751438 w 772563"/>
                <a:gd name="connsiteY4" fmla="*/ 2012887 h 2012887"/>
                <a:gd name="connsiteX5" fmla="*/ 772563 w 772563"/>
                <a:gd name="connsiteY5" fmla="*/ 2003834 h 2012887"/>
                <a:gd name="connsiteX6" fmla="*/ 766527 w 772563"/>
                <a:gd name="connsiteY6" fmla="*/ 36214 h 2012887"/>
                <a:gd name="connsiteX7" fmla="*/ 712842 w 772563"/>
                <a:gd name="connsiteY7" fmla="*/ 4291 h 2012887"/>
                <a:gd name="connsiteX8" fmla="*/ 0 w 772563"/>
                <a:gd name="connsiteY8" fmla="*/ 0 h 2012887"/>
                <a:gd name="connsiteX0" fmla="*/ 0 w 773671"/>
                <a:gd name="connsiteY0" fmla="*/ 0 h 2012887"/>
                <a:gd name="connsiteX1" fmla="*/ 3018 w 773671"/>
                <a:gd name="connsiteY1" fmla="*/ 25415 h 2012887"/>
                <a:gd name="connsiteX2" fmla="*/ 669957 w 773671"/>
                <a:gd name="connsiteY2" fmla="*/ 24143 h 2012887"/>
                <a:gd name="connsiteX3" fmla="*/ 754456 w 773671"/>
                <a:gd name="connsiteY3" fmla="*/ 93553 h 2012887"/>
                <a:gd name="connsiteX4" fmla="*/ 751438 w 773671"/>
                <a:gd name="connsiteY4" fmla="*/ 2012887 h 2012887"/>
                <a:gd name="connsiteX5" fmla="*/ 772563 w 773671"/>
                <a:gd name="connsiteY5" fmla="*/ 2003834 h 2012887"/>
                <a:gd name="connsiteX6" fmla="*/ 773671 w 773671"/>
                <a:gd name="connsiteY6" fmla="*/ 24308 h 2012887"/>
                <a:gd name="connsiteX7" fmla="*/ 712842 w 773671"/>
                <a:gd name="connsiteY7" fmla="*/ 4291 h 2012887"/>
                <a:gd name="connsiteX8" fmla="*/ 0 w 773671"/>
                <a:gd name="connsiteY8" fmla="*/ 0 h 2012887"/>
                <a:gd name="connsiteX0" fmla="*/ 0 w 772585"/>
                <a:gd name="connsiteY0" fmla="*/ 0 h 2012887"/>
                <a:gd name="connsiteX1" fmla="*/ 3018 w 772585"/>
                <a:gd name="connsiteY1" fmla="*/ 25415 h 2012887"/>
                <a:gd name="connsiteX2" fmla="*/ 669957 w 772585"/>
                <a:gd name="connsiteY2" fmla="*/ 24143 h 2012887"/>
                <a:gd name="connsiteX3" fmla="*/ 754456 w 772585"/>
                <a:gd name="connsiteY3" fmla="*/ 93553 h 2012887"/>
                <a:gd name="connsiteX4" fmla="*/ 751438 w 772585"/>
                <a:gd name="connsiteY4" fmla="*/ 2012887 h 2012887"/>
                <a:gd name="connsiteX5" fmla="*/ 772563 w 772585"/>
                <a:gd name="connsiteY5" fmla="*/ 2003834 h 2012887"/>
                <a:gd name="connsiteX6" fmla="*/ 768909 w 772585"/>
                <a:gd name="connsiteY6" fmla="*/ 24308 h 2012887"/>
                <a:gd name="connsiteX7" fmla="*/ 712842 w 772585"/>
                <a:gd name="connsiteY7" fmla="*/ 4291 h 2012887"/>
                <a:gd name="connsiteX8" fmla="*/ 0 w 772585"/>
                <a:gd name="connsiteY8" fmla="*/ 0 h 2012887"/>
                <a:gd name="connsiteX0" fmla="*/ 0 w 772585"/>
                <a:gd name="connsiteY0" fmla="*/ 0 h 2012887"/>
                <a:gd name="connsiteX1" fmla="*/ 3018 w 772585"/>
                <a:gd name="connsiteY1" fmla="*/ 25415 h 2012887"/>
                <a:gd name="connsiteX2" fmla="*/ 669957 w 772585"/>
                <a:gd name="connsiteY2" fmla="*/ 24143 h 2012887"/>
                <a:gd name="connsiteX3" fmla="*/ 754456 w 772585"/>
                <a:gd name="connsiteY3" fmla="*/ 93553 h 2012887"/>
                <a:gd name="connsiteX4" fmla="*/ 751438 w 772585"/>
                <a:gd name="connsiteY4" fmla="*/ 2012887 h 2012887"/>
                <a:gd name="connsiteX5" fmla="*/ 772563 w 772585"/>
                <a:gd name="connsiteY5" fmla="*/ 2003834 h 2012887"/>
                <a:gd name="connsiteX6" fmla="*/ 768909 w 772585"/>
                <a:gd name="connsiteY6" fmla="*/ 24308 h 2012887"/>
                <a:gd name="connsiteX7" fmla="*/ 712842 w 772585"/>
                <a:gd name="connsiteY7" fmla="*/ 4291 h 2012887"/>
                <a:gd name="connsiteX8" fmla="*/ 0 w 772585"/>
                <a:gd name="connsiteY8" fmla="*/ 0 h 2012887"/>
                <a:gd name="connsiteX0" fmla="*/ 0 w 772608"/>
                <a:gd name="connsiteY0" fmla="*/ 0 h 2012887"/>
                <a:gd name="connsiteX1" fmla="*/ 3018 w 772608"/>
                <a:gd name="connsiteY1" fmla="*/ 25415 h 2012887"/>
                <a:gd name="connsiteX2" fmla="*/ 669957 w 772608"/>
                <a:gd name="connsiteY2" fmla="*/ 24143 h 2012887"/>
                <a:gd name="connsiteX3" fmla="*/ 754456 w 772608"/>
                <a:gd name="connsiteY3" fmla="*/ 93553 h 2012887"/>
                <a:gd name="connsiteX4" fmla="*/ 751438 w 772608"/>
                <a:gd name="connsiteY4" fmla="*/ 2012887 h 2012887"/>
                <a:gd name="connsiteX5" fmla="*/ 772563 w 772608"/>
                <a:gd name="connsiteY5" fmla="*/ 2003834 h 2012887"/>
                <a:gd name="connsiteX6" fmla="*/ 771290 w 772608"/>
                <a:gd name="connsiteY6" fmla="*/ 36215 h 2012887"/>
                <a:gd name="connsiteX7" fmla="*/ 712842 w 772608"/>
                <a:gd name="connsiteY7" fmla="*/ 4291 h 2012887"/>
                <a:gd name="connsiteX8" fmla="*/ 0 w 772608"/>
                <a:gd name="connsiteY8" fmla="*/ 0 h 2012887"/>
                <a:gd name="connsiteX0" fmla="*/ 0 w 772608"/>
                <a:gd name="connsiteY0" fmla="*/ 0 h 2012887"/>
                <a:gd name="connsiteX1" fmla="*/ 3018 w 772608"/>
                <a:gd name="connsiteY1" fmla="*/ 25415 h 2012887"/>
                <a:gd name="connsiteX2" fmla="*/ 669957 w 772608"/>
                <a:gd name="connsiteY2" fmla="*/ 24143 h 2012887"/>
                <a:gd name="connsiteX3" fmla="*/ 754456 w 772608"/>
                <a:gd name="connsiteY3" fmla="*/ 93553 h 2012887"/>
                <a:gd name="connsiteX4" fmla="*/ 751438 w 772608"/>
                <a:gd name="connsiteY4" fmla="*/ 2012887 h 2012887"/>
                <a:gd name="connsiteX5" fmla="*/ 772563 w 772608"/>
                <a:gd name="connsiteY5" fmla="*/ 2003834 h 2012887"/>
                <a:gd name="connsiteX6" fmla="*/ 771290 w 772608"/>
                <a:gd name="connsiteY6" fmla="*/ 36215 h 2012887"/>
                <a:gd name="connsiteX7" fmla="*/ 712842 w 772608"/>
                <a:gd name="connsiteY7" fmla="*/ 4291 h 2012887"/>
                <a:gd name="connsiteX8" fmla="*/ 0 w 772608"/>
                <a:gd name="connsiteY8" fmla="*/ 0 h 2012887"/>
                <a:gd name="connsiteX0" fmla="*/ 0 w 772608"/>
                <a:gd name="connsiteY0" fmla="*/ 0 h 2012887"/>
                <a:gd name="connsiteX1" fmla="*/ 3018 w 772608"/>
                <a:gd name="connsiteY1" fmla="*/ 25415 h 2012887"/>
                <a:gd name="connsiteX2" fmla="*/ 669957 w 772608"/>
                <a:gd name="connsiteY2" fmla="*/ 24143 h 2012887"/>
                <a:gd name="connsiteX3" fmla="*/ 754456 w 772608"/>
                <a:gd name="connsiteY3" fmla="*/ 93553 h 2012887"/>
                <a:gd name="connsiteX4" fmla="*/ 751438 w 772608"/>
                <a:gd name="connsiteY4" fmla="*/ 2012887 h 2012887"/>
                <a:gd name="connsiteX5" fmla="*/ 772563 w 772608"/>
                <a:gd name="connsiteY5" fmla="*/ 2003834 h 2012887"/>
                <a:gd name="connsiteX6" fmla="*/ 771290 w 772608"/>
                <a:gd name="connsiteY6" fmla="*/ 36215 h 2012887"/>
                <a:gd name="connsiteX7" fmla="*/ 712842 w 772608"/>
                <a:gd name="connsiteY7" fmla="*/ 4291 h 2012887"/>
                <a:gd name="connsiteX8" fmla="*/ 0 w 772608"/>
                <a:gd name="connsiteY8" fmla="*/ 0 h 2012887"/>
                <a:gd name="connsiteX0" fmla="*/ 0 w 772608"/>
                <a:gd name="connsiteY0" fmla="*/ 0 h 2012887"/>
                <a:gd name="connsiteX1" fmla="*/ 3018 w 772608"/>
                <a:gd name="connsiteY1" fmla="*/ 25415 h 2012887"/>
                <a:gd name="connsiteX2" fmla="*/ 669957 w 772608"/>
                <a:gd name="connsiteY2" fmla="*/ 24143 h 2012887"/>
                <a:gd name="connsiteX3" fmla="*/ 754456 w 772608"/>
                <a:gd name="connsiteY3" fmla="*/ 93553 h 2012887"/>
                <a:gd name="connsiteX4" fmla="*/ 751438 w 772608"/>
                <a:gd name="connsiteY4" fmla="*/ 2012887 h 2012887"/>
                <a:gd name="connsiteX5" fmla="*/ 772563 w 772608"/>
                <a:gd name="connsiteY5" fmla="*/ 2003834 h 2012887"/>
                <a:gd name="connsiteX6" fmla="*/ 771290 w 772608"/>
                <a:gd name="connsiteY6" fmla="*/ 36215 h 2012887"/>
                <a:gd name="connsiteX7" fmla="*/ 712842 w 772608"/>
                <a:gd name="connsiteY7" fmla="*/ 4291 h 2012887"/>
                <a:gd name="connsiteX8" fmla="*/ 0 w 772608"/>
                <a:gd name="connsiteY8" fmla="*/ 0 h 2012887"/>
                <a:gd name="connsiteX0" fmla="*/ 0 w 772608"/>
                <a:gd name="connsiteY0" fmla="*/ 0 h 2012887"/>
                <a:gd name="connsiteX1" fmla="*/ 3018 w 772608"/>
                <a:gd name="connsiteY1" fmla="*/ 25415 h 2012887"/>
                <a:gd name="connsiteX2" fmla="*/ 669957 w 772608"/>
                <a:gd name="connsiteY2" fmla="*/ 24143 h 2012887"/>
                <a:gd name="connsiteX3" fmla="*/ 754456 w 772608"/>
                <a:gd name="connsiteY3" fmla="*/ 93553 h 2012887"/>
                <a:gd name="connsiteX4" fmla="*/ 751438 w 772608"/>
                <a:gd name="connsiteY4" fmla="*/ 2012887 h 2012887"/>
                <a:gd name="connsiteX5" fmla="*/ 772563 w 772608"/>
                <a:gd name="connsiteY5" fmla="*/ 2003834 h 2012887"/>
                <a:gd name="connsiteX6" fmla="*/ 771290 w 772608"/>
                <a:gd name="connsiteY6" fmla="*/ 36215 h 2012887"/>
                <a:gd name="connsiteX7" fmla="*/ 712842 w 772608"/>
                <a:gd name="connsiteY7" fmla="*/ 4291 h 2012887"/>
                <a:gd name="connsiteX8" fmla="*/ 0 w 772608"/>
                <a:gd name="connsiteY8" fmla="*/ 0 h 2012887"/>
                <a:gd name="connsiteX0" fmla="*/ 0 w 772608"/>
                <a:gd name="connsiteY0" fmla="*/ 0 h 2012887"/>
                <a:gd name="connsiteX1" fmla="*/ 3018 w 772608"/>
                <a:gd name="connsiteY1" fmla="*/ 25415 h 2012887"/>
                <a:gd name="connsiteX2" fmla="*/ 669957 w 772608"/>
                <a:gd name="connsiteY2" fmla="*/ 24143 h 2012887"/>
                <a:gd name="connsiteX3" fmla="*/ 754456 w 772608"/>
                <a:gd name="connsiteY3" fmla="*/ 93553 h 2012887"/>
                <a:gd name="connsiteX4" fmla="*/ 751438 w 772608"/>
                <a:gd name="connsiteY4" fmla="*/ 2012887 h 2012887"/>
                <a:gd name="connsiteX5" fmla="*/ 772563 w 772608"/>
                <a:gd name="connsiteY5" fmla="*/ 2003834 h 2012887"/>
                <a:gd name="connsiteX6" fmla="*/ 771290 w 772608"/>
                <a:gd name="connsiteY6" fmla="*/ 36215 h 2012887"/>
                <a:gd name="connsiteX7" fmla="*/ 712842 w 772608"/>
                <a:gd name="connsiteY7" fmla="*/ 4291 h 2012887"/>
                <a:gd name="connsiteX8" fmla="*/ 0 w 772608"/>
                <a:gd name="connsiteY8" fmla="*/ 0 h 2012887"/>
                <a:gd name="connsiteX0" fmla="*/ 0 w 772608"/>
                <a:gd name="connsiteY0" fmla="*/ 0 h 2012887"/>
                <a:gd name="connsiteX1" fmla="*/ 3018 w 772608"/>
                <a:gd name="connsiteY1" fmla="*/ 25415 h 2012887"/>
                <a:gd name="connsiteX2" fmla="*/ 669957 w 772608"/>
                <a:gd name="connsiteY2" fmla="*/ 24143 h 2012887"/>
                <a:gd name="connsiteX3" fmla="*/ 754456 w 772608"/>
                <a:gd name="connsiteY3" fmla="*/ 93553 h 2012887"/>
                <a:gd name="connsiteX4" fmla="*/ 751438 w 772608"/>
                <a:gd name="connsiteY4" fmla="*/ 2012887 h 2012887"/>
                <a:gd name="connsiteX5" fmla="*/ 772563 w 772608"/>
                <a:gd name="connsiteY5" fmla="*/ 2003834 h 2012887"/>
                <a:gd name="connsiteX6" fmla="*/ 771290 w 772608"/>
                <a:gd name="connsiteY6" fmla="*/ 36215 h 2012887"/>
                <a:gd name="connsiteX7" fmla="*/ 712842 w 772608"/>
                <a:gd name="connsiteY7" fmla="*/ 4291 h 2012887"/>
                <a:gd name="connsiteX8" fmla="*/ 0 w 772608"/>
                <a:gd name="connsiteY8" fmla="*/ 0 h 2012887"/>
                <a:gd name="connsiteX0" fmla="*/ 0 w 772608"/>
                <a:gd name="connsiteY0" fmla="*/ 0 h 2010506"/>
                <a:gd name="connsiteX1" fmla="*/ 3018 w 772608"/>
                <a:gd name="connsiteY1" fmla="*/ 23034 h 2010506"/>
                <a:gd name="connsiteX2" fmla="*/ 669957 w 772608"/>
                <a:gd name="connsiteY2" fmla="*/ 21762 h 2010506"/>
                <a:gd name="connsiteX3" fmla="*/ 754456 w 772608"/>
                <a:gd name="connsiteY3" fmla="*/ 91172 h 2010506"/>
                <a:gd name="connsiteX4" fmla="*/ 751438 w 772608"/>
                <a:gd name="connsiteY4" fmla="*/ 2010506 h 2010506"/>
                <a:gd name="connsiteX5" fmla="*/ 772563 w 772608"/>
                <a:gd name="connsiteY5" fmla="*/ 2001453 h 2010506"/>
                <a:gd name="connsiteX6" fmla="*/ 771290 w 772608"/>
                <a:gd name="connsiteY6" fmla="*/ 33834 h 2010506"/>
                <a:gd name="connsiteX7" fmla="*/ 712842 w 772608"/>
                <a:gd name="connsiteY7" fmla="*/ 1910 h 2010506"/>
                <a:gd name="connsiteX8" fmla="*/ 0 w 772608"/>
                <a:gd name="connsiteY8" fmla="*/ 0 h 2010506"/>
                <a:gd name="connsiteX0" fmla="*/ 0 w 772608"/>
                <a:gd name="connsiteY0" fmla="*/ 0 h 2010506"/>
                <a:gd name="connsiteX1" fmla="*/ 3018 w 772608"/>
                <a:gd name="connsiteY1" fmla="*/ 23034 h 2010506"/>
                <a:gd name="connsiteX2" fmla="*/ 669957 w 772608"/>
                <a:gd name="connsiteY2" fmla="*/ 21762 h 2010506"/>
                <a:gd name="connsiteX3" fmla="*/ 754456 w 772608"/>
                <a:gd name="connsiteY3" fmla="*/ 91172 h 2010506"/>
                <a:gd name="connsiteX4" fmla="*/ 751438 w 772608"/>
                <a:gd name="connsiteY4" fmla="*/ 2010506 h 2010506"/>
                <a:gd name="connsiteX5" fmla="*/ 772563 w 772608"/>
                <a:gd name="connsiteY5" fmla="*/ 2001453 h 2010506"/>
                <a:gd name="connsiteX6" fmla="*/ 771290 w 772608"/>
                <a:gd name="connsiteY6" fmla="*/ 33834 h 2010506"/>
                <a:gd name="connsiteX7" fmla="*/ 712842 w 772608"/>
                <a:gd name="connsiteY7" fmla="*/ 1910 h 2010506"/>
                <a:gd name="connsiteX8" fmla="*/ 0 w 772608"/>
                <a:gd name="connsiteY8" fmla="*/ 0 h 2010506"/>
                <a:gd name="connsiteX0" fmla="*/ 0 w 772608"/>
                <a:gd name="connsiteY0" fmla="*/ 0 h 2010506"/>
                <a:gd name="connsiteX1" fmla="*/ 3018 w 772608"/>
                <a:gd name="connsiteY1" fmla="*/ 23034 h 2010506"/>
                <a:gd name="connsiteX2" fmla="*/ 669957 w 772608"/>
                <a:gd name="connsiteY2" fmla="*/ 21762 h 2010506"/>
                <a:gd name="connsiteX3" fmla="*/ 754456 w 772608"/>
                <a:gd name="connsiteY3" fmla="*/ 91172 h 2010506"/>
                <a:gd name="connsiteX4" fmla="*/ 751438 w 772608"/>
                <a:gd name="connsiteY4" fmla="*/ 2010506 h 2010506"/>
                <a:gd name="connsiteX5" fmla="*/ 772563 w 772608"/>
                <a:gd name="connsiteY5" fmla="*/ 2001453 h 2010506"/>
                <a:gd name="connsiteX6" fmla="*/ 771290 w 772608"/>
                <a:gd name="connsiteY6" fmla="*/ 33834 h 2010506"/>
                <a:gd name="connsiteX7" fmla="*/ 712842 w 772608"/>
                <a:gd name="connsiteY7" fmla="*/ 1910 h 2010506"/>
                <a:gd name="connsiteX8" fmla="*/ 0 w 772608"/>
                <a:gd name="connsiteY8" fmla="*/ 0 h 2010506"/>
                <a:gd name="connsiteX0" fmla="*/ 0 w 772608"/>
                <a:gd name="connsiteY0" fmla="*/ 0 h 2010506"/>
                <a:gd name="connsiteX1" fmla="*/ 3018 w 772608"/>
                <a:gd name="connsiteY1" fmla="*/ 23034 h 2010506"/>
                <a:gd name="connsiteX2" fmla="*/ 669957 w 772608"/>
                <a:gd name="connsiteY2" fmla="*/ 21762 h 2010506"/>
                <a:gd name="connsiteX3" fmla="*/ 754456 w 772608"/>
                <a:gd name="connsiteY3" fmla="*/ 91172 h 2010506"/>
                <a:gd name="connsiteX4" fmla="*/ 751438 w 772608"/>
                <a:gd name="connsiteY4" fmla="*/ 2010506 h 2010506"/>
                <a:gd name="connsiteX5" fmla="*/ 772563 w 772608"/>
                <a:gd name="connsiteY5" fmla="*/ 2001453 h 2010506"/>
                <a:gd name="connsiteX6" fmla="*/ 771290 w 772608"/>
                <a:gd name="connsiteY6" fmla="*/ 33834 h 2010506"/>
                <a:gd name="connsiteX7" fmla="*/ 712842 w 772608"/>
                <a:gd name="connsiteY7" fmla="*/ 1910 h 2010506"/>
                <a:gd name="connsiteX8" fmla="*/ 0 w 772608"/>
                <a:gd name="connsiteY8" fmla="*/ 0 h 2010506"/>
                <a:gd name="connsiteX0" fmla="*/ 0 w 772608"/>
                <a:gd name="connsiteY0" fmla="*/ 0 h 2003362"/>
                <a:gd name="connsiteX1" fmla="*/ 3018 w 772608"/>
                <a:gd name="connsiteY1" fmla="*/ 23034 h 2003362"/>
                <a:gd name="connsiteX2" fmla="*/ 669957 w 772608"/>
                <a:gd name="connsiteY2" fmla="*/ 21762 h 2003362"/>
                <a:gd name="connsiteX3" fmla="*/ 754456 w 772608"/>
                <a:gd name="connsiteY3" fmla="*/ 91172 h 2003362"/>
                <a:gd name="connsiteX4" fmla="*/ 751438 w 772608"/>
                <a:gd name="connsiteY4" fmla="*/ 2003362 h 2003362"/>
                <a:gd name="connsiteX5" fmla="*/ 772563 w 772608"/>
                <a:gd name="connsiteY5" fmla="*/ 2001453 h 2003362"/>
                <a:gd name="connsiteX6" fmla="*/ 771290 w 772608"/>
                <a:gd name="connsiteY6" fmla="*/ 33834 h 2003362"/>
                <a:gd name="connsiteX7" fmla="*/ 712842 w 772608"/>
                <a:gd name="connsiteY7" fmla="*/ 1910 h 2003362"/>
                <a:gd name="connsiteX8" fmla="*/ 0 w 772608"/>
                <a:gd name="connsiteY8" fmla="*/ 0 h 2003362"/>
                <a:gd name="connsiteX0" fmla="*/ 0 w 772608"/>
                <a:gd name="connsiteY0" fmla="*/ 595 h 2001576"/>
                <a:gd name="connsiteX1" fmla="*/ 3018 w 772608"/>
                <a:gd name="connsiteY1" fmla="*/ 21248 h 2001576"/>
                <a:gd name="connsiteX2" fmla="*/ 669957 w 772608"/>
                <a:gd name="connsiteY2" fmla="*/ 19976 h 2001576"/>
                <a:gd name="connsiteX3" fmla="*/ 754456 w 772608"/>
                <a:gd name="connsiteY3" fmla="*/ 89386 h 2001576"/>
                <a:gd name="connsiteX4" fmla="*/ 751438 w 772608"/>
                <a:gd name="connsiteY4" fmla="*/ 2001576 h 2001576"/>
                <a:gd name="connsiteX5" fmla="*/ 772563 w 772608"/>
                <a:gd name="connsiteY5" fmla="*/ 1999667 h 2001576"/>
                <a:gd name="connsiteX6" fmla="*/ 771290 w 772608"/>
                <a:gd name="connsiteY6" fmla="*/ 32048 h 2001576"/>
                <a:gd name="connsiteX7" fmla="*/ 712842 w 772608"/>
                <a:gd name="connsiteY7" fmla="*/ 124 h 2001576"/>
                <a:gd name="connsiteX8" fmla="*/ 0 w 772608"/>
                <a:gd name="connsiteY8" fmla="*/ 595 h 2001576"/>
                <a:gd name="connsiteX0" fmla="*/ 0 w 772608"/>
                <a:gd name="connsiteY0" fmla="*/ 595 h 2001576"/>
                <a:gd name="connsiteX1" fmla="*/ 3018 w 772608"/>
                <a:gd name="connsiteY1" fmla="*/ 21248 h 2001576"/>
                <a:gd name="connsiteX2" fmla="*/ 669957 w 772608"/>
                <a:gd name="connsiteY2" fmla="*/ 19976 h 2001576"/>
                <a:gd name="connsiteX3" fmla="*/ 754456 w 772608"/>
                <a:gd name="connsiteY3" fmla="*/ 89386 h 2001576"/>
                <a:gd name="connsiteX4" fmla="*/ 751438 w 772608"/>
                <a:gd name="connsiteY4" fmla="*/ 2001576 h 2001576"/>
                <a:gd name="connsiteX5" fmla="*/ 772563 w 772608"/>
                <a:gd name="connsiteY5" fmla="*/ 1999667 h 2001576"/>
                <a:gd name="connsiteX6" fmla="*/ 771290 w 772608"/>
                <a:gd name="connsiteY6" fmla="*/ 32048 h 2001576"/>
                <a:gd name="connsiteX7" fmla="*/ 693792 w 772608"/>
                <a:gd name="connsiteY7" fmla="*/ 124 h 2001576"/>
                <a:gd name="connsiteX8" fmla="*/ 0 w 772608"/>
                <a:gd name="connsiteY8" fmla="*/ 595 h 2001576"/>
                <a:gd name="connsiteX0" fmla="*/ 0 w 772608"/>
                <a:gd name="connsiteY0" fmla="*/ 518 h 2001499"/>
                <a:gd name="connsiteX1" fmla="*/ 3018 w 772608"/>
                <a:gd name="connsiteY1" fmla="*/ 21171 h 2001499"/>
                <a:gd name="connsiteX2" fmla="*/ 669957 w 772608"/>
                <a:gd name="connsiteY2" fmla="*/ 19899 h 2001499"/>
                <a:gd name="connsiteX3" fmla="*/ 754456 w 772608"/>
                <a:gd name="connsiteY3" fmla="*/ 89309 h 2001499"/>
                <a:gd name="connsiteX4" fmla="*/ 751438 w 772608"/>
                <a:gd name="connsiteY4" fmla="*/ 2001499 h 2001499"/>
                <a:gd name="connsiteX5" fmla="*/ 772563 w 772608"/>
                <a:gd name="connsiteY5" fmla="*/ 1999590 h 2001499"/>
                <a:gd name="connsiteX6" fmla="*/ 771290 w 772608"/>
                <a:gd name="connsiteY6" fmla="*/ 48639 h 2001499"/>
                <a:gd name="connsiteX7" fmla="*/ 693792 w 772608"/>
                <a:gd name="connsiteY7" fmla="*/ 47 h 2001499"/>
                <a:gd name="connsiteX8" fmla="*/ 0 w 772608"/>
                <a:gd name="connsiteY8" fmla="*/ 518 h 2001499"/>
                <a:gd name="connsiteX0" fmla="*/ 0 w 772608"/>
                <a:gd name="connsiteY0" fmla="*/ 669 h 2001650"/>
                <a:gd name="connsiteX1" fmla="*/ 3018 w 772608"/>
                <a:gd name="connsiteY1" fmla="*/ 21322 h 2001650"/>
                <a:gd name="connsiteX2" fmla="*/ 669957 w 772608"/>
                <a:gd name="connsiteY2" fmla="*/ 20050 h 2001650"/>
                <a:gd name="connsiteX3" fmla="*/ 754456 w 772608"/>
                <a:gd name="connsiteY3" fmla="*/ 89460 h 2001650"/>
                <a:gd name="connsiteX4" fmla="*/ 751438 w 772608"/>
                <a:gd name="connsiteY4" fmla="*/ 2001650 h 2001650"/>
                <a:gd name="connsiteX5" fmla="*/ 772563 w 772608"/>
                <a:gd name="connsiteY5" fmla="*/ 1999741 h 2001650"/>
                <a:gd name="connsiteX6" fmla="*/ 771290 w 772608"/>
                <a:gd name="connsiteY6" fmla="*/ 48790 h 2001650"/>
                <a:gd name="connsiteX7" fmla="*/ 693792 w 772608"/>
                <a:gd name="connsiteY7" fmla="*/ 198 h 2001650"/>
                <a:gd name="connsiteX8" fmla="*/ 0 w 772608"/>
                <a:gd name="connsiteY8" fmla="*/ 669 h 2001650"/>
                <a:gd name="connsiteX0" fmla="*/ 0 w 772608"/>
                <a:gd name="connsiteY0" fmla="*/ 471 h 2001452"/>
                <a:gd name="connsiteX1" fmla="*/ 3018 w 772608"/>
                <a:gd name="connsiteY1" fmla="*/ 21124 h 2001452"/>
                <a:gd name="connsiteX2" fmla="*/ 669957 w 772608"/>
                <a:gd name="connsiteY2" fmla="*/ 19852 h 2001452"/>
                <a:gd name="connsiteX3" fmla="*/ 754456 w 772608"/>
                <a:gd name="connsiteY3" fmla="*/ 89262 h 2001452"/>
                <a:gd name="connsiteX4" fmla="*/ 751438 w 772608"/>
                <a:gd name="connsiteY4" fmla="*/ 2001452 h 2001452"/>
                <a:gd name="connsiteX5" fmla="*/ 772563 w 772608"/>
                <a:gd name="connsiteY5" fmla="*/ 1999543 h 2001452"/>
                <a:gd name="connsiteX6" fmla="*/ 771290 w 772608"/>
                <a:gd name="connsiteY6" fmla="*/ 48592 h 2001452"/>
                <a:gd name="connsiteX7" fmla="*/ 693792 w 772608"/>
                <a:gd name="connsiteY7" fmla="*/ 0 h 2001452"/>
                <a:gd name="connsiteX8" fmla="*/ 0 w 772608"/>
                <a:gd name="connsiteY8" fmla="*/ 471 h 2001452"/>
                <a:gd name="connsiteX0" fmla="*/ 0 w 772608"/>
                <a:gd name="connsiteY0" fmla="*/ 471 h 2001452"/>
                <a:gd name="connsiteX1" fmla="*/ 3018 w 772608"/>
                <a:gd name="connsiteY1" fmla="*/ 21124 h 2001452"/>
                <a:gd name="connsiteX2" fmla="*/ 669957 w 772608"/>
                <a:gd name="connsiteY2" fmla="*/ 19852 h 2001452"/>
                <a:gd name="connsiteX3" fmla="*/ 754456 w 772608"/>
                <a:gd name="connsiteY3" fmla="*/ 89262 h 2001452"/>
                <a:gd name="connsiteX4" fmla="*/ 751438 w 772608"/>
                <a:gd name="connsiteY4" fmla="*/ 2001452 h 2001452"/>
                <a:gd name="connsiteX5" fmla="*/ 772563 w 772608"/>
                <a:gd name="connsiteY5" fmla="*/ 1999543 h 2001452"/>
                <a:gd name="connsiteX6" fmla="*/ 771290 w 772608"/>
                <a:gd name="connsiteY6" fmla="*/ 48592 h 2001452"/>
                <a:gd name="connsiteX7" fmla="*/ 693792 w 772608"/>
                <a:gd name="connsiteY7" fmla="*/ 0 h 2001452"/>
                <a:gd name="connsiteX8" fmla="*/ 0 w 772608"/>
                <a:gd name="connsiteY8" fmla="*/ 471 h 2001452"/>
                <a:gd name="connsiteX0" fmla="*/ 0 w 772608"/>
                <a:gd name="connsiteY0" fmla="*/ 471 h 2001452"/>
                <a:gd name="connsiteX1" fmla="*/ 3018 w 772608"/>
                <a:gd name="connsiteY1" fmla="*/ 21124 h 2001452"/>
                <a:gd name="connsiteX2" fmla="*/ 669957 w 772608"/>
                <a:gd name="connsiteY2" fmla="*/ 19852 h 2001452"/>
                <a:gd name="connsiteX3" fmla="*/ 754456 w 772608"/>
                <a:gd name="connsiteY3" fmla="*/ 89262 h 2001452"/>
                <a:gd name="connsiteX4" fmla="*/ 751438 w 772608"/>
                <a:gd name="connsiteY4" fmla="*/ 2001452 h 2001452"/>
                <a:gd name="connsiteX5" fmla="*/ 772563 w 772608"/>
                <a:gd name="connsiteY5" fmla="*/ 1999543 h 2001452"/>
                <a:gd name="connsiteX6" fmla="*/ 771290 w 772608"/>
                <a:gd name="connsiteY6" fmla="*/ 48592 h 2001452"/>
                <a:gd name="connsiteX7" fmla="*/ 693792 w 772608"/>
                <a:gd name="connsiteY7" fmla="*/ 0 h 2001452"/>
                <a:gd name="connsiteX8" fmla="*/ 0 w 772608"/>
                <a:gd name="connsiteY8" fmla="*/ 471 h 2001452"/>
                <a:gd name="connsiteX0" fmla="*/ 0 w 772608"/>
                <a:gd name="connsiteY0" fmla="*/ 471 h 2001452"/>
                <a:gd name="connsiteX1" fmla="*/ 3018 w 772608"/>
                <a:gd name="connsiteY1" fmla="*/ 21124 h 2001452"/>
                <a:gd name="connsiteX2" fmla="*/ 669957 w 772608"/>
                <a:gd name="connsiteY2" fmla="*/ 19852 h 2001452"/>
                <a:gd name="connsiteX3" fmla="*/ 754456 w 772608"/>
                <a:gd name="connsiteY3" fmla="*/ 89262 h 2001452"/>
                <a:gd name="connsiteX4" fmla="*/ 751438 w 772608"/>
                <a:gd name="connsiteY4" fmla="*/ 2001452 h 2001452"/>
                <a:gd name="connsiteX5" fmla="*/ 772563 w 772608"/>
                <a:gd name="connsiteY5" fmla="*/ 1999543 h 2001452"/>
                <a:gd name="connsiteX6" fmla="*/ 771290 w 772608"/>
                <a:gd name="connsiteY6" fmla="*/ 48592 h 2001452"/>
                <a:gd name="connsiteX7" fmla="*/ 693792 w 772608"/>
                <a:gd name="connsiteY7" fmla="*/ 0 h 2001452"/>
                <a:gd name="connsiteX8" fmla="*/ 0 w 772608"/>
                <a:gd name="connsiteY8" fmla="*/ 471 h 2001452"/>
                <a:gd name="connsiteX0" fmla="*/ 0 w 772608"/>
                <a:gd name="connsiteY0" fmla="*/ 471 h 2001452"/>
                <a:gd name="connsiteX1" fmla="*/ 3018 w 772608"/>
                <a:gd name="connsiteY1" fmla="*/ 18743 h 2001452"/>
                <a:gd name="connsiteX2" fmla="*/ 669957 w 772608"/>
                <a:gd name="connsiteY2" fmla="*/ 19852 h 2001452"/>
                <a:gd name="connsiteX3" fmla="*/ 754456 w 772608"/>
                <a:gd name="connsiteY3" fmla="*/ 89262 h 2001452"/>
                <a:gd name="connsiteX4" fmla="*/ 751438 w 772608"/>
                <a:gd name="connsiteY4" fmla="*/ 2001452 h 2001452"/>
                <a:gd name="connsiteX5" fmla="*/ 772563 w 772608"/>
                <a:gd name="connsiteY5" fmla="*/ 1999543 h 2001452"/>
                <a:gd name="connsiteX6" fmla="*/ 771290 w 772608"/>
                <a:gd name="connsiteY6" fmla="*/ 48592 h 2001452"/>
                <a:gd name="connsiteX7" fmla="*/ 693792 w 772608"/>
                <a:gd name="connsiteY7" fmla="*/ 0 h 2001452"/>
                <a:gd name="connsiteX8" fmla="*/ 0 w 772608"/>
                <a:gd name="connsiteY8" fmla="*/ 471 h 200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2608" h="2001452">
                  <a:moveTo>
                    <a:pt x="0" y="471"/>
                  </a:moveTo>
                  <a:lnTo>
                    <a:pt x="3018" y="18743"/>
                  </a:lnTo>
                  <a:lnTo>
                    <a:pt x="669957" y="19852"/>
                  </a:lnTo>
                  <a:cubicBezTo>
                    <a:pt x="752891" y="19176"/>
                    <a:pt x="754866" y="20881"/>
                    <a:pt x="754456" y="89262"/>
                  </a:cubicBezTo>
                  <a:lnTo>
                    <a:pt x="751438" y="2001452"/>
                  </a:lnTo>
                  <a:lnTo>
                    <a:pt x="772563" y="1999543"/>
                  </a:lnTo>
                  <a:cubicBezTo>
                    <a:pt x="772932" y="1339701"/>
                    <a:pt x="770921" y="708434"/>
                    <a:pt x="771290" y="48592"/>
                  </a:cubicBezTo>
                  <a:cubicBezTo>
                    <a:pt x="772445" y="2232"/>
                    <a:pt x="761694" y="1116"/>
                    <a:pt x="693792" y="0"/>
                  </a:cubicBezTo>
                  <a:lnTo>
                    <a:pt x="0" y="47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68" name="组合 667">
              <a:extLst>
                <a:ext uri="{FF2B5EF4-FFF2-40B4-BE49-F238E27FC236}">
                  <a16:creationId xmlns:a16="http://schemas.microsoft.com/office/drawing/2014/main" id="{E66EC896-0DFF-45B0-9687-8BA3CAF5E95B}"/>
                </a:ext>
              </a:extLst>
            </p:cNvPr>
            <p:cNvGrpSpPr/>
            <p:nvPr/>
          </p:nvGrpSpPr>
          <p:grpSpPr>
            <a:xfrm>
              <a:off x="9210545" y="1023461"/>
              <a:ext cx="602403" cy="602403"/>
              <a:chOff x="11266005" y="1573947"/>
              <a:chExt cx="517428" cy="517428"/>
            </a:xfrm>
          </p:grpSpPr>
          <p:sp>
            <p:nvSpPr>
              <p:cNvPr id="669" name="椭圆 668">
                <a:extLst>
                  <a:ext uri="{FF2B5EF4-FFF2-40B4-BE49-F238E27FC236}">
                    <a16:creationId xmlns:a16="http://schemas.microsoft.com/office/drawing/2014/main" id="{B7391804-C04D-4015-BABD-18AD7091BA79}"/>
                  </a:ext>
                </a:extLst>
              </p:cNvPr>
              <p:cNvSpPr/>
              <p:nvPr/>
            </p:nvSpPr>
            <p:spPr>
              <a:xfrm>
                <a:off x="11266005" y="1573947"/>
                <a:ext cx="517428" cy="517428"/>
              </a:xfrm>
              <a:prstGeom prst="ellipse">
                <a:avLst/>
              </a:prstGeom>
              <a:solidFill>
                <a:srgbClr val="FFFFFF">
                  <a:alpha val="81176"/>
                </a:srgbClr>
              </a:solidFill>
              <a:ln w="6350" cap="flat">
                <a:solidFill>
                  <a:srgbClr val="7C7C7C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670" name="任意多边形: 形状 669">
                <a:extLst>
                  <a:ext uri="{FF2B5EF4-FFF2-40B4-BE49-F238E27FC236}">
                    <a16:creationId xmlns:a16="http://schemas.microsoft.com/office/drawing/2014/main" id="{E670EA30-4C4A-41F5-BBF1-3BA99FA803FC}"/>
                  </a:ext>
                </a:extLst>
              </p:cNvPr>
              <p:cNvSpPr/>
              <p:nvPr/>
            </p:nvSpPr>
            <p:spPr>
              <a:xfrm>
                <a:off x="11302040" y="1675239"/>
                <a:ext cx="479936" cy="309585"/>
              </a:xfrm>
              <a:custGeom>
                <a:avLst/>
                <a:gdLst>
                  <a:gd name="connsiteX0" fmla="*/ 529390 w 541421"/>
                  <a:gd name="connsiteY0" fmla="*/ 0 h 368968"/>
                  <a:gd name="connsiteX1" fmla="*/ 40106 w 541421"/>
                  <a:gd name="connsiteY1" fmla="*/ 28073 h 368968"/>
                  <a:gd name="connsiteX2" fmla="*/ 0 w 541421"/>
                  <a:gd name="connsiteY2" fmla="*/ 64168 h 368968"/>
                  <a:gd name="connsiteX3" fmla="*/ 4011 w 541421"/>
                  <a:gd name="connsiteY3" fmla="*/ 328863 h 368968"/>
                  <a:gd name="connsiteX4" fmla="*/ 40106 w 541421"/>
                  <a:gd name="connsiteY4" fmla="*/ 368968 h 368968"/>
                  <a:gd name="connsiteX5" fmla="*/ 541421 w 541421"/>
                  <a:gd name="connsiteY5" fmla="*/ 368968 h 368968"/>
                  <a:gd name="connsiteX6" fmla="*/ 529390 w 541421"/>
                  <a:gd name="connsiteY6" fmla="*/ 0 h 368968"/>
                  <a:gd name="connsiteX0" fmla="*/ 529390 w 585197"/>
                  <a:gd name="connsiteY0" fmla="*/ 0 h 368968"/>
                  <a:gd name="connsiteX1" fmla="*/ 40106 w 585197"/>
                  <a:gd name="connsiteY1" fmla="*/ 28073 h 368968"/>
                  <a:gd name="connsiteX2" fmla="*/ 0 w 585197"/>
                  <a:gd name="connsiteY2" fmla="*/ 64168 h 368968"/>
                  <a:gd name="connsiteX3" fmla="*/ 4011 w 585197"/>
                  <a:gd name="connsiteY3" fmla="*/ 328863 h 368968"/>
                  <a:gd name="connsiteX4" fmla="*/ 40106 w 585197"/>
                  <a:gd name="connsiteY4" fmla="*/ 368968 h 368968"/>
                  <a:gd name="connsiteX5" fmla="*/ 541421 w 585197"/>
                  <a:gd name="connsiteY5" fmla="*/ 368968 h 368968"/>
                  <a:gd name="connsiteX6" fmla="*/ 529390 w 585197"/>
                  <a:gd name="connsiteY6" fmla="*/ 0 h 368968"/>
                  <a:gd name="connsiteX0" fmla="*/ 529390 w 602405"/>
                  <a:gd name="connsiteY0" fmla="*/ 0 h 368968"/>
                  <a:gd name="connsiteX1" fmla="*/ 40106 w 602405"/>
                  <a:gd name="connsiteY1" fmla="*/ 28073 h 368968"/>
                  <a:gd name="connsiteX2" fmla="*/ 0 w 602405"/>
                  <a:gd name="connsiteY2" fmla="*/ 64168 h 368968"/>
                  <a:gd name="connsiteX3" fmla="*/ 4011 w 602405"/>
                  <a:gd name="connsiteY3" fmla="*/ 328863 h 368968"/>
                  <a:gd name="connsiteX4" fmla="*/ 40106 w 602405"/>
                  <a:gd name="connsiteY4" fmla="*/ 368968 h 368968"/>
                  <a:gd name="connsiteX5" fmla="*/ 541421 w 602405"/>
                  <a:gd name="connsiteY5" fmla="*/ 368968 h 368968"/>
                  <a:gd name="connsiteX6" fmla="*/ 529390 w 602405"/>
                  <a:gd name="connsiteY6" fmla="*/ 0 h 368968"/>
                  <a:gd name="connsiteX0" fmla="*/ 529390 w 602405"/>
                  <a:gd name="connsiteY0" fmla="*/ 0 h 368968"/>
                  <a:gd name="connsiteX1" fmla="*/ 40106 w 602405"/>
                  <a:gd name="connsiteY1" fmla="*/ 12077 h 368968"/>
                  <a:gd name="connsiteX2" fmla="*/ 0 w 602405"/>
                  <a:gd name="connsiteY2" fmla="*/ 64168 h 368968"/>
                  <a:gd name="connsiteX3" fmla="*/ 4011 w 602405"/>
                  <a:gd name="connsiteY3" fmla="*/ 328863 h 368968"/>
                  <a:gd name="connsiteX4" fmla="*/ 40106 w 602405"/>
                  <a:gd name="connsiteY4" fmla="*/ 368968 h 368968"/>
                  <a:gd name="connsiteX5" fmla="*/ 541421 w 602405"/>
                  <a:gd name="connsiteY5" fmla="*/ 368968 h 368968"/>
                  <a:gd name="connsiteX6" fmla="*/ 529390 w 602405"/>
                  <a:gd name="connsiteY6" fmla="*/ 0 h 368968"/>
                  <a:gd name="connsiteX0" fmla="*/ 529390 w 602405"/>
                  <a:gd name="connsiteY0" fmla="*/ 0 h 368968"/>
                  <a:gd name="connsiteX1" fmla="*/ 40106 w 602405"/>
                  <a:gd name="connsiteY1" fmla="*/ 12077 h 368968"/>
                  <a:gd name="connsiteX2" fmla="*/ 0 w 602405"/>
                  <a:gd name="connsiteY2" fmla="*/ 64168 h 368968"/>
                  <a:gd name="connsiteX3" fmla="*/ 4011 w 602405"/>
                  <a:gd name="connsiteY3" fmla="*/ 328863 h 368968"/>
                  <a:gd name="connsiteX4" fmla="*/ 40106 w 602405"/>
                  <a:gd name="connsiteY4" fmla="*/ 368968 h 368968"/>
                  <a:gd name="connsiteX5" fmla="*/ 541421 w 602405"/>
                  <a:gd name="connsiteY5" fmla="*/ 368968 h 368968"/>
                  <a:gd name="connsiteX6" fmla="*/ 529390 w 602405"/>
                  <a:gd name="connsiteY6" fmla="*/ 0 h 368968"/>
                  <a:gd name="connsiteX0" fmla="*/ 529390 w 602405"/>
                  <a:gd name="connsiteY0" fmla="*/ 0 h 368968"/>
                  <a:gd name="connsiteX1" fmla="*/ 40106 w 602405"/>
                  <a:gd name="connsiteY1" fmla="*/ 12077 h 368968"/>
                  <a:gd name="connsiteX2" fmla="*/ 0 w 602405"/>
                  <a:gd name="connsiteY2" fmla="*/ 64168 h 368968"/>
                  <a:gd name="connsiteX3" fmla="*/ 4011 w 602405"/>
                  <a:gd name="connsiteY3" fmla="*/ 328863 h 368968"/>
                  <a:gd name="connsiteX4" fmla="*/ 40106 w 602405"/>
                  <a:gd name="connsiteY4" fmla="*/ 368968 h 368968"/>
                  <a:gd name="connsiteX5" fmla="*/ 541421 w 602405"/>
                  <a:gd name="connsiteY5" fmla="*/ 368968 h 368968"/>
                  <a:gd name="connsiteX6" fmla="*/ 529390 w 602405"/>
                  <a:gd name="connsiteY6" fmla="*/ 0 h 368968"/>
                  <a:gd name="connsiteX0" fmla="*/ 530669 w 603684"/>
                  <a:gd name="connsiteY0" fmla="*/ 0 h 368968"/>
                  <a:gd name="connsiteX1" fmla="*/ 41385 w 603684"/>
                  <a:gd name="connsiteY1" fmla="*/ 12077 h 368968"/>
                  <a:gd name="connsiteX2" fmla="*/ 1279 w 603684"/>
                  <a:gd name="connsiteY2" fmla="*/ 64168 h 368968"/>
                  <a:gd name="connsiteX3" fmla="*/ 5290 w 603684"/>
                  <a:gd name="connsiteY3" fmla="*/ 328863 h 368968"/>
                  <a:gd name="connsiteX4" fmla="*/ 41385 w 603684"/>
                  <a:gd name="connsiteY4" fmla="*/ 368968 h 368968"/>
                  <a:gd name="connsiteX5" fmla="*/ 542700 w 603684"/>
                  <a:gd name="connsiteY5" fmla="*/ 368968 h 368968"/>
                  <a:gd name="connsiteX6" fmla="*/ 530669 w 603684"/>
                  <a:gd name="connsiteY6" fmla="*/ 0 h 368968"/>
                  <a:gd name="connsiteX0" fmla="*/ 530669 w 603684"/>
                  <a:gd name="connsiteY0" fmla="*/ 0 h 368968"/>
                  <a:gd name="connsiteX1" fmla="*/ 41385 w 603684"/>
                  <a:gd name="connsiteY1" fmla="*/ 12077 h 368968"/>
                  <a:gd name="connsiteX2" fmla="*/ 1279 w 603684"/>
                  <a:gd name="connsiteY2" fmla="*/ 64168 h 368968"/>
                  <a:gd name="connsiteX3" fmla="*/ 5290 w 603684"/>
                  <a:gd name="connsiteY3" fmla="*/ 328863 h 368968"/>
                  <a:gd name="connsiteX4" fmla="*/ 41385 w 603684"/>
                  <a:gd name="connsiteY4" fmla="*/ 368968 h 368968"/>
                  <a:gd name="connsiteX5" fmla="*/ 542700 w 603684"/>
                  <a:gd name="connsiteY5" fmla="*/ 368968 h 368968"/>
                  <a:gd name="connsiteX6" fmla="*/ 530669 w 603684"/>
                  <a:gd name="connsiteY6" fmla="*/ 0 h 368968"/>
                  <a:gd name="connsiteX0" fmla="*/ 530669 w 603684"/>
                  <a:gd name="connsiteY0" fmla="*/ 0 h 379631"/>
                  <a:gd name="connsiteX1" fmla="*/ 41385 w 603684"/>
                  <a:gd name="connsiteY1" fmla="*/ 12077 h 379631"/>
                  <a:gd name="connsiteX2" fmla="*/ 1279 w 603684"/>
                  <a:gd name="connsiteY2" fmla="*/ 64168 h 379631"/>
                  <a:gd name="connsiteX3" fmla="*/ 5290 w 603684"/>
                  <a:gd name="connsiteY3" fmla="*/ 328863 h 379631"/>
                  <a:gd name="connsiteX4" fmla="*/ 33387 w 603684"/>
                  <a:gd name="connsiteY4" fmla="*/ 379631 h 379631"/>
                  <a:gd name="connsiteX5" fmla="*/ 542700 w 603684"/>
                  <a:gd name="connsiteY5" fmla="*/ 368968 h 379631"/>
                  <a:gd name="connsiteX6" fmla="*/ 530669 w 603684"/>
                  <a:gd name="connsiteY6" fmla="*/ 0 h 379631"/>
                  <a:gd name="connsiteX0" fmla="*/ 530669 w 603684"/>
                  <a:gd name="connsiteY0" fmla="*/ 0 h 387628"/>
                  <a:gd name="connsiteX1" fmla="*/ 41385 w 603684"/>
                  <a:gd name="connsiteY1" fmla="*/ 12077 h 387628"/>
                  <a:gd name="connsiteX2" fmla="*/ 1279 w 603684"/>
                  <a:gd name="connsiteY2" fmla="*/ 64168 h 387628"/>
                  <a:gd name="connsiteX3" fmla="*/ 5290 w 603684"/>
                  <a:gd name="connsiteY3" fmla="*/ 328863 h 387628"/>
                  <a:gd name="connsiteX4" fmla="*/ 38719 w 603684"/>
                  <a:gd name="connsiteY4" fmla="*/ 387628 h 387628"/>
                  <a:gd name="connsiteX5" fmla="*/ 542700 w 603684"/>
                  <a:gd name="connsiteY5" fmla="*/ 368968 h 387628"/>
                  <a:gd name="connsiteX6" fmla="*/ 530669 w 603684"/>
                  <a:gd name="connsiteY6" fmla="*/ 0 h 387628"/>
                  <a:gd name="connsiteX0" fmla="*/ 530669 w 603684"/>
                  <a:gd name="connsiteY0" fmla="*/ 0 h 387751"/>
                  <a:gd name="connsiteX1" fmla="*/ 41385 w 603684"/>
                  <a:gd name="connsiteY1" fmla="*/ 12077 h 387751"/>
                  <a:gd name="connsiteX2" fmla="*/ 1279 w 603684"/>
                  <a:gd name="connsiteY2" fmla="*/ 64168 h 387751"/>
                  <a:gd name="connsiteX3" fmla="*/ 5290 w 603684"/>
                  <a:gd name="connsiteY3" fmla="*/ 328863 h 387751"/>
                  <a:gd name="connsiteX4" fmla="*/ 38719 w 603684"/>
                  <a:gd name="connsiteY4" fmla="*/ 387628 h 387751"/>
                  <a:gd name="connsiteX5" fmla="*/ 542700 w 603684"/>
                  <a:gd name="connsiteY5" fmla="*/ 368968 h 387751"/>
                  <a:gd name="connsiteX6" fmla="*/ 530669 w 603684"/>
                  <a:gd name="connsiteY6" fmla="*/ 0 h 387751"/>
                  <a:gd name="connsiteX0" fmla="*/ 530669 w 608375"/>
                  <a:gd name="connsiteY0" fmla="*/ 0 h 387751"/>
                  <a:gd name="connsiteX1" fmla="*/ 41385 w 608375"/>
                  <a:gd name="connsiteY1" fmla="*/ 12077 h 387751"/>
                  <a:gd name="connsiteX2" fmla="*/ 1279 w 608375"/>
                  <a:gd name="connsiteY2" fmla="*/ 64168 h 387751"/>
                  <a:gd name="connsiteX3" fmla="*/ 5290 w 608375"/>
                  <a:gd name="connsiteY3" fmla="*/ 328863 h 387751"/>
                  <a:gd name="connsiteX4" fmla="*/ 38719 w 608375"/>
                  <a:gd name="connsiteY4" fmla="*/ 387628 h 387751"/>
                  <a:gd name="connsiteX5" fmla="*/ 553364 w 608375"/>
                  <a:gd name="connsiteY5" fmla="*/ 366302 h 387751"/>
                  <a:gd name="connsiteX6" fmla="*/ 530669 w 608375"/>
                  <a:gd name="connsiteY6" fmla="*/ 0 h 387751"/>
                  <a:gd name="connsiteX0" fmla="*/ 530669 w 601987"/>
                  <a:gd name="connsiteY0" fmla="*/ 0 h 387751"/>
                  <a:gd name="connsiteX1" fmla="*/ 41385 w 601987"/>
                  <a:gd name="connsiteY1" fmla="*/ 12077 h 387751"/>
                  <a:gd name="connsiteX2" fmla="*/ 1279 w 601987"/>
                  <a:gd name="connsiteY2" fmla="*/ 64168 h 387751"/>
                  <a:gd name="connsiteX3" fmla="*/ 5290 w 601987"/>
                  <a:gd name="connsiteY3" fmla="*/ 328863 h 387751"/>
                  <a:gd name="connsiteX4" fmla="*/ 38719 w 601987"/>
                  <a:gd name="connsiteY4" fmla="*/ 387628 h 387751"/>
                  <a:gd name="connsiteX5" fmla="*/ 553364 w 601987"/>
                  <a:gd name="connsiteY5" fmla="*/ 366302 h 387751"/>
                  <a:gd name="connsiteX6" fmla="*/ 530669 w 601987"/>
                  <a:gd name="connsiteY6" fmla="*/ 0 h 387751"/>
                  <a:gd name="connsiteX0" fmla="*/ 530669 w 601987"/>
                  <a:gd name="connsiteY0" fmla="*/ 0 h 387751"/>
                  <a:gd name="connsiteX1" fmla="*/ 41385 w 601987"/>
                  <a:gd name="connsiteY1" fmla="*/ 12077 h 387751"/>
                  <a:gd name="connsiteX2" fmla="*/ 1279 w 601987"/>
                  <a:gd name="connsiteY2" fmla="*/ 64168 h 387751"/>
                  <a:gd name="connsiteX3" fmla="*/ 5290 w 601987"/>
                  <a:gd name="connsiteY3" fmla="*/ 328863 h 387751"/>
                  <a:gd name="connsiteX4" fmla="*/ 38719 w 601987"/>
                  <a:gd name="connsiteY4" fmla="*/ 387628 h 387751"/>
                  <a:gd name="connsiteX5" fmla="*/ 553364 w 601987"/>
                  <a:gd name="connsiteY5" fmla="*/ 366302 h 387751"/>
                  <a:gd name="connsiteX6" fmla="*/ 530669 w 601987"/>
                  <a:gd name="connsiteY6" fmla="*/ 0 h 387751"/>
                  <a:gd name="connsiteX0" fmla="*/ 530669 w 601114"/>
                  <a:gd name="connsiteY0" fmla="*/ 0 h 387751"/>
                  <a:gd name="connsiteX1" fmla="*/ 41385 w 601114"/>
                  <a:gd name="connsiteY1" fmla="*/ 12077 h 387751"/>
                  <a:gd name="connsiteX2" fmla="*/ 1279 w 601114"/>
                  <a:gd name="connsiteY2" fmla="*/ 64168 h 387751"/>
                  <a:gd name="connsiteX3" fmla="*/ 5290 w 601114"/>
                  <a:gd name="connsiteY3" fmla="*/ 328863 h 387751"/>
                  <a:gd name="connsiteX4" fmla="*/ 38719 w 601114"/>
                  <a:gd name="connsiteY4" fmla="*/ 387628 h 387751"/>
                  <a:gd name="connsiteX5" fmla="*/ 553364 w 601114"/>
                  <a:gd name="connsiteY5" fmla="*/ 366302 h 387751"/>
                  <a:gd name="connsiteX6" fmla="*/ 530669 w 601114"/>
                  <a:gd name="connsiteY6" fmla="*/ 0 h 387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1114" h="387751">
                    <a:moveTo>
                      <a:pt x="530669" y="0"/>
                    </a:moveTo>
                    <a:lnTo>
                      <a:pt x="41385" y="12077"/>
                    </a:lnTo>
                    <a:cubicBezTo>
                      <a:pt x="6688" y="16112"/>
                      <a:pt x="-4013" y="36140"/>
                      <a:pt x="1279" y="64168"/>
                    </a:cubicBezTo>
                    <a:lnTo>
                      <a:pt x="5290" y="328863"/>
                    </a:lnTo>
                    <a:cubicBezTo>
                      <a:pt x="3992" y="350229"/>
                      <a:pt x="13357" y="390255"/>
                      <a:pt x="38719" y="387628"/>
                    </a:cubicBezTo>
                    <a:lnTo>
                      <a:pt x="553364" y="366302"/>
                    </a:lnTo>
                    <a:cubicBezTo>
                      <a:pt x="588186" y="319489"/>
                      <a:pt x="650985" y="131010"/>
                      <a:pt x="5306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7C7C7C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grpSp>
            <p:nvGrpSpPr>
              <p:cNvPr id="671" name="组合 670">
                <a:extLst>
                  <a:ext uri="{FF2B5EF4-FFF2-40B4-BE49-F238E27FC236}">
                    <a16:creationId xmlns:a16="http://schemas.microsoft.com/office/drawing/2014/main" id="{181B0DAB-1B15-4A1B-97DF-D91C162EEF37}"/>
                  </a:ext>
                </a:extLst>
              </p:cNvPr>
              <p:cNvGrpSpPr/>
              <p:nvPr/>
            </p:nvGrpSpPr>
            <p:grpSpPr>
              <a:xfrm>
                <a:off x="11372682" y="1817669"/>
                <a:ext cx="114984" cy="114984"/>
                <a:chOff x="8753946" y="4585033"/>
                <a:chExt cx="144016" cy="144016"/>
              </a:xfrm>
            </p:grpSpPr>
            <p:sp>
              <p:nvSpPr>
                <p:cNvPr id="686" name="椭圆 685">
                  <a:extLst>
                    <a:ext uri="{FF2B5EF4-FFF2-40B4-BE49-F238E27FC236}">
                      <a16:creationId xmlns:a16="http://schemas.microsoft.com/office/drawing/2014/main" id="{48921D23-80B5-4D3D-A9A4-02A8A8584663}"/>
                    </a:ext>
                  </a:extLst>
                </p:cNvPr>
                <p:cNvSpPr/>
                <p:nvPr/>
              </p:nvSpPr>
              <p:spPr>
                <a:xfrm>
                  <a:off x="8753946" y="4585033"/>
                  <a:ext cx="144016" cy="144016"/>
                </a:xfrm>
                <a:prstGeom prst="ellipse">
                  <a:avLst/>
                </a:prstGeom>
                <a:solidFill>
                  <a:srgbClr val="FFFFFF"/>
                </a:solidFill>
                <a:ln w="3175" cap="flat">
                  <a:solidFill>
                    <a:srgbClr val="7C7C7C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687" name="椭圆 686">
                  <a:extLst>
                    <a:ext uri="{FF2B5EF4-FFF2-40B4-BE49-F238E27FC236}">
                      <a16:creationId xmlns:a16="http://schemas.microsoft.com/office/drawing/2014/main" id="{CCFE5AB3-AE5F-439F-AF64-E680777CBD3F}"/>
                    </a:ext>
                  </a:extLst>
                </p:cNvPr>
                <p:cNvSpPr/>
                <p:nvPr/>
              </p:nvSpPr>
              <p:spPr>
                <a:xfrm>
                  <a:off x="8783806" y="4614893"/>
                  <a:ext cx="84297" cy="842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 cap="flat">
                  <a:solidFill>
                    <a:srgbClr val="7C7C7C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</p:grpSp>
          <p:grpSp>
            <p:nvGrpSpPr>
              <p:cNvPr id="672" name="组合 671">
                <a:extLst>
                  <a:ext uri="{FF2B5EF4-FFF2-40B4-BE49-F238E27FC236}">
                    <a16:creationId xmlns:a16="http://schemas.microsoft.com/office/drawing/2014/main" id="{BCE7847B-B624-4CFC-BFC4-4E5F1334E630}"/>
                  </a:ext>
                </a:extLst>
              </p:cNvPr>
              <p:cNvGrpSpPr/>
              <p:nvPr/>
            </p:nvGrpSpPr>
            <p:grpSpPr>
              <a:xfrm>
                <a:off x="11577329" y="1817669"/>
                <a:ext cx="114984" cy="114984"/>
                <a:chOff x="8753946" y="4585033"/>
                <a:chExt cx="144016" cy="144016"/>
              </a:xfrm>
            </p:grpSpPr>
            <p:sp>
              <p:nvSpPr>
                <p:cNvPr id="684" name="椭圆 683">
                  <a:extLst>
                    <a:ext uri="{FF2B5EF4-FFF2-40B4-BE49-F238E27FC236}">
                      <a16:creationId xmlns:a16="http://schemas.microsoft.com/office/drawing/2014/main" id="{72BF79AF-D8D9-4905-8CC2-F36525D9E0DB}"/>
                    </a:ext>
                  </a:extLst>
                </p:cNvPr>
                <p:cNvSpPr/>
                <p:nvPr/>
              </p:nvSpPr>
              <p:spPr>
                <a:xfrm>
                  <a:off x="8753946" y="4585033"/>
                  <a:ext cx="144016" cy="144016"/>
                </a:xfrm>
                <a:prstGeom prst="ellipse">
                  <a:avLst/>
                </a:prstGeom>
                <a:solidFill>
                  <a:srgbClr val="FFFFFF"/>
                </a:solidFill>
                <a:ln w="3175" cap="flat">
                  <a:solidFill>
                    <a:srgbClr val="7C7C7C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685" name="椭圆 684">
                  <a:extLst>
                    <a:ext uri="{FF2B5EF4-FFF2-40B4-BE49-F238E27FC236}">
                      <a16:creationId xmlns:a16="http://schemas.microsoft.com/office/drawing/2014/main" id="{726837E5-C10B-4BA1-B0AE-533CB183B20F}"/>
                    </a:ext>
                  </a:extLst>
                </p:cNvPr>
                <p:cNvSpPr/>
                <p:nvPr/>
              </p:nvSpPr>
              <p:spPr>
                <a:xfrm>
                  <a:off x="8783806" y="4614893"/>
                  <a:ext cx="84297" cy="842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 cap="flat">
                  <a:solidFill>
                    <a:srgbClr val="7C7C7C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</p:grpSp>
          <p:grpSp>
            <p:nvGrpSpPr>
              <p:cNvPr id="675" name="组合 674">
                <a:extLst>
                  <a:ext uri="{FF2B5EF4-FFF2-40B4-BE49-F238E27FC236}">
                    <a16:creationId xmlns:a16="http://schemas.microsoft.com/office/drawing/2014/main" id="{D402DEA7-3DFD-4AFD-99A2-92EE37080D8A}"/>
                  </a:ext>
                </a:extLst>
              </p:cNvPr>
              <p:cNvGrpSpPr/>
              <p:nvPr/>
            </p:nvGrpSpPr>
            <p:grpSpPr>
              <a:xfrm>
                <a:off x="11610345" y="1714692"/>
                <a:ext cx="67660" cy="67660"/>
                <a:chOff x="8206145" y="4328829"/>
                <a:chExt cx="84743" cy="84743"/>
              </a:xfrm>
              <a:solidFill>
                <a:srgbClr val="969696"/>
              </a:solidFill>
            </p:grpSpPr>
            <p:sp>
              <p:nvSpPr>
                <p:cNvPr id="682" name="椭圆 681">
                  <a:extLst>
                    <a:ext uri="{FF2B5EF4-FFF2-40B4-BE49-F238E27FC236}">
                      <a16:creationId xmlns:a16="http://schemas.microsoft.com/office/drawing/2014/main" id="{07C73697-AE3A-4440-8659-2348DFD53AC3}"/>
                    </a:ext>
                  </a:extLst>
                </p:cNvPr>
                <p:cNvSpPr/>
                <p:nvPr/>
              </p:nvSpPr>
              <p:spPr>
                <a:xfrm flipH="1">
                  <a:off x="8245169" y="4328829"/>
                  <a:ext cx="45719" cy="45719"/>
                </a:xfrm>
                <a:prstGeom prst="ellipse">
                  <a:avLst/>
                </a:prstGeom>
                <a:grpFill/>
                <a:ln w="3175" cap="flat">
                  <a:noFill/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cxnSp>
              <p:nvCxnSpPr>
                <p:cNvPr id="683" name="直接连接符 682">
                  <a:extLst>
                    <a:ext uri="{FF2B5EF4-FFF2-40B4-BE49-F238E27FC236}">
                      <a16:creationId xmlns:a16="http://schemas.microsoft.com/office/drawing/2014/main" id="{7CC66F9E-2473-4D4A-8FDE-274A30F9684E}"/>
                    </a:ext>
                  </a:extLst>
                </p:cNvPr>
                <p:cNvCxnSpPr>
                  <a:cxnSpLocks/>
                  <a:stCxn id="682" idx="5"/>
                </p:cNvCxnSpPr>
                <p:nvPr/>
              </p:nvCxnSpPr>
              <p:spPr>
                <a:xfrm flipH="1">
                  <a:off x="8206145" y="4367853"/>
                  <a:ext cx="45719" cy="45719"/>
                </a:xfrm>
                <a:prstGeom prst="line">
                  <a:avLst/>
                </a:prstGeom>
                <a:grpFill/>
                <a:ln w="19050" cap="flat">
                  <a:solidFill>
                    <a:srgbClr val="7C7C7C"/>
                  </a:solidFill>
                  <a:prstDash val="solid"/>
                  <a:miter lim="800000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676" name="任意多边形: 形状 675">
                <a:extLst>
                  <a:ext uri="{FF2B5EF4-FFF2-40B4-BE49-F238E27FC236}">
                    <a16:creationId xmlns:a16="http://schemas.microsoft.com/office/drawing/2014/main" id="{C74F36A7-55D8-4534-B344-1030CB08D70A}"/>
                  </a:ext>
                </a:extLst>
              </p:cNvPr>
              <p:cNvSpPr/>
              <p:nvPr/>
            </p:nvSpPr>
            <p:spPr>
              <a:xfrm flipH="1">
                <a:off x="11396637" y="1698834"/>
                <a:ext cx="73374" cy="69980"/>
              </a:xfrm>
              <a:custGeom>
                <a:avLst/>
                <a:gdLst>
                  <a:gd name="connsiteX0" fmla="*/ 33338 w 207169"/>
                  <a:gd name="connsiteY0" fmla="*/ 171450 h 176213"/>
                  <a:gd name="connsiteX1" fmla="*/ 0 w 207169"/>
                  <a:gd name="connsiteY1" fmla="*/ 100013 h 176213"/>
                  <a:gd name="connsiteX2" fmla="*/ 104775 w 207169"/>
                  <a:gd name="connsiteY2" fmla="*/ 0 h 176213"/>
                  <a:gd name="connsiteX3" fmla="*/ 207169 w 207169"/>
                  <a:gd name="connsiteY3" fmla="*/ 109538 h 176213"/>
                  <a:gd name="connsiteX4" fmla="*/ 173831 w 207169"/>
                  <a:gd name="connsiteY4" fmla="*/ 176213 h 176213"/>
                  <a:gd name="connsiteX0" fmla="*/ 33338 w 207169"/>
                  <a:gd name="connsiteY0" fmla="*/ 171450 h 176213"/>
                  <a:gd name="connsiteX1" fmla="*/ 0 w 207169"/>
                  <a:gd name="connsiteY1" fmla="*/ 100013 h 176213"/>
                  <a:gd name="connsiteX2" fmla="*/ 104775 w 207169"/>
                  <a:gd name="connsiteY2" fmla="*/ 0 h 176213"/>
                  <a:gd name="connsiteX3" fmla="*/ 207169 w 207169"/>
                  <a:gd name="connsiteY3" fmla="*/ 109538 h 176213"/>
                  <a:gd name="connsiteX4" fmla="*/ 173831 w 207169"/>
                  <a:gd name="connsiteY4" fmla="*/ 176213 h 176213"/>
                  <a:gd name="connsiteX0" fmla="*/ 33338 w 207169"/>
                  <a:gd name="connsiteY0" fmla="*/ 171450 h 176213"/>
                  <a:gd name="connsiteX1" fmla="*/ 0 w 207169"/>
                  <a:gd name="connsiteY1" fmla="*/ 100013 h 176213"/>
                  <a:gd name="connsiteX2" fmla="*/ 104775 w 207169"/>
                  <a:gd name="connsiteY2" fmla="*/ 0 h 176213"/>
                  <a:gd name="connsiteX3" fmla="*/ 207169 w 207169"/>
                  <a:gd name="connsiteY3" fmla="*/ 109538 h 176213"/>
                  <a:gd name="connsiteX4" fmla="*/ 173831 w 207169"/>
                  <a:gd name="connsiteY4" fmla="*/ 176213 h 176213"/>
                  <a:gd name="connsiteX0" fmla="*/ 33338 w 207169"/>
                  <a:gd name="connsiteY0" fmla="*/ 171450 h 176213"/>
                  <a:gd name="connsiteX1" fmla="*/ 0 w 207169"/>
                  <a:gd name="connsiteY1" fmla="*/ 100013 h 176213"/>
                  <a:gd name="connsiteX2" fmla="*/ 104775 w 207169"/>
                  <a:gd name="connsiteY2" fmla="*/ 0 h 176213"/>
                  <a:gd name="connsiteX3" fmla="*/ 207169 w 207169"/>
                  <a:gd name="connsiteY3" fmla="*/ 109538 h 176213"/>
                  <a:gd name="connsiteX4" fmla="*/ 173831 w 207169"/>
                  <a:gd name="connsiteY4" fmla="*/ 176213 h 176213"/>
                  <a:gd name="connsiteX0" fmla="*/ 35878 w 209709"/>
                  <a:gd name="connsiteY0" fmla="*/ 171450 h 176213"/>
                  <a:gd name="connsiteX1" fmla="*/ 2540 w 209709"/>
                  <a:gd name="connsiteY1" fmla="*/ 100013 h 176213"/>
                  <a:gd name="connsiteX2" fmla="*/ 107315 w 209709"/>
                  <a:gd name="connsiteY2" fmla="*/ 0 h 176213"/>
                  <a:gd name="connsiteX3" fmla="*/ 209709 w 209709"/>
                  <a:gd name="connsiteY3" fmla="*/ 109538 h 176213"/>
                  <a:gd name="connsiteX4" fmla="*/ 176371 w 209709"/>
                  <a:gd name="connsiteY4" fmla="*/ 176213 h 176213"/>
                  <a:gd name="connsiteX0" fmla="*/ 35878 w 211751"/>
                  <a:gd name="connsiteY0" fmla="*/ 171450 h 176213"/>
                  <a:gd name="connsiteX1" fmla="*/ 2540 w 211751"/>
                  <a:gd name="connsiteY1" fmla="*/ 100013 h 176213"/>
                  <a:gd name="connsiteX2" fmla="*/ 107315 w 211751"/>
                  <a:gd name="connsiteY2" fmla="*/ 0 h 176213"/>
                  <a:gd name="connsiteX3" fmla="*/ 209709 w 211751"/>
                  <a:gd name="connsiteY3" fmla="*/ 109538 h 176213"/>
                  <a:gd name="connsiteX4" fmla="*/ 176371 w 211751"/>
                  <a:gd name="connsiteY4" fmla="*/ 176213 h 176213"/>
                  <a:gd name="connsiteX0" fmla="*/ 35878 w 211751"/>
                  <a:gd name="connsiteY0" fmla="*/ 171450 h 195263"/>
                  <a:gd name="connsiteX1" fmla="*/ 2540 w 211751"/>
                  <a:gd name="connsiteY1" fmla="*/ 100013 h 195263"/>
                  <a:gd name="connsiteX2" fmla="*/ 107315 w 211751"/>
                  <a:gd name="connsiteY2" fmla="*/ 0 h 195263"/>
                  <a:gd name="connsiteX3" fmla="*/ 209709 w 211751"/>
                  <a:gd name="connsiteY3" fmla="*/ 109538 h 195263"/>
                  <a:gd name="connsiteX4" fmla="*/ 169227 w 211751"/>
                  <a:gd name="connsiteY4" fmla="*/ 195263 h 195263"/>
                  <a:gd name="connsiteX0" fmla="*/ 35878 w 211751"/>
                  <a:gd name="connsiteY0" fmla="*/ 171450 h 195263"/>
                  <a:gd name="connsiteX1" fmla="*/ 2540 w 211751"/>
                  <a:gd name="connsiteY1" fmla="*/ 100013 h 195263"/>
                  <a:gd name="connsiteX2" fmla="*/ 107315 w 211751"/>
                  <a:gd name="connsiteY2" fmla="*/ 0 h 195263"/>
                  <a:gd name="connsiteX3" fmla="*/ 209709 w 211751"/>
                  <a:gd name="connsiteY3" fmla="*/ 109538 h 195263"/>
                  <a:gd name="connsiteX4" fmla="*/ 169227 w 211751"/>
                  <a:gd name="connsiteY4" fmla="*/ 195263 h 195263"/>
                  <a:gd name="connsiteX0" fmla="*/ 45403 w 211751"/>
                  <a:gd name="connsiteY0" fmla="*/ 185738 h 195263"/>
                  <a:gd name="connsiteX1" fmla="*/ 2540 w 211751"/>
                  <a:gd name="connsiteY1" fmla="*/ 100013 h 195263"/>
                  <a:gd name="connsiteX2" fmla="*/ 107315 w 211751"/>
                  <a:gd name="connsiteY2" fmla="*/ 0 h 195263"/>
                  <a:gd name="connsiteX3" fmla="*/ 209709 w 211751"/>
                  <a:gd name="connsiteY3" fmla="*/ 109538 h 195263"/>
                  <a:gd name="connsiteX4" fmla="*/ 169227 w 211751"/>
                  <a:gd name="connsiteY4" fmla="*/ 195263 h 195263"/>
                  <a:gd name="connsiteX0" fmla="*/ 45403 w 211751"/>
                  <a:gd name="connsiteY0" fmla="*/ 185738 h 195263"/>
                  <a:gd name="connsiteX1" fmla="*/ 2540 w 211751"/>
                  <a:gd name="connsiteY1" fmla="*/ 100013 h 195263"/>
                  <a:gd name="connsiteX2" fmla="*/ 107315 w 211751"/>
                  <a:gd name="connsiteY2" fmla="*/ 0 h 195263"/>
                  <a:gd name="connsiteX3" fmla="*/ 209709 w 211751"/>
                  <a:gd name="connsiteY3" fmla="*/ 109538 h 195263"/>
                  <a:gd name="connsiteX4" fmla="*/ 169227 w 211751"/>
                  <a:gd name="connsiteY4" fmla="*/ 195263 h 195263"/>
                  <a:gd name="connsiteX0" fmla="*/ 45403 w 211751"/>
                  <a:gd name="connsiteY0" fmla="*/ 185738 h 195263"/>
                  <a:gd name="connsiteX1" fmla="*/ 2540 w 211751"/>
                  <a:gd name="connsiteY1" fmla="*/ 100013 h 195263"/>
                  <a:gd name="connsiteX2" fmla="*/ 107315 w 211751"/>
                  <a:gd name="connsiteY2" fmla="*/ 0 h 195263"/>
                  <a:gd name="connsiteX3" fmla="*/ 209709 w 211751"/>
                  <a:gd name="connsiteY3" fmla="*/ 109538 h 195263"/>
                  <a:gd name="connsiteX4" fmla="*/ 169227 w 211751"/>
                  <a:gd name="connsiteY4" fmla="*/ 195263 h 195263"/>
                  <a:gd name="connsiteX0" fmla="*/ 42883 w 209231"/>
                  <a:gd name="connsiteY0" fmla="*/ 185738 h 195263"/>
                  <a:gd name="connsiteX1" fmla="*/ 20 w 209231"/>
                  <a:gd name="connsiteY1" fmla="*/ 100013 h 195263"/>
                  <a:gd name="connsiteX2" fmla="*/ 104795 w 209231"/>
                  <a:gd name="connsiteY2" fmla="*/ 0 h 195263"/>
                  <a:gd name="connsiteX3" fmla="*/ 207189 w 209231"/>
                  <a:gd name="connsiteY3" fmla="*/ 109538 h 195263"/>
                  <a:gd name="connsiteX4" fmla="*/ 166707 w 209231"/>
                  <a:gd name="connsiteY4" fmla="*/ 195263 h 195263"/>
                  <a:gd name="connsiteX0" fmla="*/ 42883 w 209231"/>
                  <a:gd name="connsiteY0" fmla="*/ 185738 h 195263"/>
                  <a:gd name="connsiteX1" fmla="*/ 20 w 209231"/>
                  <a:gd name="connsiteY1" fmla="*/ 100013 h 195263"/>
                  <a:gd name="connsiteX2" fmla="*/ 104795 w 209231"/>
                  <a:gd name="connsiteY2" fmla="*/ 0 h 195263"/>
                  <a:gd name="connsiteX3" fmla="*/ 207189 w 209231"/>
                  <a:gd name="connsiteY3" fmla="*/ 109538 h 195263"/>
                  <a:gd name="connsiteX4" fmla="*/ 166707 w 209231"/>
                  <a:gd name="connsiteY4" fmla="*/ 195263 h 195263"/>
                  <a:gd name="connsiteX0" fmla="*/ 42883 w 207230"/>
                  <a:gd name="connsiteY0" fmla="*/ 185738 h 195263"/>
                  <a:gd name="connsiteX1" fmla="*/ 20 w 207230"/>
                  <a:gd name="connsiteY1" fmla="*/ 100013 h 195263"/>
                  <a:gd name="connsiteX2" fmla="*/ 104795 w 207230"/>
                  <a:gd name="connsiteY2" fmla="*/ 0 h 195263"/>
                  <a:gd name="connsiteX3" fmla="*/ 207189 w 207230"/>
                  <a:gd name="connsiteY3" fmla="*/ 109538 h 195263"/>
                  <a:gd name="connsiteX4" fmla="*/ 166707 w 207230"/>
                  <a:gd name="connsiteY4" fmla="*/ 195263 h 195263"/>
                  <a:gd name="connsiteX0" fmla="*/ 45264 w 207230"/>
                  <a:gd name="connsiteY0" fmla="*/ 197644 h 197644"/>
                  <a:gd name="connsiteX1" fmla="*/ 20 w 207230"/>
                  <a:gd name="connsiteY1" fmla="*/ 100013 h 197644"/>
                  <a:gd name="connsiteX2" fmla="*/ 104795 w 207230"/>
                  <a:gd name="connsiteY2" fmla="*/ 0 h 197644"/>
                  <a:gd name="connsiteX3" fmla="*/ 207189 w 207230"/>
                  <a:gd name="connsiteY3" fmla="*/ 109538 h 197644"/>
                  <a:gd name="connsiteX4" fmla="*/ 166707 w 207230"/>
                  <a:gd name="connsiteY4" fmla="*/ 195263 h 19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230" h="197644">
                    <a:moveTo>
                      <a:pt x="45264" y="197644"/>
                    </a:moveTo>
                    <a:cubicBezTo>
                      <a:pt x="19070" y="183357"/>
                      <a:pt x="2402" y="133351"/>
                      <a:pt x="20" y="100013"/>
                    </a:cubicBezTo>
                    <a:cubicBezTo>
                      <a:pt x="-774" y="61913"/>
                      <a:pt x="22245" y="2381"/>
                      <a:pt x="104795" y="0"/>
                    </a:cubicBezTo>
                    <a:cubicBezTo>
                      <a:pt x="165120" y="3176"/>
                      <a:pt x="208776" y="65881"/>
                      <a:pt x="207189" y="109538"/>
                    </a:cubicBezTo>
                    <a:cubicBezTo>
                      <a:pt x="205601" y="147638"/>
                      <a:pt x="199251" y="171450"/>
                      <a:pt x="166707" y="195263"/>
                    </a:cubicBezTo>
                  </a:path>
                </a:pathLst>
              </a:custGeom>
              <a:noFill/>
              <a:ln w="3175" cap="flat">
                <a:solidFill>
                  <a:srgbClr val="7C7C7C"/>
                </a:solidFill>
                <a:prstDash val="solid"/>
                <a:miter lim="800000"/>
                <a:headEnd type="oval" w="sm" len="sm"/>
                <a:tailEnd type="oval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688" name="组合 687">
              <a:extLst>
                <a:ext uri="{FF2B5EF4-FFF2-40B4-BE49-F238E27FC236}">
                  <a16:creationId xmlns:a16="http://schemas.microsoft.com/office/drawing/2014/main" id="{4BE10842-29BF-4877-BBC0-65AFDA4DC17A}"/>
                </a:ext>
              </a:extLst>
            </p:cNvPr>
            <p:cNvGrpSpPr/>
            <p:nvPr/>
          </p:nvGrpSpPr>
          <p:grpSpPr>
            <a:xfrm rot="5400000">
              <a:off x="9462904" y="1628015"/>
              <a:ext cx="418592" cy="85658"/>
              <a:chOff x="2968411" y="695878"/>
              <a:chExt cx="5651333" cy="1156458"/>
            </a:xfrm>
          </p:grpSpPr>
          <p:sp>
            <p:nvSpPr>
              <p:cNvPr id="689" name="矩形 50">
                <a:extLst>
                  <a:ext uri="{FF2B5EF4-FFF2-40B4-BE49-F238E27FC236}">
                    <a16:creationId xmlns:a16="http://schemas.microsoft.com/office/drawing/2014/main" id="{7E37E7C3-C378-49F8-9E16-710581F172B0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6" name="矩形 51">
                <a:extLst>
                  <a:ext uri="{FF2B5EF4-FFF2-40B4-BE49-F238E27FC236}">
                    <a16:creationId xmlns:a16="http://schemas.microsoft.com/office/drawing/2014/main" id="{18ECC6E1-2A2F-444C-A238-F1827A39EC7A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7" name="矩形 51">
                <a:extLst>
                  <a:ext uri="{FF2B5EF4-FFF2-40B4-BE49-F238E27FC236}">
                    <a16:creationId xmlns:a16="http://schemas.microsoft.com/office/drawing/2014/main" id="{4CC584A5-3F49-4D0B-B7AC-1570BFA95E2E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8" name="任意多边形: 形状 717">
                <a:extLst>
                  <a:ext uri="{FF2B5EF4-FFF2-40B4-BE49-F238E27FC236}">
                    <a16:creationId xmlns:a16="http://schemas.microsoft.com/office/drawing/2014/main" id="{A551CD66-5D26-49A5-9B3B-769D22B4E502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9" name="任意多边形: 形状 718">
                <a:extLst>
                  <a:ext uri="{FF2B5EF4-FFF2-40B4-BE49-F238E27FC236}">
                    <a16:creationId xmlns:a16="http://schemas.microsoft.com/office/drawing/2014/main" id="{5E550738-BB3D-4220-9D3E-CA9988D87D3E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0" name="任意多边形: 形状 719">
                <a:extLst>
                  <a:ext uri="{FF2B5EF4-FFF2-40B4-BE49-F238E27FC236}">
                    <a16:creationId xmlns:a16="http://schemas.microsoft.com/office/drawing/2014/main" id="{B7DD39A5-0566-4DC0-BFAE-E5C533119C1C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21" name="任意多边形: 形状 720">
                <a:extLst>
                  <a:ext uri="{FF2B5EF4-FFF2-40B4-BE49-F238E27FC236}">
                    <a16:creationId xmlns:a16="http://schemas.microsoft.com/office/drawing/2014/main" id="{F4AA51B3-6AE8-4EC1-BFB1-2D893CDE9BE3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23" name="组合 722">
              <a:extLst>
                <a:ext uri="{FF2B5EF4-FFF2-40B4-BE49-F238E27FC236}">
                  <a16:creationId xmlns:a16="http://schemas.microsoft.com/office/drawing/2014/main" id="{D52246A6-7AD9-4DB1-98B4-DDDFC8750A22}"/>
                </a:ext>
              </a:extLst>
            </p:cNvPr>
            <p:cNvGrpSpPr/>
            <p:nvPr/>
          </p:nvGrpSpPr>
          <p:grpSpPr>
            <a:xfrm rot="5400000">
              <a:off x="9198268" y="1626807"/>
              <a:ext cx="418592" cy="85658"/>
              <a:chOff x="2968411" y="695878"/>
              <a:chExt cx="5651333" cy="1156458"/>
            </a:xfrm>
          </p:grpSpPr>
          <p:sp>
            <p:nvSpPr>
              <p:cNvPr id="724" name="矩形 50">
                <a:extLst>
                  <a:ext uri="{FF2B5EF4-FFF2-40B4-BE49-F238E27FC236}">
                    <a16:creationId xmlns:a16="http://schemas.microsoft.com/office/drawing/2014/main" id="{2BE9638C-E58E-4524-8B2D-30D675BCE759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5" name="矩形 51">
                <a:extLst>
                  <a:ext uri="{FF2B5EF4-FFF2-40B4-BE49-F238E27FC236}">
                    <a16:creationId xmlns:a16="http://schemas.microsoft.com/office/drawing/2014/main" id="{D6409B44-D8B8-482C-9907-F62A7942ADB8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6" name="矩形 51">
                <a:extLst>
                  <a:ext uri="{FF2B5EF4-FFF2-40B4-BE49-F238E27FC236}">
                    <a16:creationId xmlns:a16="http://schemas.microsoft.com/office/drawing/2014/main" id="{41486435-82FF-48C7-8725-BA7A8CCFF8A7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7" name="任意多边形: 形状 726">
                <a:extLst>
                  <a:ext uri="{FF2B5EF4-FFF2-40B4-BE49-F238E27FC236}">
                    <a16:creationId xmlns:a16="http://schemas.microsoft.com/office/drawing/2014/main" id="{4959258C-8D9D-42D5-A1C9-D5E374CBAD7E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8" name="任意多边形: 形状 727">
                <a:extLst>
                  <a:ext uri="{FF2B5EF4-FFF2-40B4-BE49-F238E27FC236}">
                    <a16:creationId xmlns:a16="http://schemas.microsoft.com/office/drawing/2014/main" id="{654808D0-B884-4F46-9A2C-6C5D44E2063A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9" name="任意多边形: 形状 728">
                <a:extLst>
                  <a:ext uri="{FF2B5EF4-FFF2-40B4-BE49-F238E27FC236}">
                    <a16:creationId xmlns:a16="http://schemas.microsoft.com/office/drawing/2014/main" id="{739D82BC-604D-4C08-9BF7-CA218B186A2A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0" name="任意多边形: 形状 729">
                <a:extLst>
                  <a:ext uri="{FF2B5EF4-FFF2-40B4-BE49-F238E27FC236}">
                    <a16:creationId xmlns:a16="http://schemas.microsoft.com/office/drawing/2014/main" id="{A9100885-64F9-4C4F-91B2-3D2B2058E9CC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B53540D-0D7E-45F2-8504-29FBAC57BA53}"/>
                </a:ext>
              </a:extLst>
            </p:cNvPr>
            <p:cNvGrpSpPr/>
            <p:nvPr/>
          </p:nvGrpSpPr>
          <p:grpSpPr>
            <a:xfrm>
              <a:off x="5382202" y="1880456"/>
              <a:ext cx="4044342" cy="507855"/>
              <a:chOff x="5382202" y="1880456"/>
              <a:chExt cx="9623032" cy="507855"/>
            </a:xfrm>
          </p:grpSpPr>
          <p:sp>
            <p:nvSpPr>
              <p:cNvPr id="732" name="任意多边形: 形状 731">
                <a:extLst>
                  <a:ext uri="{FF2B5EF4-FFF2-40B4-BE49-F238E27FC236}">
                    <a16:creationId xmlns:a16="http://schemas.microsoft.com/office/drawing/2014/main" id="{6BAC5C9C-87BB-4773-91C4-1BC6C6EA6765}"/>
                  </a:ext>
                </a:extLst>
              </p:cNvPr>
              <p:cNvSpPr/>
              <p:nvPr/>
            </p:nvSpPr>
            <p:spPr>
              <a:xfrm>
                <a:off x="5382202" y="1880456"/>
                <a:ext cx="9550182" cy="507855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286563"/>
                  <a:gd name="connsiteX1" fmla="*/ 1044051 w 1044051"/>
                  <a:gd name="connsiteY1" fmla="*/ 510540 h 1286563"/>
                  <a:gd name="connsiteX2" fmla="*/ 960231 w 1044051"/>
                  <a:gd name="connsiteY2" fmla="*/ 605790 h 1286563"/>
                  <a:gd name="connsiteX3" fmla="*/ 102981 w 1044051"/>
                  <a:gd name="connsiteY3" fmla="*/ 609600 h 1286563"/>
                  <a:gd name="connsiteX4" fmla="*/ 111 w 1044051"/>
                  <a:gd name="connsiteY4" fmla="*/ 704850 h 1286563"/>
                  <a:gd name="connsiteX5" fmla="*/ 111 w 1044051"/>
                  <a:gd name="connsiteY5" fmla="*/ 1286563 h 1286563"/>
                  <a:gd name="connsiteX0" fmla="*/ 1044051 w 1044051"/>
                  <a:gd name="connsiteY0" fmla="*/ 0 h 776023"/>
                  <a:gd name="connsiteX1" fmla="*/ 960231 w 1044051"/>
                  <a:gd name="connsiteY1" fmla="*/ 95250 h 776023"/>
                  <a:gd name="connsiteX2" fmla="*/ 102981 w 1044051"/>
                  <a:gd name="connsiteY2" fmla="*/ 99060 h 776023"/>
                  <a:gd name="connsiteX3" fmla="*/ 111 w 1044051"/>
                  <a:gd name="connsiteY3" fmla="*/ 194310 h 776023"/>
                  <a:gd name="connsiteX4" fmla="*/ 111 w 1044051"/>
                  <a:gd name="connsiteY4" fmla="*/ 776023 h 776023"/>
                  <a:gd name="connsiteX0" fmla="*/ 1047525 w 1047525"/>
                  <a:gd name="connsiteY0" fmla="*/ 0 h 907298"/>
                  <a:gd name="connsiteX1" fmla="*/ 960231 w 1047525"/>
                  <a:gd name="connsiteY1" fmla="*/ 226525 h 907298"/>
                  <a:gd name="connsiteX2" fmla="*/ 102981 w 1047525"/>
                  <a:gd name="connsiteY2" fmla="*/ 230335 h 907298"/>
                  <a:gd name="connsiteX3" fmla="*/ 111 w 1047525"/>
                  <a:gd name="connsiteY3" fmla="*/ 325585 h 907298"/>
                  <a:gd name="connsiteX4" fmla="*/ 111 w 1047525"/>
                  <a:gd name="connsiteY4" fmla="*/ 907298 h 907298"/>
                  <a:gd name="connsiteX0" fmla="*/ 1047525 w 1047525"/>
                  <a:gd name="connsiteY0" fmla="*/ 0 h 907298"/>
                  <a:gd name="connsiteX1" fmla="*/ 960231 w 1047525"/>
                  <a:gd name="connsiteY1" fmla="*/ 226525 h 907298"/>
                  <a:gd name="connsiteX2" fmla="*/ 102981 w 1047525"/>
                  <a:gd name="connsiteY2" fmla="*/ 230335 h 907298"/>
                  <a:gd name="connsiteX3" fmla="*/ 111 w 1047525"/>
                  <a:gd name="connsiteY3" fmla="*/ 325585 h 907298"/>
                  <a:gd name="connsiteX4" fmla="*/ 111 w 1047525"/>
                  <a:gd name="connsiteY4" fmla="*/ 907298 h 907298"/>
                  <a:gd name="connsiteX0" fmla="*/ 1047525 w 1047525"/>
                  <a:gd name="connsiteY0" fmla="*/ 0 h 907298"/>
                  <a:gd name="connsiteX1" fmla="*/ 960231 w 1047525"/>
                  <a:gd name="connsiteY1" fmla="*/ 226525 h 907298"/>
                  <a:gd name="connsiteX2" fmla="*/ 102981 w 1047525"/>
                  <a:gd name="connsiteY2" fmla="*/ 230335 h 907298"/>
                  <a:gd name="connsiteX3" fmla="*/ 111 w 1047525"/>
                  <a:gd name="connsiteY3" fmla="*/ 325585 h 907298"/>
                  <a:gd name="connsiteX4" fmla="*/ 111 w 1047525"/>
                  <a:gd name="connsiteY4" fmla="*/ 907298 h 907298"/>
                  <a:gd name="connsiteX0" fmla="*/ 1047525 w 1047525"/>
                  <a:gd name="connsiteY0" fmla="*/ 0 h 907298"/>
                  <a:gd name="connsiteX1" fmla="*/ 960231 w 1047525"/>
                  <a:gd name="connsiteY1" fmla="*/ 226525 h 907298"/>
                  <a:gd name="connsiteX2" fmla="*/ 102981 w 1047525"/>
                  <a:gd name="connsiteY2" fmla="*/ 230335 h 907298"/>
                  <a:gd name="connsiteX3" fmla="*/ 111 w 1047525"/>
                  <a:gd name="connsiteY3" fmla="*/ 325585 h 907298"/>
                  <a:gd name="connsiteX4" fmla="*/ 111 w 1047525"/>
                  <a:gd name="connsiteY4" fmla="*/ 907298 h 907298"/>
                  <a:gd name="connsiteX0" fmla="*/ 1047525 w 1047525"/>
                  <a:gd name="connsiteY0" fmla="*/ 0 h 907298"/>
                  <a:gd name="connsiteX1" fmla="*/ 960231 w 1047525"/>
                  <a:gd name="connsiteY1" fmla="*/ 226525 h 907298"/>
                  <a:gd name="connsiteX2" fmla="*/ 102981 w 1047525"/>
                  <a:gd name="connsiteY2" fmla="*/ 230335 h 907298"/>
                  <a:gd name="connsiteX3" fmla="*/ 111 w 1047525"/>
                  <a:gd name="connsiteY3" fmla="*/ 325585 h 907298"/>
                  <a:gd name="connsiteX4" fmla="*/ 111 w 1047525"/>
                  <a:gd name="connsiteY4" fmla="*/ 907298 h 907298"/>
                  <a:gd name="connsiteX0" fmla="*/ 1047525 w 1047525"/>
                  <a:gd name="connsiteY0" fmla="*/ 0 h 907298"/>
                  <a:gd name="connsiteX1" fmla="*/ 960231 w 1047525"/>
                  <a:gd name="connsiteY1" fmla="*/ 226525 h 907298"/>
                  <a:gd name="connsiteX2" fmla="*/ 102981 w 1047525"/>
                  <a:gd name="connsiteY2" fmla="*/ 230335 h 907298"/>
                  <a:gd name="connsiteX3" fmla="*/ 111 w 1047525"/>
                  <a:gd name="connsiteY3" fmla="*/ 325585 h 907298"/>
                  <a:gd name="connsiteX4" fmla="*/ 111 w 1047525"/>
                  <a:gd name="connsiteY4" fmla="*/ 907298 h 907298"/>
                  <a:gd name="connsiteX0" fmla="*/ 1051700 w 1051700"/>
                  <a:gd name="connsiteY0" fmla="*/ 0 h 907298"/>
                  <a:gd name="connsiteX1" fmla="*/ 964406 w 1051700"/>
                  <a:gd name="connsiteY1" fmla="*/ 226525 h 907298"/>
                  <a:gd name="connsiteX2" fmla="*/ 82838 w 1051700"/>
                  <a:gd name="connsiteY2" fmla="*/ 230335 h 907298"/>
                  <a:gd name="connsiteX3" fmla="*/ 4286 w 1051700"/>
                  <a:gd name="connsiteY3" fmla="*/ 325585 h 907298"/>
                  <a:gd name="connsiteX4" fmla="*/ 4286 w 1051700"/>
                  <a:gd name="connsiteY4" fmla="*/ 907298 h 907298"/>
                  <a:gd name="connsiteX0" fmla="*/ 1047422 w 1047422"/>
                  <a:gd name="connsiteY0" fmla="*/ 0 h 907298"/>
                  <a:gd name="connsiteX1" fmla="*/ 960128 w 1047422"/>
                  <a:gd name="connsiteY1" fmla="*/ 226525 h 907298"/>
                  <a:gd name="connsiteX2" fmla="*/ 78560 w 1047422"/>
                  <a:gd name="connsiteY2" fmla="*/ 230335 h 907298"/>
                  <a:gd name="connsiteX3" fmla="*/ 8 w 1047422"/>
                  <a:gd name="connsiteY3" fmla="*/ 325585 h 907298"/>
                  <a:gd name="connsiteX4" fmla="*/ 8 w 1047422"/>
                  <a:gd name="connsiteY4" fmla="*/ 907298 h 907298"/>
                  <a:gd name="connsiteX0" fmla="*/ 1047414 w 1047414"/>
                  <a:gd name="connsiteY0" fmla="*/ 0 h 907298"/>
                  <a:gd name="connsiteX1" fmla="*/ 960120 w 1047414"/>
                  <a:gd name="connsiteY1" fmla="*/ 226525 h 907298"/>
                  <a:gd name="connsiteX2" fmla="*/ 78552 w 1047414"/>
                  <a:gd name="connsiteY2" fmla="*/ 230335 h 907298"/>
                  <a:gd name="connsiteX3" fmla="*/ 0 w 1047414"/>
                  <a:gd name="connsiteY3" fmla="*/ 325585 h 907298"/>
                  <a:gd name="connsiteX4" fmla="*/ 0 w 1047414"/>
                  <a:gd name="connsiteY4" fmla="*/ 907298 h 907298"/>
                  <a:gd name="connsiteX0" fmla="*/ 1047534 w 1047534"/>
                  <a:gd name="connsiteY0" fmla="*/ 0 h 907298"/>
                  <a:gd name="connsiteX1" fmla="*/ 960240 w 1047534"/>
                  <a:gd name="connsiteY1" fmla="*/ 226525 h 907298"/>
                  <a:gd name="connsiteX2" fmla="*/ 64775 w 1047534"/>
                  <a:gd name="connsiteY2" fmla="*/ 230335 h 907298"/>
                  <a:gd name="connsiteX3" fmla="*/ 120 w 1047534"/>
                  <a:gd name="connsiteY3" fmla="*/ 325585 h 907298"/>
                  <a:gd name="connsiteX4" fmla="*/ 120 w 1047534"/>
                  <a:gd name="connsiteY4" fmla="*/ 907298 h 907298"/>
                  <a:gd name="connsiteX0" fmla="*/ 1047795 w 1047795"/>
                  <a:gd name="connsiteY0" fmla="*/ 0 h 907298"/>
                  <a:gd name="connsiteX1" fmla="*/ 960501 w 1047795"/>
                  <a:gd name="connsiteY1" fmla="*/ 226525 h 907298"/>
                  <a:gd name="connsiteX2" fmla="*/ 65036 w 1047795"/>
                  <a:gd name="connsiteY2" fmla="*/ 230335 h 907298"/>
                  <a:gd name="connsiteX3" fmla="*/ 381 w 1047795"/>
                  <a:gd name="connsiteY3" fmla="*/ 325585 h 907298"/>
                  <a:gd name="connsiteX4" fmla="*/ 381 w 1047795"/>
                  <a:gd name="connsiteY4" fmla="*/ 907298 h 907298"/>
                  <a:gd name="connsiteX0" fmla="*/ 1047795 w 1047795"/>
                  <a:gd name="connsiteY0" fmla="*/ 0 h 907298"/>
                  <a:gd name="connsiteX1" fmla="*/ 960501 w 1047795"/>
                  <a:gd name="connsiteY1" fmla="*/ 226525 h 907298"/>
                  <a:gd name="connsiteX2" fmla="*/ 65036 w 1047795"/>
                  <a:gd name="connsiteY2" fmla="*/ 230335 h 907298"/>
                  <a:gd name="connsiteX3" fmla="*/ 381 w 1047795"/>
                  <a:gd name="connsiteY3" fmla="*/ 325585 h 907298"/>
                  <a:gd name="connsiteX4" fmla="*/ 381 w 1047795"/>
                  <a:gd name="connsiteY4" fmla="*/ 907298 h 907298"/>
                  <a:gd name="connsiteX0" fmla="*/ 1047414 w 1047414"/>
                  <a:gd name="connsiteY0" fmla="*/ 0 h 907298"/>
                  <a:gd name="connsiteX1" fmla="*/ 960120 w 1047414"/>
                  <a:gd name="connsiteY1" fmla="*/ 226525 h 907298"/>
                  <a:gd name="connsiteX2" fmla="*/ 64655 w 1047414"/>
                  <a:gd name="connsiteY2" fmla="*/ 230335 h 907298"/>
                  <a:gd name="connsiteX3" fmla="*/ 0 w 1047414"/>
                  <a:gd name="connsiteY3" fmla="*/ 325585 h 907298"/>
                  <a:gd name="connsiteX4" fmla="*/ 0 w 1047414"/>
                  <a:gd name="connsiteY4" fmla="*/ 907298 h 907298"/>
                  <a:gd name="connsiteX0" fmla="*/ 1045677 w 1045677"/>
                  <a:gd name="connsiteY0" fmla="*/ 0 h 915335"/>
                  <a:gd name="connsiteX1" fmla="*/ 960120 w 1045677"/>
                  <a:gd name="connsiteY1" fmla="*/ 234562 h 915335"/>
                  <a:gd name="connsiteX2" fmla="*/ 64655 w 1045677"/>
                  <a:gd name="connsiteY2" fmla="*/ 238372 h 915335"/>
                  <a:gd name="connsiteX3" fmla="*/ 0 w 1045677"/>
                  <a:gd name="connsiteY3" fmla="*/ 333622 h 915335"/>
                  <a:gd name="connsiteX4" fmla="*/ 0 w 1045677"/>
                  <a:gd name="connsiteY4" fmla="*/ 915335 h 915335"/>
                  <a:gd name="connsiteX0" fmla="*/ 1045677 w 1045677"/>
                  <a:gd name="connsiteY0" fmla="*/ 0 h 915335"/>
                  <a:gd name="connsiteX1" fmla="*/ 960120 w 1045677"/>
                  <a:gd name="connsiteY1" fmla="*/ 234562 h 915335"/>
                  <a:gd name="connsiteX2" fmla="*/ 64655 w 1045677"/>
                  <a:gd name="connsiteY2" fmla="*/ 238372 h 915335"/>
                  <a:gd name="connsiteX3" fmla="*/ 0 w 1045677"/>
                  <a:gd name="connsiteY3" fmla="*/ 333622 h 915335"/>
                  <a:gd name="connsiteX4" fmla="*/ 0 w 1045677"/>
                  <a:gd name="connsiteY4" fmla="*/ 915335 h 915335"/>
                  <a:gd name="connsiteX0" fmla="*/ 1047315 w 1047315"/>
                  <a:gd name="connsiteY0" fmla="*/ 0 h 1121238"/>
                  <a:gd name="connsiteX1" fmla="*/ 960120 w 1047315"/>
                  <a:gd name="connsiteY1" fmla="*/ 440465 h 1121238"/>
                  <a:gd name="connsiteX2" fmla="*/ 64655 w 1047315"/>
                  <a:gd name="connsiteY2" fmla="*/ 444275 h 1121238"/>
                  <a:gd name="connsiteX3" fmla="*/ 0 w 1047315"/>
                  <a:gd name="connsiteY3" fmla="*/ 539525 h 1121238"/>
                  <a:gd name="connsiteX4" fmla="*/ 0 w 1047315"/>
                  <a:gd name="connsiteY4" fmla="*/ 1121238 h 1121238"/>
                  <a:gd name="connsiteX0" fmla="*/ 1047315 w 1047315"/>
                  <a:gd name="connsiteY0" fmla="*/ 0 h 1121238"/>
                  <a:gd name="connsiteX1" fmla="*/ 960120 w 1047315"/>
                  <a:gd name="connsiteY1" fmla="*/ 440465 h 1121238"/>
                  <a:gd name="connsiteX2" fmla="*/ 64655 w 1047315"/>
                  <a:gd name="connsiteY2" fmla="*/ 444275 h 1121238"/>
                  <a:gd name="connsiteX3" fmla="*/ 0 w 1047315"/>
                  <a:gd name="connsiteY3" fmla="*/ 539525 h 1121238"/>
                  <a:gd name="connsiteX4" fmla="*/ 0 w 1047315"/>
                  <a:gd name="connsiteY4" fmla="*/ 1121238 h 1121238"/>
                  <a:gd name="connsiteX0" fmla="*/ 1047315 w 1047315"/>
                  <a:gd name="connsiteY0" fmla="*/ 0 h 1121238"/>
                  <a:gd name="connsiteX1" fmla="*/ 960120 w 1047315"/>
                  <a:gd name="connsiteY1" fmla="*/ 440465 h 1121238"/>
                  <a:gd name="connsiteX2" fmla="*/ 64655 w 1047315"/>
                  <a:gd name="connsiteY2" fmla="*/ 444275 h 1121238"/>
                  <a:gd name="connsiteX3" fmla="*/ 0 w 1047315"/>
                  <a:gd name="connsiteY3" fmla="*/ 539525 h 1121238"/>
                  <a:gd name="connsiteX4" fmla="*/ 0 w 1047315"/>
                  <a:gd name="connsiteY4" fmla="*/ 1121238 h 1121238"/>
                  <a:gd name="connsiteX0" fmla="*/ 1047315 w 1048090"/>
                  <a:gd name="connsiteY0" fmla="*/ 0 h 1121238"/>
                  <a:gd name="connsiteX1" fmla="*/ 969949 w 1048090"/>
                  <a:gd name="connsiteY1" fmla="*/ 440464 h 1121238"/>
                  <a:gd name="connsiteX2" fmla="*/ 64655 w 1048090"/>
                  <a:gd name="connsiteY2" fmla="*/ 444275 h 1121238"/>
                  <a:gd name="connsiteX3" fmla="*/ 0 w 1048090"/>
                  <a:gd name="connsiteY3" fmla="*/ 539525 h 1121238"/>
                  <a:gd name="connsiteX4" fmla="*/ 0 w 1048090"/>
                  <a:gd name="connsiteY4" fmla="*/ 1121238 h 1121238"/>
                  <a:gd name="connsiteX0" fmla="*/ 1047315 w 1047315"/>
                  <a:gd name="connsiteY0" fmla="*/ 0 h 1121238"/>
                  <a:gd name="connsiteX1" fmla="*/ 969949 w 1047315"/>
                  <a:gd name="connsiteY1" fmla="*/ 440464 h 1121238"/>
                  <a:gd name="connsiteX2" fmla="*/ 64655 w 1047315"/>
                  <a:gd name="connsiteY2" fmla="*/ 444275 h 1121238"/>
                  <a:gd name="connsiteX3" fmla="*/ 0 w 1047315"/>
                  <a:gd name="connsiteY3" fmla="*/ 539525 h 1121238"/>
                  <a:gd name="connsiteX4" fmla="*/ 0 w 1047315"/>
                  <a:gd name="connsiteY4" fmla="*/ 1121238 h 1121238"/>
                  <a:gd name="connsiteX0" fmla="*/ 1047315 w 1047357"/>
                  <a:gd name="connsiteY0" fmla="*/ 0 h 1121238"/>
                  <a:gd name="connsiteX1" fmla="*/ 969949 w 1047357"/>
                  <a:gd name="connsiteY1" fmla="*/ 440464 h 1121238"/>
                  <a:gd name="connsiteX2" fmla="*/ 64655 w 1047357"/>
                  <a:gd name="connsiteY2" fmla="*/ 444275 h 1121238"/>
                  <a:gd name="connsiteX3" fmla="*/ 0 w 1047357"/>
                  <a:gd name="connsiteY3" fmla="*/ 539525 h 1121238"/>
                  <a:gd name="connsiteX4" fmla="*/ 0 w 1047357"/>
                  <a:gd name="connsiteY4" fmla="*/ 1121238 h 1121238"/>
                  <a:gd name="connsiteX0" fmla="*/ 1047315 w 1047357"/>
                  <a:gd name="connsiteY0" fmla="*/ 0 h 1121238"/>
                  <a:gd name="connsiteX1" fmla="*/ 969949 w 1047357"/>
                  <a:gd name="connsiteY1" fmla="*/ 440464 h 1121238"/>
                  <a:gd name="connsiteX2" fmla="*/ 64655 w 1047357"/>
                  <a:gd name="connsiteY2" fmla="*/ 444275 h 1121238"/>
                  <a:gd name="connsiteX3" fmla="*/ 0 w 1047357"/>
                  <a:gd name="connsiteY3" fmla="*/ 539525 h 1121238"/>
                  <a:gd name="connsiteX4" fmla="*/ 0 w 1047357"/>
                  <a:gd name="connsiteY4" fmla="*/ 1121238 h 1121238"/>
                  <a:gd name="connsiteX0" fmla="*/ 1051729 w 1051771"/>
                  <a:gd name="connsiteY0" fmla="*/ 0 h 1121238"/>
                  <a:gd name="connsiteX1" fmla="*/ 974363 w 1051771"/>
                  <a:gd name="connsiteY1" fmla="*/ 440464 h 1121238"/>
                  <a:gd name="connsiteX2" fmla="*/ 69069 w 1051771"/>
                  <a:gd name="connsiteY2" fmla="*/ 444275 h 1121238"/>
                  <a:gd name="connsiteX3" fmla="*/ 0 w 1051771"/>
                  <a:gd name="connsiteY3" fmla="*/ 551586 h 1121238"/>
                  <a:gd name="connsiteX4" fmla="*/ 4414 w 1051771"/>
                  <a:gd name="connsiteY4" fmla="*/ 1121238 h 1121238"/>
                  <a:gd name="connsiteX0" fmla="*/ 1051729 w 1051771"/>
                  <a:gd name="connsiteY0" fmla="*/ 0 h 1446879"/>
                  <a:gd name="connsiteX1" fmla="*/ 974363 w 1051771"/>
                  <a:gd name="connsiteY1" fmla="*/ 440464 h 1446879"/>
                  <a:gd name="connsiteX2" fmla="*/ 69069 w 1051771"/>
                  <a:gd name="connsiteY2" fmla="*/ 444275 h 1446879"/>
                  <a:gd name="connsiteX3" fmla="*/ 0 w 1051771"/>
                  <a:gd name="connsiteY3" fmla="*/ 551586 h 1446879"/>
                  <a:gd name="connsiteX4" fmla="*/ 2207 w 1051771"/>
                  <a:gd name="connsiteY4" fmla="*/ 1446879 h 1446879"/>
                  <a:gd name="connsiteX0" fmla="*/ 1050626 w 1050668"/>
                  <a:gd name="connsiteY0" fmla="*/ 0 h 1446879"/>
                  <a:gd name="connsiteX1" fmla="*/ 973260 w 1050668"/>
                  <a:gd name="connsiteY1" fmla="*/ 440464 h 1446879"/>
                  <a:gd name="connsiteX2" fmla="*/ 67966 w 1050668"/>
                  <a:gd name="connsiteY2" fmla="*/ 444275 h 1446879"/>
                  <a:gd name="connsiteX3" fmla="*/ 0 w 1050668"/>
                  <a:gd name="connsiteY3" fmla="*/ 539524 h 1446879"/>
                  <a:gd name="connsiteX4" fmla="*/ 1104 w 1050668"/>
                  <a:gd name="connsiteY4" fmla="*/ 1446879 h 1446879"/>
                  <a:gd name="connsiteX0" fmla="*/ 1050626 w 1050668"/>
                  <a:gd name="connsiteY0" fmla="*/ 0 h 1446879"/>
                  <a:gd name="connsiteX1" fmla="*/ 973260 w 1050668"/>
                  <a:gd name="connsiteY1" fmla="*/ 440464 h 1446879"/>
                  <a:gd name="connsiteX2" fmla="*/ 67966 w 1050668"/>
                  <a:gd name="connsiteY2" fmla="*/ 444275 h 1446879"/>
                  <a:gd name="connsiteX3" fmla="*/ 0 w 1050668"/>
                  <a:gd name="connsiteY3" fmla="*/ 599829 h 1446879"/>
                  <a:gd name="connsiteX4" fmla="*/ 1104 w 1050668"/>
                  <a:gd name="connsiteY4" fmla="*/ 1446879 h 1446879"/>
                  <a:gd name="connsiteX0" fmla="*/ 1050626 w 1050668"/>
                  <a:gd name="connsiteY0" fmla="*/ 0 h 1446879"/>
                  <a:gd name="connsiteX1" fmla="*/ 973260 w 1050668"/>
                  <a:gd name="connsiteY1" fmla="*/ 440464 h 1446879"/>
                  <a:gd name="connsiteX2" fmla="*/ 67966 w 1050668"/>
                  <a:gd name="connsiteY2" fmla="*/ 444275 h 1446879"/>
                  <a:gd name="connsiteX3" fmla="*/ 0 w 1050668"/>
                  <a:gd name="connsiteY3" fmla="*/ 599829 h 1446879"/>
                  <a:gd name="connsiteX4" fmla="*/ 1104 w 1050668"/>
                  <a:gd name="connsiteY4" fmla="*/ 1446879 h 1446879"/>
                  <a:gd name="connsiteX0" fmla="*/ 1050626 w 1050668"/>
                  <a:gd name="connsiteY0" fmla="*/ 0 h 1446879"/>
                  <a:gd name="connsiteX1" fmla="*/ 973260 w 1050668"/>
                  <a:gd name="connsiteY1" fmla="*/ 440464 h 1446879"/>
                  <a:gd name="connsiteX2" fmla="*/ 67966 w 1050668"/>
                  <a:gd name="connsiteY2" fmla="*/ 444275 h 1446879"/>
                  <a:gd name="connsiteX3" fmla="*/ 0 w 1050668"/>
                  <a:gd name="connsiteY3" fmla="*/ 599829 h 1446879"/>
                  <a:gd name="connsiteX4" fmla="*/ 1104 w 1050668"/>
                  <a:gd name="connsiteY4" fmla="*/ 1446879 h 1446879"/>
                  <a:gd name="connsiteX0" fmla="*/ 1050626 w 1050668"/>
                  <a:gd name="connsiteY0" fmla="*/ 0 h 1446879"/>
                  <a:gd name="connsiteX1" fmla="*/ 973260 w 1050668"/>
                  <a:gd name="connsiteY1" fmla="*/ 440464 h 1446879"/>
                  <a:gd name="connsiteX2" fmla="*/ 67966 w 1050668"/>
                  <a:gd name="connsiteY2" fmla="*/ 444275 h 1446879"/>
                  <a:gd name="connsiteX3" fmla="*/ 0 w 1050668"/>
                  <a:gd name="connsiteY3" fmla="*/ 599829 h 1446879"/>
                  <a:gd name="connsiteX4" fmla="*/ 1104 w 1050668"/>
                  <a:gd name="connsiteY4" fmla="*/ 1446879 h 1446879"/>
                  <a:gd name="connsiteX0" fmla="*/ 1050626 w 1050668"/>
                  <a:gd name="connsiteY0" fmla="*/ 0 h 1446879"/>
                  <a:gd name="connsiteX1" fmla="*/ 973260 w 1050668"/>
                  <a:gd name="connsiteY1" fmla="*/ 440464 h 1446879"/>
                  <a:gd name="connsiteX2" fmla="*/ 67966 w 1050668"/>
                  <a:gd name="connsiteY2" fmla="*/ 444275 h 1446879"/>
                  <a:gd name="connsiteX3" fmla="*/ 0 w 1050668"/>
                  <a:gd name="connsiteY3" fmla="*/ 599829 h 1446879"/>
                  <a:gd name="connsiteX4" fmla="*/ 1104 w 1050668"/>
                  <a:gd name="connsiteY4" fmla="*/ 1446879 h 1446879"/>
                  <a:gd name="connsiteX0" fmla="*/ 1050626 w 1050668"/>
                  <a:gd name="connsiteY0" fmla="*/ 0 h 1446879"/>
                  <a:gd name="connsiteX1" fmla="*/ 973260 w 1050668"/>
                  <a:gd name="connsiteY1" fmla="*/ 440464 h 1446879"/>
                  <a:gd name="connsiteX2" fmla="*/ 67966 w 1050668"/>
                  <a:gd name="connsiteY2" fmla="*/ 444275 h 1446879"/>
                  <a:gd name="connsiteX3" fmla="*/ 0 w 1050668"/>
                  <a:gd name="connsiteY3" fmla="*/ 672193 h 1446879"/>
                  <a:gd name="connsiteX4" fmla="*/ 1104 w 1050668"/>
                  <a:gd name="connsiteY4" fmla="*/ 1446879 h 1446879"/>
                  <a:gd name="connsiteX0" fmla="*/ 1061921 w 1061963"/>
                  <a:gd name="connsiteY0" fmla="*/ 0 h 1446879"/>
                  <a:gd name="connsiteX1" fmla="*/ 984555 w 1061963"/>
                  <a:gd name="connsiteY1" fmla="*/ 440464 h 1446879"/>
                  <a:gd name="connsiteX2" fmla="*/ 43951 w 1061963"/>
                  <a:gd name="connsiteY2" fmla="*/ 432213 h 1446879"/>
                  <a:gd name="connsiteX3" fmla="*/ 11295 w 1061963"/>
                  <a:gd name="connsiteY3" fmla="*/ 672193 h 1446879"/>
                  <a:gd name="connsiteX4" fmla="*/ 12399 w 1061963"/>
                  <a:gd name="connsiteY4" fmla="*/ 1446879 h 1446879"/>
                  <a:gd name="connsiteX0" fmla="*/ 1050626 w 1050668"/>
                  <a:gd name="connsiteY0" fmla="*/ 0 h 1446879"/>
                  <a:gd name="connsiteX1" fmla="*/ 973260 w 1050668"/>
                  <a:gd name="connsiteY1" fmla="*/ 440464 h 1446879"/>
                  <a:gd name="connsiteX2" fmla="*/ 32656 w 1050668"/>
                  <a:gd name="connsiteY2" fmla="*/ 432213 h 1446879"/>
                  <a:gd name="connsiteX3" fmla="*/ 0 w 1050668"/>
                  <a:gd name="connsiteY3" fmla="*/ 672193 h 1446879"/>
                  <a:gd name="connsiteX4" fmla="*/ 1104 w 1050668"/>
                  <a:gd name="connsiteY4" fmla="*/ 1446879 h 1446879"/>
                  <a:gd name="connsiteX0" fmla="*/ 1050626 w 1050668"/>
                  <a:gd name="connsiteY0" fmla="*/ 0 h 1446879"/>
                  <a:gd name="connsiteX1" fmla="*/ 973260 w 1050668"/>
                  <a:gd name="connsiteY1" fmla="*/ 440464 h 1446879"/>
                  <a:gd name="connsiteX2" fmla="*/ 32656 w 1050668"/>
                  <a:gd name="connsiteY2" fmla="*/ 432213 h 1446879"/>
                  <a:gd name="connsiteX3" fmla="*/ 0 w 1050668"/>
                  <a:gd name="connsiteY3" fmla="*/ 672193 h 1446879"/>
                  <a:gd name="connsiteX4" fmla="*/ 1104 w 1050668"/>
                  <a:gd name="connsiteY4" fmla="*/ 1446879 h 1446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668" h="1446879">
                    <a:moveTo>
                      <a:pt x="1050626" y="0"/>
                    </a:moveTo>
                    <a:cubicBezTo>
                      <a:pt x="1049741" y="484384"/>
                      <a:pt x="1060819" y="417481"/>
                      <a:pt x="973260" y="440464"/>
                    </a:cubicBezTo>
                    <a:lnTo>
                      <a:pt x="32656" y="432213"/>
                    </a:lnTo>
                    <a:cubicBezTo>
                      <a:pt x="-529" y="439971"/>
                      <a:pt x="634" y="556287"/>
                      <a:pt x="0" y="672193"/>
                    </a:cubicBezTo>
                    <a:cubicBezTo>
                      <a:pt x="368" y="910320"/>
                      <a:pt x="-367" y="1256995"/>
                      <a:pt x="1104" y="1446879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3" name="任意多边形: 形状 732">
                <a:extLst>
                  <a:ext uri="{FF2B5EF4-FFF2-40B4-BE49-F238E27FC236}">
                    <a16:creationId xmlns:a16="http://schemas.microsoft.com/office/drawing/2014/main" id="{C2DE251C-7B03-4E81-B644-5E803DF38C6D}"/>
                  </a:ext>
                </a:extLst>
              </p:cNvPr>
              <p:cNvSpPr/>
              <p:nvPr/>
            </p:nvSpPr>
            <p:spPr>
              <a:xfrm>
                <a:off x="5449260" y="1882546"/>
                <a:ext cx="9555974" cy="493020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365429"/>
                  <a:gd name="connsiteX1" fmla="*/ 1044051 w 1044051"/>
                  <a:gd name="connsiteY1" fmla="*/ 523419 h 1365429"/>
                  <a:gd name="connsiteX2" fmla="*/ 960231 w 1044051"/>
                  <a:gd name="connsiteY2" fmla="*/ 618669 h 1365429"/>
                  <a:gd name="connsiteX3" fmla="*/ 102981 w 1044051"/>
                  <a:gd name="connsiteY3" fmla="*/ 622479 h 1365429"/>
                  <a:gd name="connsiteX4" fmla="*/ 111 w 1044051"/>
                  <a:gd name="connsiteY4" fmla="*/ 717729 h 1365429"/>
                  <a:gd name="connsiteX5" fmla="*/ 111 w 1044051"/>
                  <a:gd name="connsiteY5" fmla="*/ 1365429 h 1365429"/>
                  <a:gd name="connsiteX0" fmla="*/ 1040241 w 1044051"/>
                  <a:gd name="connsiteY0" fmla="*/ 0 h 1367810"/>
                  <a:gd name="connsiteX1" fmla="*/ 1044051 w 1044051"/>
                  <a:gd name="connsiteY1" fmla="*/ 525800 h 1367810"/>
                  <a:gd name="connsiteX2" fmla="*/ 960231 w 1044051"/>
                  <a:gd name="connsiteY2" fmla="*/ 621050 h 1367810"/>
                  <a:gd name="connsiteX3" fmla="*/ 102981 w 1044051"/>
                  <a:gd name="connsiteY3" fmla="*/ 624860 h 1367810"/>
                  <a:gd name="connsiteX4" fmla="*/ 111 w 1044051"/>
                  <a:gd name="connsiteY4" fmla="*/ 720110 h 1367810"/>
                  <a:gd name="connsiteX5" fmla="*/ 111 w 1044051"/>
                  <a:gd name="connsiteY5" fmla="*/ 1367810 h 1367810"/>
                  <a:gd name="connsiteX0" fmla="*/ 1043086 w 1044051"/>
                  <a:gd name="connsiteY0" fmla="*/ 0 h 1377970"/>
                  <a:gd name="connsiteX1" fmla="*/ 1044051 w 1044051"/>
                  <a:gd name="connsiteY1" fmla="*/ 535960 h 1377970"/>
                  <a:gd name="connsiteX2" fmla="*/ 960231 w 1044051"/>
                  <a:gd name="connsiteY2" fmla="*/ 631210 h 1377970"/>
                  <a:gd name="connsiteX3" fmla="*/ 102981 w 1044051"/>
                  <a:gd name="connsiteY3" fmla="*/ 635020 h 1377970"/>
                  <a:gd name="connsiteX4" fmla="*/ 111 w 1044051"/>
                  <a:gd name="connsiteY4" fmla="*/ 730270 h 1377970"/>
                  <a:gd name="connsiteX5" fmla="*/ 111 w 1044051"/>
                  <a:gd name="connsiteY5" fmla="*/ 1377970 h 1377970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7149 w 1044051"/>
                  <a:gd name="connsiteY5" fmla="*/ 1274276 h 1274276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112 w 1044051"/>
                  <a:gd name="connsiteY5" fmla="*/ 1274276 h 1274276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112 w 1044051"/>
                  <a:gd name="connsiteY5" fmla="*/ 1274276 h 1274276"/>
                  <a:gd name="connsiteX0" fmla="*/ 1043086 w 1057526"/>
                  <a:gd name="connsiteY0" fmla="*/ 0 h 1274276"/>
                  <a:gd name="connsiteX1" fmla="*/ 1044051 w 1057526"/>
                  <a:gd name="connsiteY1" fmla="*/ 535960 h 1274276"/>
                  <a:gd name="connsiteX2" fmla="*/ 1007281 w 1057526"/>
                  <a:gd name="connsiteY2" fmla="*/ 631210 h 1274276"/>
                  <a:gd name="connsiteX3" fmla="*/ 102981 w 1057526"/>
                  <a:gd name="connsiteY3" fmla="*/ 635020 h 1274276"/>
                  <a:gd name="connsiteX4" fmla="*/ 111 w 1057526"/>
                  <a:gd name="connsiteY4" fmla="*/ 730270 h 1274276"/>
                  <a:gd name="connsiteX5" fmla="*/ 112 w 1057526"/>
                  <a:gd name="connsiteY5" fmla="*/ 1274276 h 1274276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100728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112 w 1044051"/>
                  <a:gd name="connsiteY5" fmla="*/ 1274276 h 1274276"/>
                  <a:gd name="connsiteX0" fmla="*/ 1044829 w 1044876"/>
                  <a:gd name="connsiteY0" fmla="*/ 0 h 895511"/>
                  <a:gd name="connsiteX1" fmla="*/ 1044051 w 1044876"/>
                  <a:gd name="connsiteY1" fmla="*/ 157195 h 895511"/>
                  <a:gd name="connsiteX2" fmla="*/ 1007281 w 1044876"/>
                  <a:gd name="connsiteY2" fmla="*/ 252445 h 895511"/>
                  <a:gd name="connsiteX3" fmla="*/ 102981 w 1044876"/>
                  <a:gd name="connsiteY3" fmla="*/ 256255 h 895511"/>
                  <a:gd name="connsiteX4" fmla="*/ 111 w 1044876"/>
                  <a:gd name="connsiteY4" fmla="*/ 351505 h 895511"/>
                  <a:gd name="connsiteX5" fmla="*/ 112 w 1044876"/>
                  <a:gd name="connsiteY5" fmla="*/ 895511 h 895511"/>
                  <a:gd name="connsiteX0" fmla="*/ 1079681 w 1079683"/>
                  <a:gd name="connsiteY0" fmla="*/ 0 h 900772"/>
                  <a:gd name="connsiteX1" fmla="*/ 1044051 w 1079683"/>
                  <a:gd name="connsiteY1" fmla="*/ 162456 h 900772"/>
                  <a:gd name="connsiteX2" fmla="*/ 1007281 w 1079683"/>
                  <a:gd name="connsiteY2" fmla="*/ 257706 h 900772"/>
                  <a:gd name="connsiteX3" fmla="*/ 102981 w 1079683"/>
                  <a:gd name="connsiteY3" fmla="*/ 261516 h 900772"/>
                  <a:gd name="connsiteX4" fmla="*/ 111 w 1079683"/>
                  <a:gd name="connsiteY4" fmla="*/ 356766 h 900772"/>
                  <a:gd name="connsiteX5" fmla="*/ 112 w 1079683"/>
                  <a:gd name="connsiteY5" fmla="*/ 900772 h 900772"/>
                  <a:gd name="connsiteX0" fmla="*/ 1079681 w 1079937"/>
                  <a:gd name="connsiteY0" fmla="*/ 0 h 900772"/>
                  <a:gd name="connsiteX1" fmla="*/ 1044051 w 1079937"/>
                  <a:gd name="connsiteY1" fmla="*/ 162456 h 900772"/>
                  <a:gd name="connsiteX2" fmla="*/ 1007281 w 1079937"/>
                  <a:gd name="connsiteY2" fmla="*/ 257706 h 900772"/>
                  <a:gd name="connsiteX3" fmla="*/ 102981 w 1079937"/>
                  <a:gd name="connsiteY3" fmla="*/ 261516 h 900772"/>
                  <a:gd name="connsiteX4" fmla="*/ 111 w 1079937"/>
                  <a:gd name="connsiteY4" fmla="*/ 356766 h 900772"/>
                  <a:gd name="connsiteX5" fmla="*/ 112 w 1079937"/>
                  <a:gd name="connsiteY5" fmla="*/ 900772 h 900772"/>
                  <a:gd name="connsiteX0" fmla="*/ 1046571 w 1047751"/>
                  <a:gd name="connsiteY0" fmla="*/ 0 h 890251"/>
                  <a:gd name="connsiteX1" fmla="*/ 1044051 w 1047751"/>
                  <a:gd name="connsiteY1" fmla="*/ 151935 h 890251"/>
                  <a:gd name="connsiteX2" fmla="*/ 1007281 w 1047751"/>
                  <a:gd name="connsiteY2" fmla="*/ 247185 h 890251"/>
                  <a:gd name="connsiteX3" fmla="*/ 102981 w 1047751"/>
                  <a:gd name="connsiteY3" fmla="*/ 250995 h 890251"/>
                  <a:gd name="connsiteX4" fmla="*/ 111 w 1047751"/>
                  <a:gd name="connsiteY4" fmla="*/ 346245 h 890251"/>
                  <a:gd name="connsiteX5" fmla="*/ 112 w 1047751"/>
                  <a:gd name="connsiteY5" fmla="*/ 890251 h 890251"/>
                  <a:gd name="connsiteX0" fmla="*/ 1046571 w 1086274"/>
                  <a:gd name="connsiteY0" fmla="*/ 0 h 890251"/>
                  <a:gd name="connsiteX1" fmla="*/ 1044051 w 1086274"/>
                  <a:gd name="connsiteY1" fmla="*/ 151935 h 890251"/>
                  <a:gd name="connsiteX2" fmla="*/ 1007281 w 1086274"/>
                  <a:gd name="connsiteY2" fmla="*/ 247185 h 890251"/>
                  <a:gd name="connsiteX3" fmla="*/ 102981 w 1086274"/>
                  <a:gd name="connsiteY3" fmla="*/ 250995 h 890251"/>
                  <a:gd name="connsiteX4" fmla="*/ 111 w 1086274"/>
                  <a:gd name="connsiteY4" fmla="*/ 346245 h 890251"/>
                  <a:gd name="connsiteX5" fmla="*/ 112 w 1086274"/>
                  <a:gd name="connsiteY5" fmla="*/ 890251 h 890251"/>
                  <a:gd name="connsiteX0" fmla="*/ 1044051 w 1044051"/>
                  <a:gd name="connsiteY0" fmla="*/ 0 h 738316"/>
                  <a:gd name="connsiteX1" fmla="*/ 1007281 w 1044051"/>
                  <a:gd name="connsiteY1" fmla="*/ 95250 h 738316"/>
                  <a:gd name="connsiteX2" fmla="*/ 102981 w 1044051"/>
                  <a:gd name="connsiteY2" fmla="*/ 99060 h 738316"/>
                  <a:gd name="connsiteX3" fmla="*/ 111 w 1044051"/>
                  <a:gd name="connsiteY3" fmla="*/ 194310 h 738316"/>
                  <a:gd name="connsiteX4" fmla="*/ 112 w 1044051"/>
                  <a:gd name="connsiteY4" fmla="*/ 738316 h 738316"/>
                  <a:gd name="connsiteX0" fmla="*/ 1047536 w 1047536"/>
                  <a:gd name="connsiteY0" fmla="*/ 0 h 888244"/>
                  <a:gd name="connsiteX1" fmla="*/ 1007281 w 1047536"/>
                  <a:gd name="connsiteY1" fmla="*/ 245178 h 888244"/>
                  <a:gd name="connsiteX2" fmla="*/ 102981 w 1047536"/>
                  <a:gd name="connsiteY2" fmla="*/ 248988 h 888244"/>
                  <a:gd name="connsiteX3" fmla="*/ 111 w 1047536"/>
                  <a:gd name="connsiteY3" fmla="*/ 344238 h 888244"/>
                  <a:gd name="connsiteX4" fmla="*/ 112 w 1047536"/>
                  <a:gd name="connsiteY4" fmla="*/ 888244 h 888244"/>
                  <a:gd name="connsiteX0" fmla="*/ 1047536 w 1047536"/>
                  <a:gd name="connsiteY0" fmla="*/ 0 h 888244"/>
                  <a:gd name="connsiteX1" fmla="*/ 1007281 w 1047536"/>
                  <a:gd name="connsiteY1" fmla="*/ 245178 h 888244"/>
                  <a:gd name="connsiteX2" fmla="*/ 102981 w 1047536"/>
                  <a:gd name="connsiteY2" fmla="*/ 248988 h 888244"/>
                  <a:gd name="connsiteX3" fmla="*/ 111 w 1047536"/>
                  <a:gd name="connsiteY3" fmla="*/ 344238 h 888244"/>
                  <a:gd name="connsiteX4" fmla="*/ 112 w 1047536"/>
                  <a:gd name="connsiteY4" fmla="*/ 888244 h 888244"/>
                  <a:gd name="connsiteX0" fmla="*/ 1047536 w 1047536"/>
                  <a:gd name="connsiteY0" fmla="*/ 0 h 888244"/>
                  <a:gd name="connsiteX1" fmla="*/ 1007281 w 1047536"/>
                  <a:gd name="connsiteY1" fmla="*/ 245178 h 888244"/>
                  <a:gd name="connsiteX2" fmla="*/ 102981 w 1047536"/>
                  <a:gd name="connsiteY2" fmla="*/ 248988 h 888244"/>
                  <a:gd name="connsiteX3" fmla="*/ 111 w 1047536"/>
                  <a:gd name="connsiteY3" fmla="*/ 344238 h 888244"/>
                  <a:gd name="connsiteX4" fmla="*/ 112 w 1047536"/>
                  <a:gd name="connsiteY4" fmla="*/ 888244 h 888244"/>
                  <a:gd name="connsiteX0" fmla="*/ 1047536 w 1047536"/>
                  <a:gd name="connsiteY0" fmla="*/ 0 h 888244"/>
                  <a:gd name="connsiteX1" fmla="*/ 1007281 w 1047536"/>
                  <a:gd name="connsiteY1" fmla="*/ 245178 h 888244"/>
                  <a:gd name="connsiteX2" fmla="*/ 102981 w 1047536"/>
                  <a:gd name="connsiteY2" fmla="*/ 248988 h 888244"/>
                  <a:gd name="connsiteX3" fmla="*/ 111 w 1047536"/>
                  <a:gd name="connsiteY3" fmla="*/ 344238 h 888244"/>
                  <a:gd name="connsiteX4" fmla="*/ 112 w 1047536"/>
                  <a:gd name="connsiteY4" fmla="*/ 888244 h 888244"/>
                  <a:gd name="connsiteX0" fmla="*/ 1050734 w 1050734"/>
                  <a:gd name="connsiteY0" fmla="*/ 0 h 888244"/>
                  <a:gd name="connsiteX1" fmla="*/ 1010479 w 1050734"/>
                  <a:gd name="connsiteY1" fmla="*/ 245178 h 888244"/>
                  <a:gd name="connsiteX2" fmla="*/ 85267 w 1050734"/>
                  <a:gd name="connsiteY2" fmla="*/ 248988 h 888244"/>
                  <a:gd name="connsiteX3" fmla="*/ 3309 w 1050734"/>
                  <a:gd name="connsiteY3" fmla="*/ 344238 h 888244"/>
                  <a:gd name="connsiteX4" fmla="*/ 3310 w 1050734"/>
                  <a:gd name="connsiteY4" fmla="*/ 888244 h 888244"/>
                  <a:gd name="connsiteX0" fmla="*/ 1047587 w 1047587"/>
                  <a:gd name="connsiteY0" fmla="*/ 0 h 888244"/>
                  <a:gd name="connsiteX1" fmla="*/ 1007332 w 1047587"/>
                  <a:gd name="connsiteY1" fmla="*/ 245178 h 888244"/>
                  <a:gd name="connsiteX2" fmla="*/ 82120 w 1047587"/>
                  <a:gd name="connsiteY2" fmla="*/ 248988 h 888244"/>
                  <a:gd name="connsiteX3" fmla="*/ 162 w 1047587"/>
                  <a:gd name="connsiteY3" fmla="*/ 344238 h 888244"/>
                  <a:gd name="connsiteX4" fmla="*/ 163 w 1047587"/>
                  <a:gd name="connsiteY4" fmla="*/ 888244 h 888244"/>
                  <a:gd name="connsiteX0" fmla="*/ 1047696 w 1047696"/>
                  <a:gd name="connsiteY0" fmla="*/ 0 h 888244"/>
                  <a:gd name="connsiteX1" fmla="*/ 1007441 w 1047696"/>
                  <a:gd name="connsiteY1" fmla="*/ 245178 h 888244"/>
                  <a:gd name="connsiteX2" fmla="*/ 82229 w 1047696"/>
                  <a:gd name="connsiteY2" fmla="*/ 248988 h 888244"/>
                  <a:gd name="connsiteX3" fmla="*/ 271 w 1047696"/>
                  <a:gd name="connsiteY3" fmla="*/ 344238 h 888244"/>
                  <a:gd name="connsiteX4" fmla="*/ 272 w 1047696"/>
                  <a:gd name="connsiteY4" fmla="*/ 888244 h 888244"/>
                  <a:gd name="connsiteX0" fmla="*/ 1054941 w 1054941"/>
                  <a:gd name="connsiteY0" fmla="*/ 0 h 888244"/>
                  <a:gd name="connsiteX1" fmla="*/ 1014686 w 1054941"/>
                  <a:gd name="connsiteY1" fmla="*/ 245178 h 888244"/>
                  <a:gd name="connsiteX2" fmla="*/ 61593 w 1054941"/>
                  <a:gd name="connsiteY2" fmla="*/ 251618 h 888244"/>
                  <a:gd name="connsiteX3" fmla="*/ 7516 w 1054941"/>
                  <a:gd name="connsiteY3" fmla="*/ 344238 h 888244"/>
                  <a:gd name="connsiteX4" fmla="*/ 7517 w 1054941"/>
                  <a:gd name="connsiteY4" fmla="*/ 888244 h 888244"/>
                  <a:gd name="connsiteX0" fmla="*/ 1047425 w 1047425"/>
                  <a:gd name="connsiteY0" fmla="*/ 0 h 888244"/>
                  <a:gd name="connsiteX1" fmla="*/ 1007170 w 1047425"/>
                  <a:gd name="connsiteY1" fmla="*/ 245178 h 888244"/>
                  <a:gd name="connsiteX2" fmla="*/ 54077 w 1047425"/>
                  <a:gd name="connsiteY2" fmla="*/ 251618 h 888244"/>
                  <a:gd name="connsiteX3" fmla="*/ 0 w 1047425"/>
                  <a:gd name="connsiteY3" fmla="*/ 344238 h 888244"/>
                  <a:gd name="connsiteX4" fmla="*/ 1 w 1047425"/>
                  <a:gd name="connsiteY4" fmla="*/ 888244 h 888244"/>
                  <a:gd name="connsiteX0" fmla="*/ 1047582 w 1047582"/>
                  <a:gd name="connsiteY0" fmla="*/ 0 h 888244"/>
                  <a:gd name="connsiteX1" fmla="*/ 1007327 w 1047582"/>
                  <a:gd name="connsiteY1" fmla="*/ 245178 h 888244"/>
                  <a:gd name="connsiteX2" fmla="*/ 54234 w 1047582"/>
                  <a:gd name="connsiteY2" fmla="*/ 251618 h 888244"/>
                  <a:gd name="connsiteX3" fmla="*/ 157 w 1047582"/>
                  <a:gd name="connsiteY3" fmla="*/ 344238 h 888244"/>
                  <a:gd name="connsiteX4" fmla="*/ 158 w 1047582"/>
                  <a:gd name="connsiteY4" fmla="*/ 888244 h 888244"/>
                  <a:gd name="connsiteX0" fmla="*/ 1048403 w 1048403"/>
                  <a:gd name="connsiteY0" fmla="*/ 0 h 1032488"/>
                  <a:gd name="connsiteX1" fmla="*/ 1007327 w 1048403"/>
                  <a:gd name="connsiteY1" fmla="*/ 389422 h 1032488"/>
                  <a:gd name="connsiteX2" fmla="*/ 54234 w 1048403"/>
                  <a:gd name="connsiteY2" fmla="*/ 395862 h 1032488"/>
                  <a:gd name="connsiteX3" fmla="*/ 157 w 1048403"/>
                  <a:gd name="connsiteY3" fmla="*/ 488482 h 1032488"/>
                  <a:gd name="connsiteX4" fmla="*/ 158 w 1048403"/>
                  <a:gd name="connsiteY4" fmla="*/ 1032488 h 1032488"/>
                  <a:gd name="connsiteX0" fmla="*/ 1048403 w 1048731"/>
                  <a:gd name="connsiteY0" fmla="*/ 0 h 1032488"/>
                  <a:gd name="connsiteX1" fmla="*/ 1007327 w 1048731"/>
                  <a:gd name="connsiteY1" fmla="*/ 389422 h 1032488"/>
                  <a:gd name="connsiteX2" fmla="*/ 54234 w 1048731"/>
                  <a:gd name="connsiteY2" fmla="*/ 395862 h 1032488"/>
                  <a:gd name="connsiteX3" fmla="*/ 157 w 1048731"/>
                  <a:gd name="connsiteY3" fmla="*/ 488482 h 1032488"/>
                  <a:gd name="connsiteX4" fmla="*/ 158 w 1048731"/>
                  <a:gd name="connsiteY4" fmla="*/ 1032488 h 1032488"/>
                  <a:gd name="connsiteX0" fmla="*/ 1048403 w 1056478"/>
                  <a:gd name="connsiteY0" fmla="*/ 0 h 1032488"/>
                  <a:gd name="connsiteX1" fmla="*/ 1027020 w 1056478"/>
                  <a:gd name="connsiteY1" fmla="*/ 382553 h 1032488"/>
                  <a:gd name="connsiteX2" fmla="*/ 54234 w 1056478"/>
                  <a:gd name="connsiteY2" fmla="*/ 395862 h 1032488"/>
                  <a:gd name="connsiteX3" fmla="*/ 157 w 1056478"/>
                  <a:gd name="connsiteY3" fmla="*/ 488482 h 1032488"/>
                  <a:gd name="connsiteX4" fmla="*/ 158 w 1056478"/>
                  <a:gd name="connsiteY4" fmla="*/ 1032488 h 1032488"/>
                  <a:gd name="connsiteX0" fmla="*/ 1048403 w 1048403"/>
                  <a:gd name="connsiteY0" fmla="*/ 0 h 1032488"/>
                  <a:gd name="connsiteX1" fmla="*/ 1027020 w 1048403"/>
                  <a:gd name="connsiteY1" fmla="*/ 382553 h 1032488"/>
                  <a:gd name="connsiteX2" fmla="*/ 54234 w 1048403"/>
                  <a:gd name="connsiteY2" fmla="*/ 395862 h 1032488"/>
                  <a:gd name="connsiteX3" fmla="*/ 157 w 1048403"/>
                  <a:gd name="connsiteY3" fmla="*/ 488482 h 1032488"/>
                  <a:gd name="connsiteX4" fmla="*/ 158 w 1048403"/>
                  <a:gd name="connsiteY4" fmla="*/ 1032488 h 1032488"/>
                  <a:gd name="connsiteX0" fmla="*/ 1050044 w 1050044"/>
                  <a:gd name="connsiteY0" fmla="*/ 0 h 1018752"/>
                  <a:gd name="connsiteX1" fmla="*/ 1027020 w 1050044"/>
                  <a:gd name="connsiteY1" fmla="*/ 368817 h 1018752"/>
                  <a:gd name="connsiteX2" fmla="*/ 54234 w 1050044"/>
                  <a:gd name="connsiteY2" fmla="*/ 382126 h 1018752"/>
                  <a:gd name="connsiteX3" fmla="*/ 157 w 1050044"/>
                  <a:gd name="connsiteY3" fmla="*/ 474746 h 1018752"/>
                  <a:gd name="connsiteX4" fmla="*/ 158 w 1050044"/>
                  <a:gd name="connsiteY4" fmla="*/ 1018752 h 1018752"/>
                  <a:gd name="connsiteX0" fmla="*/ 1050044 w 1050674"/>
                  <a:gd name="connsiteY0" fmla="*/ 0 h 1018752"/>
                  <a:gd name="connsiteX1" fmla="*/ 1027020 w 1050674"/>
                  <a:gd name="connsiteY1" fmla="*/ 368817 h 1018752"/>
                  <a:gd name="connsiteX2" fmla="*/ 54234 w 1050674"/>
                  <a:gd name="connsiteY2" fmla="*/ 382126 h 1018752"/>
                  <a:gd name="connsiteX3" fmla="*/ 157 w 1050674"/>
                  <a:gd name="connsiteY3" fmla="*/ 474746 h 1018752"/>
                  <a:gd name="connsiteX4" fmla="*/ 158 w 1050674"/>
                  <a:gd name="connsiteY4" fmla="*/ 1018752 h 1018752"/>
                  <a:gd name="connsiteX0" fmla="*/ 1050044 w 1050674"/>
                  <a:gd name="connsiteY0" fmla="*/ 0 h 1018752"/>
                  <a:gd name="connsiteX1" fmla="*/ 1027020 w 1050674"/>
                  <a:gd name="connsiteY1" fmla="*/ 368817 h 1018752"/>
                  <a:gd name="connsiteX2" fmla="*/ 54234 w 1050674"/>
                  <a:gd name="connsiteY2" fmla="*/ 382126 h 1018752"/>
                  <a:gd name="connsiteX3" fmla="*/ 157 w 1050674"/>
                  <a:gd name="connsiteY3" fmla="*/ 474746 h 1018752"/>
                  <a:gd name="connsiteX4" fmla="*/ 158 w 1050674"/>
                  <a:gd name="connsiteY4" fmla="*/ 1018752 h 1018752"/>
                  <a:gd name="connsiteX0" fmla="*/ 1050044 w 1050044"/>
                  <a:gd name="connsiteY0" fmla="*/ 0 h 1018752"/>
                  <a:gd name="connsiteX1" fmla="*/ 1027020 w 1050044"/>
                  <a:gd name="connsiteY1" fmla="*/ 368817 h 1018752"/>
                  <a:gd name="connsiteX2" fmla="*/ 54234 w 1050044"/>
                  <a:gd name="connsiteY2" fmla="*/ 382126 h 1018752"/>
                  <a:gd name="connsiteX3" fmla="*/ 157 w 1050044"/>
                  <a:gd name="connsiteY3" fmla="*/ 474746 h 1018752"/>
                  <a:gd name="connsiteX4" fmla="*/ 158 w 1050044"/>
                  <a:gd name="connsiteY4" fmla="*/ 1018752 h 1018752"/>
                  <a:gd name="connsiteX0" fmla="*/ 1050044 w 1050674"/>
                  <a:gd name="connsiteY0" fmla="*/ 0 h 1018752"/>
                  <a:gd name="connsiteX1" fmla="*/ 1027020 w 1050674"/>
                  <a:gd name="connsiteY1" fmla="*/ 368817 h 1018752"/>
                  <a:gd name="connsiteX2" fmla="*/ 54234 w 1050674"/>
                  <a:gd name="connsiteY2" fmla="*/ 382126 h 1018752"/>
                  <a:gd name="connsiteX3" fmla="*/ 157 w 1050674"/>
                  <a:gd name="connsiteY3" fmla="*/ 474746 h 1018752"/>
                  <a:gd name="connsiteX4" fmla="*/ 158 w 1050674"/>
                  <a:gd name="connsiteY4" fmla="*/ 1018752 h 1018752"/>
                  <a:gd name="connsiteX0" fmla="*/ 1050044 w 1050356"/>
                  <a:gd name="connsiteY0" fmla="*/ 0 h 1018752"/>
                  <a:gd name="connsiteX1" fmla="*/ 1027020 w 1050356"/>
                  <a:gd name="connsiteY1" fmla="*/ 368817 h 1018752"/>
                  <a:gd name="connsiteX2" fmla="*/ 54234 w 1050356"/>
                  <a:gd name="connsiteY2" fmla="*/ 382126 h 1018752"/>
                  <a:gd name="connsiteX3" fmla="*/ 157 w 1050356"/>
                  <a:gd name="connsiteY3" fmla="*/ 474746 h 1018752"/>
                  <a:gd name="connsiteX4" fmla="*/ 158 w 1050356"/>
                  <a:gd name="connsiteY4" fmla="*/ 1018752 h 1018752"/>
                  <a:gd name="connsiteX0" fmla="*/ 1050991 w 1051303"/>
                  <a:gd name="connsiteY0" fmla="*/ 0 h 1083530"/>
                  <a:gd name="connsiteX1" fmla="*/ 1027967 w 1051303"/>
                  <a:gd name="connsiteY1" fmla="*/ 368817 h 1083530"/>
                  <a:gd name="connsiteX2" fmla="*/ 55181 w 1051303"/>
                  <a:gd name="connsiteY2" fmla="*/ 382126 h 1083530"/>
                  <a:gd name="connsiteX3" fmla="*/ 1104 w 1051303"/>
                  <a:gd name="connsiteY3" fmla="*/ 474746 h 1083530"/>
                  <a:gd name="connsiteX4" fmla="*/ 0 w 1051303"/>
                  <a:gd name="connsiteY4" fmla="*/ 1083530 h 1083530"/>
                  <a:gd name="connsiteX0" fmla="*/ 1053218 w 1053530"/>
                  <a:gd name="connsiteY0" fmla="*/ 0 h 1083530"/>
                  <a:gd name="connsiteX1" fmla="*/ 1030194 w 1053530"/>
                  <a:gd name="connsiteY1" fmla="*/ 368817 h 1083530"/>
                  <a:gd name="connsiteX2" fmla="*/ 57408 w 1053530"/>
                  <a:gd name="connsiteY2" fmla="*/ 382126 h 1083530"/>
                  <a:gd name="connsiteX3" fmla="*/ 15 w 1053530"/>
                  <a:gd name="connsiteY3" fmla="*/ 530269 h 1083530"/>
                  <a:gd name="connsiteX4" fmla="*/ 2227 w 1053530"/>
                  <a:gd name="connsiteY4" fmla="*/ 1083530 h 1083530"/>
                  <a:gd name="connsiteX0" fmla="*/ 1051082 w 1051394"/>
                  <a:gd name="connsiteY0" fmla="*/ 0 h 1083530"/>
                  <a:gd name="connsiteX1" fmla="*/ 1028058 w 1051394"/>
                  <a:gd name="connsiteY1" fmla="*/ 368817 h 1083530"/>
                  <a:gd name="connsiteX2" fmla="*/ 55272 w 1051394"/>
                  <a:gd name="connsiteY2" fmla="*/ 382126 h 1083530"/>
                  <a:gd name="connsiteX3" fmla="*/ 90 w 1051394"/>
                  <a:gd name="connsiteY3" fmla="*/ 530269 h 1083530"/>
                  <a:gd name="connsiteX4" fmla="*/ 91 w 1051394"/>
                  <a:gd name="connsiteY4" fmla="*/ 1083530 h 1083530"/>
                  <a:gd name="connsiteX0" fmla="*/ 1057516 w 1057828"/>
                  <a:gd name="connsiteY0" fmla="*/ 0 h 1083530"/>
                  <a:gd name="connsiteX1" fmla="*/ 1034492 w 1057828"/>
                  <a:gd name="connsiteY1" fmla="*/ 368817 h 1083530"/>
                  <a:gd name="connsiteX2" fmla="*/ 38492 w 1057828"/>
                  <a:gd name="connsiteY2" fmla="*/ 391378 h 1083530"/>
                  <a:gd name="connsiteX3" fmla="*/ 6524 w 1057828"/>
                  <a:gd name="connsiteY3" fmla="*/ 530269 h 1083530"/>
                  <a:gd name="connsiteX4" fmla="*/ 6525 w 1057828"/>
                  <a:gd name="connsiteY4" fmla="*/ 1083530 h 1083530"/>
                  <a:gd name="connsiteX0" fmla="*/ 1050992 w 1051304"/>
                  <a:gd name="connsiteY0" fmla="*/ 0 h 1083530"/>
                  <a:gd name="connsiteX1" fmla="*/ 1027968 w 1051304"/>
                  <a:gd name="connsiteY1" fmla="*/ 368817 h 1083530"/>
                  <a:gd name="connsiteX2" fmla="*/ 31968 w 1051304"/>
                  <a:gd name="connsiteY2" fmla="*/ 391378 h 1083530"/>
                  <a:gd name="connsiteX3" fmla="*/ 0 w 1051304"/>
                  <a:gd name="connsiteY3" fmla="*/ 530269 h 1083530"/>
                  <a:gd name="connsiteX4" fmla="*/ 1 w 1051304"/>
                  <a:gd name="connsiteY4" fmla="*/ 1083530 h 1083530"/>
                  <a:gd name="connsiteX0" fmla="*/ 1050992 w 1051304"/>
                  <a:gd name="connsiteY0" fmla="*/ 0 h 1083530"/>
                  <a:gd name="connsiteX1" fmla="*/ 1027968 w 1051304"/>
                  <a:gd name="connsiteY1" fmla="*/ 368817 h 1083530"/>
                  <a:gd name="connsiteX2" fmla="*/ 31968 w 1051304"/>
                  <a:gd name="connsiteY2" fmla="*/ 391378 h 1083530"/>
                  <a:gd name="connsiteX3" fmla="*/ 0 w 1051304"/>
                  <a:gd name="connsiteY3" fmla="*/ 530269 h 1083530"/>
                  <a:gd name="connsiteX4" fmla="*/ 1 w 1051304"/>
                  <a:gd name="connsiteY4" fmla="*/ 1083530 h 1083530"/>
                  <a:gd name="connsiteX0" fmla="*/ 1050992 w 1051304"/>
                  <a:gd name="connsiteY0" fmla="*/ 0 h 1083530"/>
                  <a:gd name="connsiteX1" fmla="*/ 1027968 w 1051304"/>
                  <a:gd name="connsiteY1" fmla="*/ 368817 h 1083530"/>
                  <a:gd name="connsiteX2" fmla="*/ 30392 w 1051304"/>
                  <a:gd name="connsiteY2" fmla="*/ 384781 h 1083530"/>
                  <a:gd name="connsiteX3" fmla="*/ 0 w 1051304"/>
                  <a:gd name="connsiteY3" fmla="*/ 530269 h 1083530"/>
                  <a:gd name="connsiteX4" fmla="*/ 1 w 1051304"/>
                  <a:gd name="connsiteY4" fmla="*/ 1083530 h 1083530"/>
                  <a:gd name="connsiteX0" fmla="*/ 1050992 w 1051304"/>
                  <a:gd name="connsiteY0" fmla="*/ 0 h 1083530"/>
                  <a:gd name="connsiteX1" fmla="*/ 1027968 w 1051304"/>
                  <a:gd name="connsiteY1" fmla="*/ 368817 h 1083530"/>
                  <a:gd name="connsiteX2" fmla="*/ 30392 w 1051304"/>
                  <a:gd name="connsiteY2" fmla="*/ 384781 h 1083530"/>
                  <a:gd name="connsiteX3" fmla="*/ 0 w 1051304"/>
                  <a:gd name="connsiteY3" fmla="*/ 530269 h 1083530"/>
                  <a:gd name="connsiteX4" fmla="*/ 1 w 1051304"/>
                  <a:gd name="connsiteY4" fmla="*/ 1083530 h 1083530"/>
                  <a:gd name="connsiteX0" fmla="*/ 1049554 w 1050039"/>
                  <a:gd name="connsiteY0" fmla="*/ 0 h 1083530"/>
                  <a:gd name="connsiteX1" fmla="*/ 1027968 w 1050039"/>
                  <a:gd name="connsiteY1" fmla="*/ 368817 h 1083530"/>
                  <a:gd name="connsiteX2" fmla="*/ 30392 w 1050039"/>
                  <a:gd name="connsiteY2" fmla="*/ 384781 h 1083530"/>
                  <a:gd name="connsiteX3" fmla="*/ 0 w 1050039"/>
                  <a:gd name="connsiteY3" fmla="*/ 530269 h 1083530"/>
                  <a:gd name="connsiteX4" fmla="*/ 1 w 1050039"/>
                  <a:gd name="connsiteY4" fmla="*/ 1083530 h 1083530"/>
                  <a:gd name="connsiteX0" fmla="*/ 1049554 w 1049730"/>
                  <a:gd name="connsiteY0" fmla="*/ 0 h 1083530"/>
                  <a:gd name="connsiteX1" fmla="*/ 1027968 w 1049730"/>
                  <a:gd name="connsiteY1" fmla="*/ 368817 h 1083530"/>
                  <a:gd name="connsiteX2" fmla="*/ 30392 w 1049730"/>
                  <a:gd name="connsiteY2" fmla="*/ 384781 h 1083530"/>
                  <a:gd name="connsiteX3" fmla="*/ 0 w 1049730"/>
                  <a:gd name="connsiteY3" fmla="*/ 530269 h 1083530"/>
                  <a:gd name="connsiteX4" fmla="*/ 1 w 1049730"/>
                  <a:gd name="connsiteY4" fmla="*/ 1083530 h 1083530"/>
                  <a:gd name="connsiteX0" fmla="*/ 1051641 w 1051817"/>
                  <a:gd name="connsiteY0" fmla="*/ 0 h 1077702"/>
                  <a:gd name="connsiteX1" fmla="*/ 1030055 w 1051817"/>
                  <a:gd name="connsiteY1" fmla="*/ 368817 h 1077702"/>
                  <a:gd name="connsiteX2" fmla="*/ 32479 w 1051817"/>
                  <a:gd name="connsiteY2" fmla="*/ 384781 h 1077702"/>
                  <a:gd name="connsiteX3" fmla="*/ 2087 w 1051817"/>
                  <a:gd name="connsiteY3" fmla="*/ 530269 h 1077702"/>
                  <a:gd name="connsiteX4" fmla="*/ 0 w 1051817"/>
                  <a:gd name="connsiteY4" fmla="*/ 1077702 h 1077702"/>
                  <a:gd name="connsiteX0" fmla="*/ 1052339 w 1052515"/>
                  <a:gd name="connsiteY0" fmla="*/ 0 h 1077702"/>
                  <a:gd name="connsiteX1" fmla="*/ 1030753 w 1052515"/>
                  <a:gd name="connsiteY1" fmla="*/ 368817 h 1077702"/>
                  <a:gd name="connsiteX2" fmla="*/ 33177 w 1052515"/>
                  <a:gd name="connsiteY2" fmla="*/ 384781 h 1077702"/>
                  <a:gd name="connsiteX3" fmla="*/ 0 w 1052515"/>
                  <a:gd name="connsiteY3" fmla="*/ 524441 h 1077702"/>
                  <a:gd name="connsiteX4" fmla="*/ 698 w 1052515"/>
                  <a:gd name="connsiteY4" fmla="*/ 1077702 h 1077702"/>
                  <a:gd name="connsiteX0" fmla="*/ 1052339 w 1052515"/>
                  <a:gd name="connsiteY0" fmla="*/ 0 h 1077702"/>
                  <a:gd name="connsiteX1" fmla="*/ 1030753 w 1052515"/>
                  <a:gd name="connsiteY1" fmla="*/ 368817 h 1077702"/>
                  <a:gd name="connsiteX2" fmla="*/ 33177 w 1052515"/>
                  <a:gd name="connsiteY2" fmla="*/ 384781 h 1077702"/>
                  <a:gd name="connsiteX3" fmla="*/ 0 w 1052515"/>
                  <a:gd name="connsiteY3" fmla="*/ 524441 h 1077702"/>
                  <a:gd name="connsiteX4" fmla="*/ 698 w 1052515"/>
                  <a:gd name="connsiteY4" fmla="*/ 1077702 h 1077702"/>
                  <a:gd name="connsiteX0" fmla="*/ 1052339 w 1052515"/>
                  <a:gd name="connsiteY0" fmla="*/ 0 h 1077702"/>
                  <a:gd name="connsiteX1" fmla="*/ 1030753 w 1052515"/>
                  <a:gd name="connsiteY1" fmla="*/ 368817 h 1077702"/>
                  <a:gd name="connsiteX2" fmla="*/ 33177 w 1052515"/>
                  <a:gd name="connsiteY2" fmla="*/ 384781 h 1077702"/>
                  <a:gd name="connsiteX3" fmla="*/ 0 w 1052515"/>
                  <a:gd name="connsiteY3" fmla="*/ 524441 h 1077702"/>
                  <a:gd name="connsiteX4" fmla="*/ 698 w 1052515"/>
                  <a:gd name="connsiteY4" fmla="*/ 1077702 h 1077702"/>
                  <a:gd name="connsiteX0" fmla="*/ 1052339 w 1052515"/>
                  <a:gd name="connsiteY0" fmla="*/ 0 h 1077702"/>
                  <a:gd name="connsiteX1" fmla="*/ 1030753 w 1052515"/>
                  <a:gd name="connsiteY1" fmla="*/ 368817 h 1077702"/>
                  <a:gd name="connsiteX2" fmla="*/ 33177 w 1052515"/>
                  <a:gd name="connsiteY2" fmla="*/ 384781 h 1077702"/>
                  <a:gd name="connsiteX3" fmla="*/ 0 w 1052515"/>
                  <a:gd name="connsiteY3" fmla="*/ 524441 h 1077702"/>
                  <a:gd name="connsiteX4" fmla="*/ 698 w 1052515"/>
                  <a:gd name="connsiteY4" fmla="*/ 1077702 h 1077702"/>
                  <a:gd name="connsiteX0" fmla="*/ 1052339 w 1052515"/>
                  <a:gd name="connsiteY0" fmla="*/ 0 h 1077702"/>
                  <a:gd name="connsiteX1" fmla="*/ 1030753 w 1052515"/>
                  <a:gd name="connsiteY1" fmla="*/ 368817 h 1077702"/>
                  <a:gd name="connsiteX2" fmla="*/ 33177 w 1052515"/>
                  <a:gd name="connsiteY2" fmla="*/ 384781 h 1077702"/>
                  <a:gd name="connsiteX3" fmla="*/ 0 w 1052515"/>
                  <a:gd name="connsiteY3" fmla="*/ 524441 h 1077702"/>
                  <a:gd name="connsiteX4" fmla="*/ 698 w 1052515"/>
                  <a:gd name="connsiteY4" fmla="*/ 1077702 h 1077702"/>
                  <a:gd name="connsiteX0" fmla="*/ 1052339 w 1052515"/>
                  <a:gd name="connsiteY0" fmla="*/ 0 h 1077702"/>
                  <a:gd name="connsiteX1" fmla="*/ 1030753 w 1052515"/>
                  <a:gd name="connsiteY1" fmla="*/ 368817 h 1077702"/>
                  <a:gd name="connsiteX2" fmla="*/ 33177 w 1052515"/>
                  <a:gd name="connsiteY2" fmla="*/ 373126 h 1077702"/>
                  <a:gd name="connsiteX3" fmla="*/ 0 w 1052515"/>
                  <a:gd name="connsiteY3" fmla="*/ 524441 h 1077702"/>
                  <a:gd name="connsiteX4" fmla="*/ 698 w 1052515"/>
                  <a:gd name="connsiteY4" fmla="*/ 1077702 h 107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2515" h="1077702">
                    <a:moveTo>
                      <a:pt x="1052339" y="0"/>
                    </a:moveTo>
                    <a:cubicBezTo>
                      <a:pt x="1053105" y="314106"/>
                      <a:pt x="1052283" y="368999"/>
                      <a:pt x="1030753" y="368817"/>
                    </a:cubicBezTo>
                    <a:lnTo>
                      <a:pt x="33177" y="373126"/>
                    </a:lnTo>
                    <a:cubicBezTo>
                      <a:pt x="890" y="378459"/>
                      <a:pt x="0" y="398559"/>
                      <a:pt x="0" y="524441"/>
                    </a:cubicBezTo>
                    <a:cubicBezTo>
                      <a:pt x="0" y="705776"/>
                      <a:pt x="698" y="896367"/>
                      <a:pt x="698" y="1077702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73DAA7C-3092-43BC-8967-7E182AADA3DF}"/>
                </a:ext>
              </a:extLst>
            </p:cNvPr>
            <p:cNvGrpSpPr/>
            <p:nvPr/>
          </p:nvGrpSpPr>
          <p:grpSpPr>
            <a:xfrm>
              <a:off x="6986359" y="1884040"/>
              <a:ext cx="2702148" cy="495051"/>
              <a:chOff x="6991900" y="1884040"/>
              <a:chExt cx="20080988" cy="495051"/>
            </a:xfrm>
          </p:grpSpPr>
          <p:sp>
            <p:nvSpPr>
              <p:cNvPr id="767" name="任意多边形: 形状 766">
                <a:extLst>
                  <a:ext uri="{FF2B5EF4-FFF2-40B4-BE49-F238E27FC236}">
                    <a16:creationId xmlns:a16="http://schemas.microsoft.com/office/drawing/2014/main" id="{2D7DB4BB-0667-456F-A72A-C3EBA870BC1F}"/>
                  </a:ext>
                </a:extLst>
              </p:cNvPr>
              <p:cNvSpPr/>
              <p:nvPr/>
            </p:nvSpPr>
            <p:spPr>
              <a:xfrm>
                <a:off x="6991900" y="1885658"/>
                <a:ext cx="19872014" cy="493433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3002 w 1046812"/>
                  <a:gd name="connsiteY0" fmla="*/ 0 h 1398270"/>
                  <a:gd name="connsiteX1" fmla="*/ 1046812 w 1046812"/>
                  <a:gd name="connsiteY1" fmla="*/ 510540 h 1398270"/>
                  <a:gd name="connsiteX2" fmla="*/ 962992 w 1046812"/>
                  <a:gd name="connsiteY2" fmla="*/ 605790 h 1398270"/>
                  <a:gd name="connsiteX3" fmla="*/ 105742 w 1046812"/>
                  <a:gd name="connsiteY3" fmla="*/ 609600 h 1398270"/>
                  <a:gd name="connsiteX4" fmla="*/ 2872 w 1046812"/>
                  <a:gd name="connsiteY4" fmla="*/ 704850 h 1398270"/>
                  <a:gd name="connsiteX5" fmla="*/ 0 w 1046812"/>
                  <a:gd name="connsiteY5" fmla="*/ 1398270 h 1398270"/>
                  <a:gd name="connsiteX0" fmla="*/ 1043002 w 1046812"/>
                  <a:gd name="connsiteY0" fmla="*/ 0 h 1294575"/>
                  <a:gd name="connsiteX1" fmla="*/ 1046812 w 1046812"/>
                  <a:gd name="connsiteY1" fmla="*/ 510540 h 1294575"/>
                  <a:gd name="connsiteX2" fmla="*/ 962992 w 1046812"/>
                  <a:gd name="connsiteY2" fmla="*/ 605790 h 1294575"/>
                  <a:gd name="connsiteX3" fmla="*/ 105742 w 1046812"/>
                  <a:gd name="connsiteY3" fmla="*/ 609600 h 1294575"/>
                  <a:gd name="connsiteX4" fmla="*/ 2872 w 1046812"/>
                  <a:gd name="connsiteY4" fmla="*/ 704850 h 1294575"/>
                  <a:gd name="connsiteX5" fmla="*/ 0 w 1046812"/>
                  <a:gd name="connsiteY5" fmla="*/ 1294575 h 1294575"/>
                  <a:gd name="connsiteX0" fmla="*/ 1050913 w 1051074"/>
                  <a:gd name="connsiteY0" fmla="*/ 0 h 1326315"/>
                  <a:gd name="connsiteX1" fmla="*/ 1046812 w 1051074"/>
                  <a:gd name="connsiteY1" fmla="*/ 542280 h 1326315"/>
                  <a:gd name="connsiteX2" fmla="*/ 962992 w 1051074"/>
                  <a:gd name="connsiteY2" fmla="*/ 637530 h 1326315"/>
                  <a:gd name="connsiteX3" fmla="*/ 105742 w 1051074"/>
                  <a:gd name="connsiteY3" fmla="*/ 641340 h 1326315"/>
                  <a:gd name="connsiteX4" fmla="*/ 2872 w 1051074"/>
                  <a:gd name="connsiteY4" fmla="*/ 736590 h 1326315"/>
                  <a:gd name="connsiteX5" fmla="*/ 0 w 1051074"/>
                  <a:gd name="connsiteY5" fmla="*/ 1326315 h 1326315"/>
                  <a:gd name="connsiteX0" fmla="*/ 1050913 w 1051074"/>
                  <a:gd name="connsiteY0" fmla="*/ 0 h 1330282"/>
                  <a:gd name="connsiteX1" fmla="*/ 1046812 w 1051074"/>
                  <a:gd name="connsiteY1" fmla="*/ 546247 h 1330282"/>
                  <a:gd name="connsiteX2" fmla="*/ 962992 w 1051074"/>
                  <a:gd name="connsiteY2" fmla="*/ 641497 h 1330282"/>
                  <a:gd name="connsiteX3" fmla="*/ 105742 w 1051074"/>
                  <a:gd name="connsiteY3" fmla="*/ 645307 h 1330282"/>
                  <a:gd name="connsiteX4" fmla="*/ 2872 w 1051074"/>
                  <a:gd name="connsiteY4" fmla="*/ 740557 h 1330282"/>
                  <a:gd name="connsiteX5" fmla="*/ 0 w 1051074"/>
                  <a:gd name="connsiteY5" fmla="*/ 1330282 h 1330282"/>
                  <a:gd name="connsiteX0" fmla="*/ 1048768 w 1048930"/>
                  <a:gd name="connsiteY0" fmla="*/ 0 h 1320272"/>
                  <a:gd name="connsiteX1" fmla="*/ 1044667 w 1048930"/>
                  <a:gd name="connsiteY1" fmla="*/ 546247 h 1320272"/>
                  <a:gd name="connsiteX2" fmla="*/ 960847 w 1048930"/>
                  <a:gd name="connsiteY2" fmla="*/ 641497 h 1320272"/>
                  <a:gd name="connsiteX3" fmla="*/ 103597 w 1048930"/>
                  <a:gd name="connsiteY3" fmla="*/ 645307 h 1320272"/>
                  <a:gd name="connsiteX4" fmla="*/ 727 w 1048930"/>
                  <a:gd name="connsiteY4" fmla="*/ 740557 h 1320272"/>
                  <a:gd name="connsiteX5" fmla="*/ 0 w 1048930"/>
                  <a:gd name="connsiteY5" fmla="*/ 1320272 h 1320272"/>
                  <a:gd name="connsiteX0" fmla="*/ 1048768 w 1048930"/>
                  <a:gd name="connsiteY0" fmla="*/ 0 h 1320272"/>
                  <a:gd name="connsiteX1" fmla="*/ 1044667 w 1048930"/>
                  <a:gd name="connsiteY1" fmla="*/ 546247 h 1320272"/>
                  <a:gd name="connsiteX2" fmla="*/ 960847 w 1048930"/>
                  <a:gd name="connsiteY2" fmla="*/ 641497 h 1320272"/>
                  <a:gd name="connsiteX3" fmla="*/ 103597 w 1048930"/>
                  <a:gd name="connsiteY3" fmla="*/ 645307 h 1320272"/>
                  <a:gd name="connsiteX4" fmla="*/ 727 w 1048930"/>
                  <a:gd name="connsiteY4" fmla="*/ 840666 h 1320272"/>
                  <a:gd name="connsiteX5" fmla="*/ 0 w 1048930"/>
                  <a:gd name="connsiteY5" fmla="*/ 1320272 h 1320272"/>
                  <a:gd name="connsiteX0" fmla="*/ 1072359 w 1072521"/>
                  <a:gd name="connsiteY0" fmla="*/ 0 h 1320272"/>
                  <a:gd name="connsiteX1" fmla="*/ 1068258 w 1072521"/>
                  <a:gd name="connsiteY1" fmla="*/ 546247 h 1320272"/>
                  <a:gd name="connsiteX2" fmla="*/ 984438 w 1072521"/>
                  <a:gd name="connsiteY2" fmla="*/ 641497 h 1320272"/>
                  <a:gd name="connsiteX3" fmla="*/ 60709 w 1072521"/>
                  <a:gd name="connsiteY3" fmla="*/ 645306 h 1320272"/>
                  <a:gd name="connsiteX4" fmla="*/ 24318 w 1072521"/>
                  <a:gd name="connsiteY4" fmla="*/ 840666 h 1320272"/>
                  <a:gd name="connsiteX5" fmla="*/ 23591 w 1072521"/>
                  <a:gd name="connsiteY5" fmla="*/ 1320272 h 1320272"/>
                  <a:gd name="connsiteX0" fmla="*/ 1048768 w 1048930"/>
                  <a:gd name="connsiteY0" fmla="*/ 0 h 1320272"/>
                  <a:gd name="connsiteX1" fmla="*/ 1044667 w 1048930"/>
                  <a:gd name="connsiteY1" fmla="*/ 546247 h 1320272"/>
                  <a:gd name="connsiteX2" fmla="*/ 960847 w 1048930"/>
                  <a:gd name="connsiteY2" fmla="*/ 641497 h 1320272"/>
                  <a:gd name="connsiteX3" fmla="*/ 37118 w 1048930"/>
                  <a:gd name="connsiteY3" fmla="*/ 645306 h 1320272"/>
                  <a:gd name="connsiteX4" fmla="*/ 727 w 1048930"/>
                  <a:gd name="connsiteY4" fmla="*/ 840666 h 1320272"/>
                  <a:gd name="connsiteX5" fmla="*/ 0 w 1048930"/>
                  <a:gd name="connsiteY5" fmla="*/ 1320272 h 1320272"/>
                  <a:gd name="connsiteX0" fmla="*/ 1048768 w 1052173"/>
                  <a:gd name="connsiteY0" fmla="*/ 0 h 1320272"/>
                  <a:gd name="connsiteX1" fmla="*/ 1052173 w 1052173"/>
                  <a:gd name="connsiteY1" fmla="*/ 546245 h 1320272"/>
                  <a:gd name="connsiteX2" fmla="*/ 960847 w 1052173"/>
                  <a:gd name="connsiteY2" fmla="*/ 641497 h 1320272"/>
                  <a:gd name="connsiteX3" fmla="*/ 37118 w 1052173"/>
                  <a:gd name="connsiteY3" fmla="*/ 645306 h 1320272"/>
                  <a:gd name="connsiteX4" fmla="*/ 727 w 1052173"/>
                  <a:gd name="connsiteY4" fmla="*/ 840666 h 1320272"/>
                  <a:gd name="connsiteX5" fmla="*/ 0 w 1052173"/>
                  <a:gd name="connsiteY5" fmla="*/ 1320272 h 1320272"/>
                  <a:gd name="connsiteX0" fmla="*/ 1048768 w 1052607"/>
                  <a:gd name="connsiteY0" fmla="*/ 0 h 1320272"/>
                  <a:gd name="connsiteX1" fmla="*/ 1052173 w 1052607"/>
                  <a:gd name="connsiteY1" fmla="*/ 546245 h 1320272"/>
                  <a:gd name="connsiteX2" fmla="*/ 960847 w 1052607"/>
                  <a:gd name="connsiteY2" fmla="*/ 641497 h 1320272"/>
                  <a:gd name="connsiteX3" fmla="*/ 37118 w 1052607"/>
                  <a:gd name="connsiteY3" fmla="*/ 645306 h 1320272"/>
                  <a:gd name="connsiteX4" fmla="*/ 727 w 1052607"/>
                  <a:gd name="connsiteY4" fmla="*/ 840666 h 1320272"/>
                  <a:gd name="connsiteX5" fmla="*/ 0 w 1052607"/>
                  <a:gd name="connsiteY5" fmla="*/ 1320272 h 1320272"/>
                  <a:gd name="connsiteX0" fmla="*/ 1048768 w 1051570"/>
                  <a:gd name="connsiteY0" fmla="*/ 0 h 1320272"/>
                  <a:gd name="connsiteX1" fmla="*/ 1051100 w 1051570"/>
                  <a:gd name="connsiteY1" fmla="*/ 486181 h 1320272"/>
                  <a:gd name="connsiteX2" fmla="*/ 960847 w 1051570"/>
                  <a:gd name="connsiteY2" fmla="*/ 641497 h 1320272"/>
                  <a:gd name="connsiteX3" fmla="*/ 37118 w 1051570"/>
                  <a:gd name="connsiteY3" fmla="*/ 645306 h 1320272"/>
                  <a:gd name="connsiteX4" fmla="*/ 727 w 1051570"/>
                  <a:gd name="connsiteY4" fmla="*/ 840666 h 1320272"/>
                  <a:gd name="connsiteX5" fmla="*/ 0 w 1051570"/>
                  <a:gd name="connsiteY5" fmla="*/ 1320272 h 1320272"/>
                  <a:gd name="connsiteX0" fmla="*/ 1048768 w 1051119"/>
                  <a:gd name="connsiteY0" fmla="*/ 0 h 1320272"/>
                  <a:gd name="connsiteX1" fmla="*/ 1051100 w 1051119"/>
                  <a:gd name="connsiteY1" fmla="*/ 486181 h 1320272"/>
                  <a:gd name="connsiteX2" fmla="*/ 960847 w 1051119"/>
                  <a:gd name="connsiteY2" fmla="*/ 641497 h 1320272"/>
                  <a:gd name="connsiteX3" fmla="*/ 37118 w 1051119"/>
                  <a:gd name="connsiteY3" fmla="*/ 645306 h 1320272"/>
                  <a:gd name="connsiteX4" fmla="*/ 727 w 1051119"/>
                  <a:gd name="connsiteY4" fmla="*/ 840666 h 1320272"/>
                  <a:gd name="connsiteX5" fmla="*/ 0 w 1051119"/>
                  <a:gd name="connsiteY5" fmla="*/ 1320272 h 1320272"/>
                  <a:gd name="connsiteX0" fmla="*/ 1048768 w 1051119"/>
                  <a:gd name="connsiteY0" fmla="*/ 0 h 1320272"/>
                  <a:gd name="connsiteX1" fmla="*/ 1051100 w 1051119"/>
                  <a:gd name="connsiteY1" fmla="*/ 466158 h 1320272"/>
                  <a:gd name="connsiteX2" fmla="*/ 960847 w 1051119"/>
                  <a:gd name="connsiteY2" fmla="*/ 641497 h 1320272"/>
                  <a:gd name="connsiteX3" fmla="*/ 37118 w 1051119"/>
                  <a:gd name="connsiteY3" fmla="*/ 645306 h 1320272"/>
                  <a:gd name="connsiteX4" fmla="*/ 727 w 1051119"/>
                  <a:gd name="connsiteY4" fmla="*/ 840666 h 1320272"/>
                  <a:gd name="connsiteX5" fmla="*/ 0 w 1051119"/>
                  <a:gd name="connsiteY5" fmla="*/ 1320272 h 1320272"/>
                  <a:gd name="connsiteX0" fmla="*/ 1048768 w 1051119"/>
                  <a:gd name="connsiteY0" fmla="*/ 0 h 1810804"/>
                  <a:gd name="connsiteX1" fmla="*/ 1051100 w 1051119"/>
                  <a:gd name="connsiteY1" fmla="*/ 956690 h 1810804"/>
                  <a:gd name="connsiteX2" fmla="*/ 960847 w 1051119"/>
                  <a:gd name="connsiteY2" fmla="*/ 1132029 h 1810804"/>
                  <a:gd name="connsiteX3" fmla="*/ 37118 w 1051119"/>
                  <a:gd name="connsiteY3" fmla="*/ 1135838 h 1810804"/>
                  <a:gd name="connsiteX4" fmla="*/ 727 w 1051119"/>
                  <a:gd name="connsiteY4" fmla="*/ 1331198 h 1810804"/>
                  <a:gd name="connsiteX5" fmla="*/ 0 w 1051119"/>
                  <a:gd name="connsiteY5" fmla="*/ 1810804 h 1810804"/>
                  <a:gd name="connsiteX0" fmla="*/ 1048768 w 1050052"/>
                  <a:gd name="connsiteY0" fmla="*/ 0 h 1810804"/>
                  <a:gd name="connsiteX1" fmla="*/ 1050028 w 1050052"/>
                  <a:gd name="connsiteY1" fmla="*/ 806528 h 1810804"/>
                  <a:gd name="connsiteX2" fmla="*/ 960847 w 1050052"/>
                  <a:gd name="connsiteY2" fmla="*/ 1132029 h 1810804"/>
                  <a:gd name="connsiteX3" fmla="*/ 37118 w 1050052"/>
                  <a:gd name="connsiteY3" fmla="*/ 1135838 h 1810804"/>
                  <a:gd name="connsiteX4" fmla="*/ 727 w 1050052"/>
                  <a:gd name="connsiteY4" fmla="*/ 1331198 h 1810804"/>
                  <a:gd name="connsiteX5" fmla="*/ 0 w 1050052"/>
                  <a:gd name="connsiteY5" fmla="*/ 1810804 h 1810804"/>
                  <a:gd name="connsiteX0" fmla="*/ 1048768 w 1052188"/>
                  <a:gd name="connsiteY0" fmla="*/ 0 h 1810804"/>
                  <a:gd name="connsiteX1" fmla="*/ 1052173 w 1052188"/>
                  <a:gd name="connsiteY1" fmla="*/ 806528 h 1810804"/>
                  <a:gd name="connsiteX2" fmla="*/ 960847 w 1052188"/>
                  <a:gd name="connsiteY2" fmla="*/ 1132029 h 1810804"/>
                  <a:gd name="connsiteX3" fmla="*/ 37118 w 1052188"/>
                  <a:gd name="connsiteY3" fmla="*/ 1135838 h 1810804"/>
                  <a:gd name="connsiteX4" fmla="*/ 727 w 1052188"/>
                  <a:gd name="connsiteY4" fmla="*/ 1331198 h 1810804"/>
                  <a:gd name="connsiteX5" fmla="*/ 0 w 1052188"/>
                  <a:gd name="connsiteY5" fmla="*/ 1810804 h 1810804"/>
                  <a:gd name="connsiteX0" fmla="*/ 1048768 w 1051120"/>
                  <a:gd name="connsiteY0" fmla="*/ 0 h 1810804"/>
                  <a:gd name="connsiteX1" fmla="*/ 1051101 w 1051120"/>
                  <a:gd name="connsiteY1" fmla="*/ 806528 h 1810804"/>
                  <a:gd name="connsiteX2" fmla="*/ 960847 w 1051120"/>
                  <a:gd name="connsiteY2" fmla="*/ 1132029 h 1810804"/>
                  <a:gd name="connsiteX3" fmla="*/ 37118 w 1051120"/>
                  <a:gd name="connsiteY3" fmla="*/ 1135838 h 1810804"/>
                  <a:gd name="connsiteX4" fmla="*/ 727 w 1051120"/>
                  <a:gd name="connsiteY4" fmla="*/ 1331198 h 1810804"/>
                  <a:gd name="connsiteX5" fmla="*/ 0 w 1051120"/>
                  <a:gd name="connsiteY5" fmla="*/ 1810804 h 1810804"/>
                  <a:gd name="connsiteX0" fmla="*/ 1048768 w 1051120"/>
                  <a:gd name="connsiteY0" fmla="*/ 0 h 1810804"/>
                  <a:gd name="connsiteX1" fmla="*/ 1051101 w 1051120"/>
                  <a:gd name="connsiteY1" fmla="*/ 806528 h 1810804"/>
                  <a:gd name="connsiteX2" fmla="*/ 960847 w 1051120"/>
                  <a:gd name="connsiteY2" fmla="*/ 1132029 h 1810804"/>
                  <a:gd name="connsiteX3" fmla="*/ 37118 w 1051120"/>
                  <a:gd name="connsiteY3" fmla="*/ 1135838 h 1810804"/>
                  <a:gd name="connsiteX4" fmla="*/ 727 w 1051120"/>
                  <a:gd name="connsiteY4" fmla="*/ 1331198 h 1810804"/>
                  <a:gd name="connsiteX5" fmla="*/ 0 w 1051120"/>
                  <a:gd name="connsiteY5" fmla="*/ 1810804 h 1810804"/>
                  <a:gd name="connsiteX0" fmla="*/ 1048768 w 1051125"/>
                  <a:gd name="connsiteY0" fmla="*/ 0 h 1810804"/>
                  <a:gd name="connsiteX1" fmla="*/ 1051101 w 1051125"/>
                  <a:gd name="connsiteY1" fmla="*/ 806528 h 1810804"/>
                  <a:gd name="connsiteX2" fmla="*/ 960847 w 1051125"/>
                  <a:gd name="connsiteY2" fmla="*/ 1132029 h 1810804"/>
                  <a:gd name="connsiteX3" fmla="*/ 37118 w 1051125"/>
                  <a:gd name="connsiteY3" fmla="*/ 1135838 h 1810804"/>
                  <a:gd name="connsiteX4" fmla="*/ 727 w 1051125"/>
                  <a:gd name="connsiteY4" fmla="*/ 1331198 h 1810804"/>
                  <a:gd name="connsiteX5" fmla="*/ 0 w 1051125"/>
                  <a:gd name="connsiteY5" fmla="*/ 1810804 h 1810804"/>
                  <a:gd name="connsiteX0" fmla="*/ 1048768 w 1051125"/>
                  <a:gd name="connsiteY0" fmla="*/ 0 h 1810804"/>
                  <a:gd name="connsiteX1" fmla="*/ 1051101 w 1051125"/>
                  <a:gd name="connsiteY1" fmla="*/ 806528 h 1810804"/>
                  <a:gd name="connsiteX2" fmla="*/ 960847 w 1051125"/>
                  <a:gd name="connsiteY2" fmla="*/ 1132029 h 1810804"/>
                  <a:gd name="connsiteX3" fmla="*/ 37118 w 1051125"/>
                  <a:gd name="connsiteY3" fmla="*/ 1135838 h 1810804"/>
                  <a:gd name="connsiteX4" fmla="*/ 727 w 1051125"/>
                  <a:gd name="connsiteY4" fmla="*/ 1331198 h 1810804"/>
                  <a:gd name="connsiteX5" fmla="*/ 0 w 1051125"/>
                  <a:gd name="connsiteY5" fmla="*/ 1810804 h 1810804"/>
                  <a:gd name="connsiteX0" fmla="*/ 1048768 w 1050206"/>
                  <a:gd name="connsiteY0" fmla="*/ 0 h 1810804"/>
                  <a:gd name="connsiteX1" fmla="*/ 1050174 w 1050206"/>
                  <a:gd name="connsiteY1" fmla="*/ 806528 h 1810804"/>
                  <a:gd name="connsiteX2" fmla="*/ 960847 w 1050206"/>
                  <a:gd name="connsiteY2" fmla="*/ 1132029 h 1810804"/>
                  <a:gd name="connsiteX3" fmla="*/ 37118 w 1050206"/>
                  <a:gd name="connsiteY3" fmla="*/ 1135838 h 1810804"/>
                  <a:gd name="connsiteX4" fmla="*/ 727 w 1050206"/>
                  <a:gd name="connsiteY4" fmla="*/ 1331198 h 1810804"/>
                  <a:gd name="connsiteX5" fmla="*/ 0 w 1050206"/>
                  <a:gd name="connsiteY5" fmla="*/ 1810804 h 1810804"/>
                  <a:gd name="connsiteX0" fmla="*/ 1048768 w 1050206"/>
                  <a:gd name="connsiteY0" fmla="*/ 0 h 1810804"/>
                  <a:gd name="connsiteX1" fmla="*/ 1050174 w 1050206"/>
                  <a:gd name="connsiteY1" fmla="*/ 806528 h 1810804"/>
                  <a:gd name="connsiteX2" fmla="*/ 960847 w 1050206"/>
                  <a:gd name="connsiteY2" fmla="*/ 1140683 h 1810804"/>
                  <a:gd name="connsiteX3" fmla="*/ 37118 w 1050206"/>
                  <a:gd name="connsiteY3" fmla="*/ 1135838 h 1810804"/>
                  <a:gd name="connsiteX4" fmla="*/ 727 w 1050206"/>
                  <a:gd name="connsiteY4" fmla="*/ 1331198 h 1810804"/>
                  <a:gd name="connsiteX5" fmla="*/ 0 w 1050206"/>
                  <a:gd name="connsiteY5" fmla="*/ 1810804 h 1810804"/>
                  <a:gd name="connsiteX0" fmla="*/ 1050622 w 1050943"/>
                  <a:gd name="connsiteY0" fmla="*/ 0 h 1810804"/>
                  <a:gd name="connsiteX1" fmla="*/ 1050174 w 1050943"/>
                  <a:gd name="connsiteY1" fmla="*/ 806528 h 1810804"/>
                  <a:gd name="connsiteX2" fmla="*/ 960847 w 1050943"/>
                  <a:gd name="connsiteY2" fmla="*/ 1140683 h 1810804"/>
                  <a:gd name="connsiteX3" fmla="*/ 37118 w 1050943"/>
                  <a:gd name="connsiteY3" fmla="*/ 1135838 h 1810804"/>
                  <a:gd name="connsiteX4" fmla="*/ 727 w 1050943"/>
                  <a:gd name="connsiteY4" fmla="*/ 1331198 h 1810804"/>
                  <a:gd name="connsiteX5" fmla="*/ 0 w 1050943"/>
                  <a:gd name="connsiteY5" fmla="*/ 1810804 h 1810804"/>
                  <a:gd name="connsiteX0" fmla="*/ 1050622 w 1050943"/>
                  <a:gd name="connsiteY0" fmla="*/ 0 h 1810804"/>
                  <a:gd name="connsiteX1" fmla="*/ 1050174 w 1050943"/>
                  <a:gd name="connsiteY1" fmla="*/ 806528 h 1810804"/>
                  <a:gd name="connsiteX2" fmla="*/ 960847 w 1050943"/>
                  <a:gd name="connsiteY2" fmla="*/ 1140683 h 1810804"/>
                  <a:gd name="connsiteX3" fmla="*/ 37118 w 1050943"/>
                  <a:gd name="connsiteY3" fmla="*/ 1135838 h 1810804"/>
                  <a:gd name="connsiteX4" fmla="*/ 727 w 1050943"/>
                  <a:gd name="connsiteY4" fmla="*/ 1331198 h 1810804"/>
                  <a:gd name="connsiteX5" fmla="*/ 0 w 1050943"/>
                  <a:gd name="connsiteY5" fmla="*/ 1810804 h 1810804"/>
                  <a:gd name="connsiteX0" fmla="*/ 1049695 w 1050206"/>
                  <a:gd name="connsiteY0" fmla="*/ 0 h 1793495"/>
                  <a:gd name="connsiteX1" fmla="*/ 1050174 w 1050206"/>
                  <a:gd name="connsiteY1" fmla="*/ 789219 h 1793495"/>
                  <a:gd name="connsiteX2" fmla="*/ 960847 w 1050206"/>
                  <a:gd name="connsiteY2" fmla="*/ 1123374 h 1793495"/>
                  <a:gd name="connsiteX3" fmla="*/ 37118 w 1050206"/>
                  <a:gd name="connsiteY3" fmla="*/ 1118529 h 1793495"/>
                  <a:gd name="connsiteX4" fmla="*/ 727 w 1050206"/>
                  <a:gd name="connsiteY4" fmla="*/ 1313889 h 1793495"/>
                  <a:gd name="connsiteX5" fmla="*/ 0 w 1050206"/>
                  <a:gd name="connsiteY5" fmla="*/ 1793495 h 1793495"/>
                  <a:gd name="connsiteX0" fmla="*/ 1049695 w 1076531"/>
                  <a:gd name="connsiteY0" fmla="*/ 0 h 1793495"/>
                  <a:gd name="connsiteX1" fmla="*/ 1050174 w 1076531"/>
                  <a:gd name="connsiteY1" fmla="*/ 789219 h 1793495"/>
                  <a:gd name="connsiteX2" fmla="*/ 1030712 w 1076531"/>
                  <a:gd name="connsiteY2" fmla="*/ 1123375 h 1793495"/>
                  <a:gd name="connsiteX3" fmla="*/ 37118 w 1076531"/>
                  <a:gd name="connsiteY3" fmla="*/ 1118529 h 1793495"/>
                  <a:gd name="connsiteX4" fmla="*/ 727 w 1076531"/>
                  <a:gd name="connsiteY4" fmla="*/ 1313889 h 1793495"/>
                  <a:gd name="connsiteX5" fmla="*/ 0 w 1076531"/>
                  <a:gd name="connsiteY5" fmla="*/ 1793495 h 1793495"/>
                  <a:gd name="connsiteX0" fmla="*/ 1049695 w 1050243"/>
                  <a:gd name="connsiteY0" fmla="*/ 0 h 1793495"/>
                  <a:gd name="connsiteX1" fmla="*/ 1050174 w 1050243"/>
                  <a:gd name="connsiteY1" fmla="*/ 789219 h 1793495"/>
                  <a:gd name="connsiteX2" fmla="*/ 1030712 w 1050243"/>
                  <a:gd name="connsiteY2" fmla="*/ 1123375 h 1793495"/>
                  <a:gd name="connsiteX3" fmla="*/ 37118 w 1050243"/>
                  <a:gd name="connsiteY3" fmla="*/ 1118529 h 1793495"/>
                  <a:gd name="connsiteX4" fmla="*/ 727 w 1050243"/>
                  <a:gd name="connsiteY4" fmla="*/ 1313889 h 1793495"/>
                  <a:gd name="connsiteX5" fmla="*/ 0 w 1050243"/>
                  <a:gd name="connsiteY5" fmla="*/ 1793495 h 1793495"/>
                  <a:gd name="connsiteX0" fmla="*/ 1049695 w 1050243"/>
                  <a:gd name="connsiteY0" fmla="*/ 0 h 1793495"/>
                  <a:gd name="connsiteX1" fmla="*/ 1050174 w 1050243"/>
                  <a:gd name="connsiteY1" fmla="*/ 789220 h 1793495"/>
                  <a:gd name="connsiteX2" fmla="*/ 1030712 w 1050243"/>
                  <a:gd name="connsiteY2" fmla="*/ 1123375 h 1793495"/>
                  <a:gd name="connsiteX3" fmla="*/ 37118 w 1050243"/>
                  <a:gd name="connsiteY3" fmla="*/ 1118529 h 1793495"/>
                  <a:gd name="connsiteX4" fmla="*/ 727 w 1050243"/>
                  <a:gd name="connsiteY4" fmla="*/ 1313889 h 1793495"/>
                  <a:gd name="connsiteX5" fmla="*/ 0 w 1050243"/>
                  <a:gd name="connsiteY5" fmla="*/ 1793495 h 1793495"/>
                  <a:gd name="connsiteX0" fmla="*/ 1049695 w 1050315"/>
                  <a:gd name="connsiteY0" fmla="*/ 0 h 1793495"/>
                  <a:gd name="connsiteX1" fmla="*/ 1050174 w 1050315"/>
                  <a:gd name="connsiteY1" fmla="*/ 789220 h 1793495"/>
                  <a:gd name="connsiteX2" fmla="*/ 1030712 w 1050315"/>
                  <a:gd name="connsiteY2" fmla="*/ 1123375 h 1793495"/>
                  <a:gd name="connsiteX3" fmla="*/ 37118 w 1050315"/>
                  <a:gd name="connsiteY3" fmla="*/ 1118529 h 1793495"/>
                  <a:gd name="connsiteX4" fmla="*/ 727 w 1050315"/>
                  <a:gd name="connsiteY4" fmla="*/ 1313889 h 1793495"/>
                  <a:gd name="connsiteX5" fmla="*/ 0 w 1050315"/>
                  <a:gd name="connsiteY5" fmla="*/ 1793495 h 179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0315" h="1793495">
                    <a:moveTo>
                      <a:pt x="1049695" y="0"/>
                    </a:moveTo>
                    <a:cubicBezTo>
                      <a:pt x="1050965" y="170180"/>
                      <a:pt x="1049835" y="610387"/>
                      <a:pt x="1050174" y="789220"/>
                    </a:cubicBezTo>
                    <a:cubicBezTo>
                      <a:pt x="1050455" y="1082150"/>
                      <a:pt x="1050819" y="1108280"/>
                      <a:pt x="1030712" y="1123375"/>
                    </a:cubicBezTo>
                    <a:lnTo>
                      <a:pt x="37118" y="1118529"/>
                    </a:lnTo>
                    <a:cubicBezTo>
                      <a:pt x="613" y="1123611"/>
                      <a:pt x="727" y="1228799"/>
                      <a:pt x="727" y="1313889"/>
                    </a:cubicBezTo>
                    <a:cubicBezTo>
                      <a:pt x="-230" y="1545029"/>
                      <a:pt x="957" y="1562355"/>
                      <a:pt x="0" y="1793495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8" name="任意多边形: 形状 767">
                <a:extLst>
                  <a:ext uri="{FF2B5EF4-FFF2-40B4-BE49-F238E27FC236}">
                    <a16:creationId xmlns:a16="http://schemas.microsoft.com/office/drawing/2014/main" id="{401071C8-5875-494D-914B-FFD7606629D7}"/>
                  </a:ext>
                </a:extLst>
              </p:cNvPr>
              <p:cNvSpPr/>
              <p:nvPr/>
            </p:nvSpPr>
            <p:spPr>
              <a:xfrm>
                <a:off x="7200874" y="1884040"/>
                <a:ext cx="19872014" cy="487746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365429"/>
                  <a:gd name="connsiteX1" fmla="*/ 1044051 w 1044051"/>
                  <a:gd name="connsiteY1" fmla="*/ 523419 h 1365429"/>
                  <a:gd name="connsiteX2" fmla="*/ 960231 w 1044051"/>
                  <a:gd name="connsiteY2" fmla="*/ 618669 h 1365429"/>
                  <a:gd name="connsiteX3" fmla="*/ 102981 w 1044051"/>
                  <a:gd name="connsiteY3" fmla="*/ 622479 h 1365429"/>
                  <a:gd name="connsiteX4" fmla="*/ 111 w 1044051"/>
                  <a:gd name="connsiteY4" fmla="*/ 717729 h 1365429"/>
                  <a:gd name="connsiteX5" fmla="*/ 111 w 1044051"/>
                  <a:gd name="connsiteY5" fmla="*/ 1365429 h 1365429"/>
                  <a:gd name="connsiteX0" fmla="*/ 1040241 w 1044051"/>
                  <a:gd name="connsiteY0" fmla="*/ 0 h 1367810"/>
                  <a:gd name="connsiteX1" fmla="*/ 1044051 w 1044051"/>
                  <a:gd name="connsiteY1" fmla="*/ 525800 h 1367810"/>
                  <a:gd name="connsiteX2" fmla="*/ 960231 w 1044051"/>
                  <a:gd name="connsiteY2" fmla="*/ 621050 h 1367810"/>
                  <a:gd name="connsiteX3" fmla="*/ 102981 w 1044051"/>
                  <a:gd name="connsiteY3" fmla="*/ 624860 h 1367810"/>
                  <a:gd name="connsiteX4" fmla="*/ 111 w 1044051"/>
                  <a:gd name="connsiteY4" fmla="*/ 720110 h 1367810"/>
                  <a:gd name="connsiteX5" fmla="*/ 111 w 1044051"/>
                  <a:gd name="connsiteY5" fmla="*/ 1367810 h 1367810"/>
                  <a:gd name="connsiteX0" fmla="*/ 1043113 w 1044051"/>
                  <a:gd name="connsiteY0" fmla="*/ 0 h 1372890"/>
                  <a:gd name="connsiteX1" fmla="*/ 1044051 w 1044051"/>
                  <a:gd name="connsiteY1" fmla="*/ 530880 h 1372890"/>
                  <a:gd name="connsiteX2" fmla="*/ 960231 w 1044051"/>
                  <a:gd name="connsiteY2" fmla="*/ 626130 h 1372890"/>
                  <a:gd name="connsiteX3" fmla="*/ 102981 w 1044051"/>
                  <a:gd name="connsiteY3" fmla="*/ 629940 h 1372890"/>
                  <a:gd name="connsiteX4" fmla="*/ 111 w 1044051"/>
                  <a:gd name="connsiteY4" fmla="*/ 725190 h 1372890"/>
                  <a:gd name="connsiteX5" fmla="*/ 111 w 1044051"/>
                  <a:gd name="connsiteY5" fmla="*/ 1372890 h 1372890"/>
                  <a:gd name="connsiteX0" fmla="*/ 1046554 w 1047492"/>
                  <a:gd name="connsiteY0" fmla="*/ 0 h 1297476"/>
                  <a:gd name="connsiteX1" fmla="*/ 1047492 w 1047492"/>
                  <a:gd name="connsiteY1" fmla="*/ 530880 h 1297476"/>
                  <a:gd name="connsiteX2" fmla="*/ 963672 w 1047492"/>
                  <a:gd name="connsiteY2" fmla="*/ 626130 h 1297476"/>
                  <a:gd name="connsiteX3" fmla="*/ 106422 w 1047492"/>
                  <a:gd name="connsiteY3" fmla="*/ 629940 h 1297476"/>
                  <a:gd name="connsiteX4" fmla="*/ 3552 w 1047492"/>
                  <a:gd name="connsiteY4" fmla="*/ 725190 h 1297476"/>
                  <a:gd name="connsiteX5" fmla="*/ 0 w 1047492"/>
                  <a:gd name="connsiteY5" fmla="*/ 1297476 h 1297476"/>
                  <a:gd name="connsiteX0" fmla="*/ 1046555 w 1047492"/>
                  <a:gd name="connsiteY0" fmla="*/ 0 h 1340768"/>
                  <a:gd name="connsiteX1" fmla="*/ 1047492 w 1047492"/>
                  <a:gd name="connsiteY1" fmla="*/ 574172 h 1340768"/>
                  <a:gd name="connsiteX2" fmla="*/ 963672 w 1047492"/>
                  <a:gd name="connsiteY2" fmla="*/ 669422 h 1340768"/>
                  <a:gd name="connsiteX3" fmla="*/ 106422 w 1047492"/>
                  <a:gd name="connsiteY3" fmla="*/ 673232 h 1340768"/>
                  <a:gd name="connsiteX4" fmla="*/ 3552 w 1047492"/>
                  <a:gd name="connsiteY4" fmla="*/ 768482 h 1340768"/>
                  <a:gd name="connsiteX5" fmla="*/ 0 w 1047492"/>
                  <a:gd name="connsiteY5" fmla="*/ 1340768 h 1340768"/>
                  <a:gd name="connsiteX0" fmla="*/ 1046555 w 1047492"/>
                  <a:gd name="connsiteY0" fmla="*/ 0 h 1232496"/>
                  <a:gd name="connsiteX1" fmla="*/ 1047492 w 1047492"/>
                  <a:gd name="connsiteY1" fmla="*/ 574172 h 1232496"/>
                  <a:gd name="connsiteX2" fmla="*/ 963672 w 1047492"/>
                  <a:gd name="connsiteY2" fmla="*/ 669422 h 1232496"/>
                  <a:gd name="connsiteX3" fmla="*/ 106422 w 1047492"/>
                  <a:gd name="connsiteY3" fmla="*/ 673232 h 1232496"/>
                  <a:gd name="connsiteX4" fmla="*/ 3552 w 1047492"/>
                  <a:gd name="connsiteY4" fmla="*/ 768482 h 1232496"/>
                  <a:gd name="connsiteX5" fmla="*/ 0 w 1047492"/>
                  <a:gd name="connsiteY5" fmla="*/ 1232496 h 1232496"/>
                  <a:gd name="connsiteX0" fmla="*/ 1046594 w 1047531"/>
                  <a:gd name="connsiteY0" fmla="*/ 0 h 1232496"/>
                  <a:gd name="connsiteX1" fmla="*/ 1047531 w 1047531"/>
                  <a:gd name="connsiteY1" fmla="*/ 574172 h 1232496"/>
                  <a:gd name="connsiteX2" fmla="*/ 963711 w 1047531"/>
                  <a:gd name="connsiteY2" fmla="*/ 669422 h 1232496"/>
                  <a:gd name="connsiteX3" fmla="*/ 106461 w 1047531"/>
                  <a:gd name="connsiteY3" fmla="*/ 673232 h 1232496"/>
                  <a:gd name="connsiteX4" fmla="*/ 387 w 1047531"/>
                  <a:gd name="connsiteY4" fmla="*/ 768482 h 1232496"/>
                  <a:gd name="connsiteX5" fmla="*/ 39 w 1047531"/>
                  <a:gd name="connsiteY5" fmla="*/ 1232496 h 1232496"/>
                  <a:gd name="connsiteX0" fmla="*/ 1046594 w 1047531"/>
                  <a:gd name="connsiteY0" fmla="*/ 0 h 1232496"/>
                  <a:gd name="connsiteX1" fmla="*/ 1047531 w 1047531"/>
                  <a:gd name="connsiteY1" fmla="*/ 574172 h 1232496"/>
                  <a:gd name="connsiteX2" fmla="*/ 963711 w 1047531"/>
                  <a:gd name="connsiteY2" fmla="*/ 669422 h 1232496"/>
                  <a:gd name="connsiteX3" fmla="*/ 106461 w 1047531"/>
                  <a:gd name="connsiteY3" fmla="*/ 663388 h 1232496"/>
                  <a:gd name="connsiteX4" fmla="*/ 387 w 1047531"/>
                  <a:gd name="connsiteY4" fmla="*/ 768482 h 1232496"/>
                  <a:gd name="connsiteX5" fmla="*/ 39 w 1047531"/>
                  <a:gd name="connsiteY5" fmla="*/ 1232496 h 1232496"/>
                  <a:gd name="connsiteX0" fmla="*/ 1046594 w 1047531"/>
                  <a:gd name="connsiteY0" fmla="*/ 0 h 1232496"/>
                  <a:gd name="connsiteX1" fmla="*/ 1047531 w 1047531"/>
                  <a:gd name="connsiteY1" fmla="*/ 574172 h 1232496"/>
                  <a:gd name="connsiteX2" fmla="*/ 963711 w 1047531"/>
                  <a:gd name="connsiteY2" fmla="*/ 669422 h 1232496"/>
                  <a:gd name="connsiteX3" fmla="*/ 106461 w 1047531"/>
                  <a:gd name="connsiteY3" fmla="*/ 663388 h 1232496"/>
                  <a:gd name="connsiteX4" fmla="*/ 387 w 1047531"/>
                  <a:gd name="connsiteY4" fmla="*/ 768482 h 1232496"/>
                  <a:gd name="connsiteX5" fmla="*/ 39 w 1047531"/>
                  <a:gd name="connsiteY5" fmla="*/ 1232496 h 1232496"/>
                  <a:gd name="connsiteX0" fmla="*/ 1046555 w 1047492"/>
                  <a:gd name="connsiteY0" fmla="*/ 0 h 1232496"/>
                  <a:gd name="connsiteX1" fmla="*/ 1047492 w 1047492"/>
                  <a:gd name="connsiteY1" fmla="*/ 574172 h 1232496"/>
                  <a:gd name="connsiteX2" fmla="*/ 963672 w 1047492"/>
                  <a:gd name="connsiteY2" fmla="*/ 669422 h 1232496"/>
                  <a:gd name="connsiteX3" fmla="*/ 106422 w 1047492"/>
                  <a:gd name="connsiteY3" fmla="*/ 663388 h 1232496"/>
                  <a:gd name="connsiteX4" fmla="*/ 2484 w 1047492"/>
                  <a:gd name="connsiteY4" fmla="*/ 807855 h 1232496"/>
                  <a:gd name="connsiteX5" fmla="*/ 0 w 1047492"/>
                  <a:gd name="connsiteY5" fmla="*/ 1232496 h 1232496"/>
                  <a:gd name="connsiteX0" fmla="*/ 1046555 w 1047492"/>
                  <a:gd name="connsiteY0" fmla="*/ 0 h 1232496"/>
                  <a:gd name="connsiteX1" fmla="*/ 1047492 w 1047492"/>
                  <a:gd name="connsiteY1" fmla="*/ 574172 h 1232496"/>
                  <a:gd name="connsiteX2" fmla="*/ 963672 w 1047492"/>
                  <a:gd name="connsiteY2" fmla="*/ 669422 h 1232496"/>
                  <a:gd name="connsiteX3" fmla="*/ 106422 w 1047492"/>
                  <a:gd name="connsiteY3" fmla="*/ 663388 h 1232496"/>
                  <a:gd name="connsiteX4" fmla="*/ 1416 w 1047492"/>
                  <a:gd name="connsiteY4" fmla="*/ 807855 h 1232496"/>
                  <a:gd name="connsiteX5" fmla="*/ 0 w 1047492"/>
                  <a:gd name="connsiteY5" fmla="*/ 1232496 h 1232496"/>
                  <a:gd name="connsiteX0" fmla="*/ 1046555 w 1047492"/>
                  <a:gd name="connsiteY0" fmla="*/ 0 h 1232496"/>
                  <a:gd name="connsiteX1" fmla="*/ 1047492 w 1047492"/>
                  <a:gd name="connsiteY1" fmla="*/ 574172 h 1232496"/>
                  <a:gd name="connsiteX2" fmla="*/ 963672 w 1047492"/>
                  <a:gd name="connsiteY2" fmla="*/ 669422 h 1232496"/>
                  <a:gd name="connsiteX3" fmla="*/ 106422 w 1047492"/>
                  <a:gd name="connsiteY3" fmla="*/ 663388 h 1232496"/>
                  <a:gd name="connsiteX4" fmla="*/ 1416 w 1047492"/>
                  <a:gd name="connsiteY4" fmla="*/ 807855 h 1232496"/>
                  <a:gd name="connsiteX5" fmla="*/ 0 w 1047492"/>
                  <a:gd name="connsiteY5" fmla="*/ 1232496 h 1232496"/>
                  <a:gd name="connsiteX0" fmla="*/ 1073734 w 1074671"/>
                  <a:gd name="connsiteY0" fmla="*/ 0 h 1232496"/>
                  <a:gd name="connsiteX1" fmla="*/ 1074671 w 1074671"/>
                  <a:gd name="connsiteY1" fmla="*/ 574172 h 1232496"/>
                  <a:gd name="connsiteX2" fmla="*/ 990851 w 1074671"/>
                  <a:gd name="connsiteY2" fmla="*/ 669422 h 1232496"/>
                  <a:gd name="connsiteX3" fmla="*/ 54566 w 1074671"/>
                  <a:gd name="connsiteY3" fmla="*/ 663388 h 1232496"/>
                  <a:gd name="connsiteX4" fmla="*/ 28595 w 1074671"/>
                  <a:gd name="connsiteY4" fmla="*/ 807855 h 1232496"/>
                  <a:gd name="connsiteX5" fmla="*/ 27179 w 1074671"/>
                  <a:gd name="connsiteY5" fmla="*/ 1232496 h 1232496"/>
                  <a:gd name="connsiteX0" fmla="*/ 1046555 w 1047492"/>
                  <a:gd name="connsiteY0" fmla="*/ 0 h 1232496"/>
                  <a:gd name="connsiteX1" fmla="*/ 1047492 w 1047492"/>
                  <a:gd name="connsiteY1" fmla="*/ 574172 h 1232496"/>
                  <a:gd name="connsiteX2" fmla="*/ 963672 w 1047492"/>
                  <a:gd name="connsiteY2" fmla="*/ 669422 h 1232496"/>
                  <a:gd name="connsiteX3" fmla="*/ 27387 w 1047492"/>
                  <a:gd name="connsiteY3" fmla="*/ 663388 h 1232496"/>
                  <a:gd name="connsiteX4" fmla="*/ 1416 w 1047492"/>
                  <a:gd name="connsiteY4" fmla="*/ 807855 h 1232496"/>
                  <a:gd name="connsiteX5" fmla="*/ 0 w 1047492"/>
                  <a:gd name="connsiteY5" fmla="*/ 1232496 h 1232496"/>
                  <a:gd name="connsiteX0" fmla="*/ 1046555 w 1047492"/>
                  <a:gd name="connsiteY0" fmla="*/ 0 h 1232496"/>
                  <a:gd name="connsiteX1" fmla="*/ 1047492 w 1047492"/>
                  <a:gd name="connsiteY1" fmla="*/ 574172 h 1232496"/>
                  <a:gd name="connsiteX2" fmla="*/ 963672 w 1047492"/>
                  <a:gd name="connsiteY2" fmla="*/ 669422 h 1232496"/>
                  <a:gd name="connsiteX3" fmla="*/ 27387 w 1047492"/>
                  <a:gd name="connsiteY3" fmla="*/ 663388 h 1232496"/>
                  <a:gd name="connsiteX4" fmla="*/ 1416 w 1047492"/>
                  <a:gd name="connsiteY4" fmla="*/ 807855 h 1232496"/>
                  <a:gd name="connsiteX5" fmla="*/ 0 w 1047492"/>
                  <a:gd name="connsiteY5" fmla="*/ 1232496 h 1232496"/>
                  <a:gd name="connsiteX0" fmla="*/ 1044708 w 1047492"/>
                  <a:gd name="connsiteY0" fmla="*/ 0 h 1751610"/>
                  <a:gd name="connsiteX1" fmla="*/ 1047492 w 1047492"/>
                  <a:gd name="connsiteY1" fmla="*/ 1093286 h 1751610"/>
                  <a:gd name="connsiteX2" fmla="*/ 963672 w 1047492"/>
                  <a:gd name="connsiteY2" fmla="*/ 1188536 h 1751610"/>
                  <a:gd name="connsiteX3" fmla="*/ 27387 w 1047492"/>
                  <a:gd name="connsiteY3" fmla="*/ 1182502 h 1751610"/>
                  <a:gd name="connsiteX4" fmla="*/ 1416 w 1047492"/>
                  <a:gd name="connsiteY4" fmla="*/ 1326969 h 1751610"/>
                  <a:gd name="connsiteX5" fmla="*/ 0 w 1047492"/>
                  <a:gd name="connsiteY5" fmla="*/ 1751610 h 1751610"/>
                  <a:gd name="connsiteX0" fmla="*/ 1045631 w 1047492"/>
                  <a:gd name="connsiteY0" fmla="*/ 0 h 1751610"/>
                  <a:gd name="connsiteX1" fmla="*/ 1047492 w 1047492"/>
                  <a:gd name="connsiteY1" fmla="*/ 1093286 h 1751610"/>
                  <a:gd name="connsiteX2" fmla="*/ 963672 w 1047492"/>
                  <a:gd name="connsiteY2" fmla="*/ 1188536 h 1751610"/>
                  <a:gd name="connsiteX3" fmla="*/ 27387 w 1047492"/>
                  <a:gd name="connsiteY3" fmla="*/ 1182502 h 1751610"/>
                  <a:gd name="connsiteX4" fmla="*/ 1416 w 1047492"/>
                  <a:gd name="connsiteY4" fmla="*/ 1326969 h 1751610"/>
                  <a:gd name="connsiteX5" fmla="*/ 0 w 1047492"/>
                  <a:gd name="connsiteY5" fmla="*/ 1751610 h 1751610"/>
                  <a:gd name="connsiteX0" fmla="*/ 1044708 w 1047492"/>
                  <a:gd name="connsiteY0" fmla="*/ 0 h 1751610"/>
                  <a:gd name="connsiteX1" fmla="*/ 1047492 w 1047492"/>
                  <a:gd name="connsiteY1" fmla="*/ 1093286 h 1751610"/>
                  <a:gd name="connsiteX2" fmla="*/ 963672 w 1047492"/>
                  <a:gd name="connsiteY2" fmla="*/ 1188536 h 1751610"/>
                  <a:gd name="connsiteX3" fmla="*/ 27387 w 1047492"/>
                  <a:gd name="connsiteY3" fmla="*/ 1182502 h 1751610"/>
                  <a:gd name="connsiteX4" fmla="*/ 1416 w 1047492"/>
                  <a:gd name="connsiteY4" fmla="*/ 1326969 h 1751610"/>
                  <a:gd name="connsiteX5" fmla="*/ 0 w 1047492"/>
                  <a:gd name="connsiteY5" fmla="*/ 1751610 h 1751610"/>
                  <a:gd name="connsiteX0" fmla="*/ 1041938 w 1047492"/>
                  <a:gd name="connsiteY0" fmla="*/ 0 h 1751610"/>
                  <a:gd name="connsiteX1" fmla="*/ 1047492 w 1047492"/>
                  <a:gd name="connsiteY1" fmla="*/ 1093286 h 1751610"/>
                  <a:gd name="connsiteX2" fmla="*/ 963672 w 1047492"/>
                  <a:gd name="connsiteY2" fmla="*/ 1188536 h 1751610"/>
                  <a:gd name="connsiteX3" fmla="*/ 27387 w 1047492"/>
                  <a:gd name="connsiteY3" fmla="*/ 1182502 h 1751610"/>
                  <a:gd name="connsiteX4" fmla="*/ 1416 w 1047492"/>
                  <a:gd name="connsiteY4" fmla="*/ 1326969 h 1751610"/>
                  <a:gd name="connsiteX5" fmla="*/ 0 w 1047492"/>
                  <a:gd name="connsiteY5" fmla="*/ 1751610 h 1751610"/>
                  <a:gd name="connsiteX0" fmla="*/ 1044708 w 1047492"/>
                  <a:gd name="connsiteY0" fmla="*/ 0 h 1743101"/>
                  <a:gd name="connsiteX1" fmla="*/ 1047492 w 1047492"/>
                  <a:gd name="connsiteY1" fmla="*/ 1084777 h 1743101"/>
                  <a:gd name="connsiteX2" fmla="*/ 963672 w 1047492"/>
                  <a:gd name="connsiteY2" fmla="*/ 1180027 h 1743101"/>
                  <a:gd name="connsiteX3" fmla="*/ 27387 w 1047492"/>
                  <a:gd name="connsiteY3" fmla="*/ 1173993 h 1743101"/>
                  <a:gd name="connsiteX4" fmla="*/ 1416 w 1047492"/>
                  <a:gd name="connsiteY4" fmla="*/ 1318460 h 1743101"/>
                  <a:gd name="connsiteX5" fmla="*/ 0 w 1047492"/>
                  <a:gd name="connsiteY5" fmla="*/ 1743101 h 1743101"/>
                  <a:gd name="connsiteX0" fmla="*/ 1045631 w 1047492"/>
                  <a:gd name="connsiteY0" fmla="*/ 0 h 1743101"/>
                  <a:gd name="connsiteX1" fmla="*/ 1047492 w 1047492"/>
                  <a:gd name="connsiteY1" fmla="*/ 1084777 h 1743101"/>
                  <a:gd name="connsiteX2" fmla="*/ 963672 w 1047492"/>
                  <a:gd name="connsiteY2" fmla="*/ 1180027 h 1743101"/>
                  <a:gd name="connsiteX3" fmla="*/ 27387 w 1047492"/>
                  <a:gd name="connsiteY3" fmla="*/ 1173993 h 1743101"/>
                  <a:gd name="connsiteX4" fmla="*/ 1416 w 1047492"/>
                  <a:gd name="connsiteY4" fmla="*/ 1318460 h 1743101"/>
                  <a:gd name="connsiteX5" fmla="*/ 0 w 1047492"/>
                  <a:gd name="connsiteY5" fmla="*/ 1743101 h 1743101"/>
                  <a:gd name="connsiteX0" fmla="*/ 1047478 w 1047569"/>
                  <a:gd name="connsiteY0" fmla="*/ 0 h 1743101"/>
                  <a:gd name="connsiteX1" fmla="*/ 1047492 w 1047569"/>
                  <a:gd name="connsiteY1" fmla="*/ 1084777 h 1743101"/>
                  <a:gd name="connsiteX2" fmla="*/ 963672 w 1047569"/>
                  <a:gd name="connsiteY2" fmla="*/ 1180027 h 1743101"/>
                  <a:gd name="connsiteX3" fmla="*/ 27387 w 1047569"/>
                  <a:gd name="connsiteY3" fmla="*/ 1173993 h 1743101"/>
                  <a:gd name="connsiteX4" fmla="*/ 1416 w 1047569"/>
                  <a:gd name="connsiteY4" fmla="*/ 1318460 h 1743101"/>
                  <a:gd name="connsiteX5" fmla="*/ 0 w 1047569"/>
                  <a:gd name="connsiteY5" fmla="*/ 1743101 h 174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569" h="1743101">
                    <a:moveTo>
                      <a:pt x="1047478" y="0"/>
                    </a:moveTo>
                    <a:cubicBezTo>
                      <a:pt x="1047791" y="176960"/>
                      <a:pt x="1047179" y="907817"/>
                      <a:pt x="1047492" y="1084777"/>
                    </a:cubicBezTo>
                    <a:cubicBezTo>
                      <a:pt x="1042412" y="1177487"/>
                      <a:pt x="1052572" y="1174947"/>
                      <a:pt x="963672" y="1180027"/>
                    </a:cubicBezTo>
                    <a:lnTo>
                      <a:pt x="27387" y="1173993"/>
                    </a:lnTo>
                    <a:cubicBezTo>
                      <a:pt x="1273" y="1188914"/>
                      <a:pt x="1416" y="1233370"/>
                      <a:pt x="1416" y="1318460"/>
                    </a:cubicBezTo>
                    <a:cubicBezTo>
                      <a:pt x="232" y="1509222"/>
                      <a:pt x="1184" y="1552339"/>
                      <a:pt x="0" y="1743101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0" name="任意多边形: 形状 769">
              <a:extLst>
                <a:ext uri="{FF2B5EF4-FFF2-40B4-BE49-F238E27FC236}">
                  <a16:creationId xmlns:a16="http://schemas.microsoft.com/office/drawing/2014/main" id="{1DD50C96-1D3C-423C-B60B-BC25E7A4CBD7}"/>
                </a:ext>
              </a:extLst>
            </p:cNvPr>
            <p:cNvSpPr/>
            <p:nvPr/>
          </p:nvSpPr>
          <p:spPr>
            <a:xfrm flipH="1" flipV="1">
              <a:off x="6890211" y="4377671"/>
              <a:ext cx="702527" cy="1208098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286563"/>
                <a:gd name="connsiteX1" fmla="*/ 1044051 w 1044051"/>
                <a:gd name="connsiteY1" fmla="*/ 510540 h 1286563"/>
                <a:gd name="connsiteX2" fmla="*/ 960231 w 1044051"/>
                <a:gd name="connsiteY2" fmla="*/ 605790 h 1286563"/>
                <a:gd name="connsiteX3" fmla="*/ 102981 w 1044051"/>
                <a:gd name="connsiteY3" fmla="*/ 609600 h 1286563"/>
                <a:gd name="connsiteX4" fmla="*/ 111 w 1044051"/>
                <a:gd name="connsiteY4" fmla="*/ 704850 h 1286563"/>
                <a:gd name="connsiteX5" fmla="*/ 111 w 1044051"/>
                <a:gd name="connsiteY5" fmla="*/ 1286563 h 1286563"/>
                <a:gd name="connsiteX0" fmla="*/ 1033720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33720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43502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46763 w 1046766"/>
                <a:gd name="connsiteY0" fmla="*/ 0 h 3243496"/>
                <a:gd name="connsiteX1" fmla="*/ 1044051 w 1046766"/>
                <a:gd name="connsiteY1" fmla="*/ 2467473 h 3243496"/>
                <a:gd name="connsiteX2" fmla="*/ 960231 w 1046766"/>
                <a:gd name="connsiteY2" fmla="*/ 2562723 h 3243496"/>
                <a:gd name="connsiteX3" fmla="*/ 102981 w 1046766"/>
                <a:gd name="connsiteY3" fmla="*/ 2566533 h 3243496"/>
                <a:gd name="connsiteX4" fmla="*/ 111 w 1046766"/>
                <a:gd name="connsiteY4" fmla="*/ 2661783 h 3243496"/>
                <a:gd name="connsiteX5" fmla="*/ 111 w 1046766"/>
                <a:gd name="connsiteY5" fmla="*/ 3243496 h 3243496"/>
                <a:gd name="connsiteX0" fmla="*/ 1046763 w 1050564"/>
                <a:gd name="connsiteY0" fmla="*/ 0 h 3243496"/>
                <a:gd name="connsiteX1" fmla="*/ 1045242 w 1050564"/>
                <a:gd name="connsiteY1" fmla="*/ 431470 h 3243496"/>
                <a:gd name="connsiteX2" fmla="*/ 1044051 w 1050564"/>
                <a:gd name="connsiteY2" fmla="*/ 2467473 h 3243496"/>
                <a:gd name="connsiteX3" fmla="*/ 960231 w 1050564"/>
                <a:gd name="connsiteY3" fmla="*/ 2562723 h 3243496"/>
                <a:gd name="connsiteX4" fmla="*/ 102981 w 1050564"/>
                <a:gd name="connsiteY4" fmla="*/ 2566533 h 3243496"/>
                <a:gd name="connsiteX5" fmla="*/ 111 w 1050564"/>
                <a:gd name="connsiteY5" fmla="*/ 2661783 h 3243496"/>
                <a:gd name="connsiteX6" fmla="*/ 111 w 1050564"/>
                <a:gd name="connsiteY6" fmla="*/ 3243496 h 3243496"/>
                <a:gd name="connsiteX0" fmla="*/ 1046763 w 1050624"/>
                <a:gd name="connsiteY0" fmla="*/ 0 h 3243496"/>
                <a:gd name="connsiteX1" fmla="*/ 1045242 w 1050624"/>
                <a:gd name="connsiteY1" fmla="*/ 347019 h 3243496"/>
                <a:gd name="connsiteX2" fmla="*/ 1045242 w 1050624"/>
                <a:gd name="connsiteY2" fmla="*/ 431470 h 3243496"/>
                <a:gd name="connsiteX3" fmla="*/ 1044051 w 1050624"/>
                <a:gd name="connsiteY3" fmla="*/ 2467473 h 3243496"/>
                <a:gd name="connsiteX4" fmla="*/ 960231 w 1050624"/>
                <a:gd name="connsiteY4" fmla="*/ 2562723 h 3243496"/>
                <a:gd name="connsiteX5" fmla="*/ 102981 w 1050624"/>
                <a:gd name="connsiteY5" fmla="*/ 2566533 h 3243496"/>
                <a:gd name="connsiteX6" fmla="*/ 111 w 1050624"/>
                <a:gd name="connsiteY6" fmla="*/ 2661783 h 3243496"/>
                <a:gd name="connsiteX7" fmla="*/ 111 w 1050624"/>
                <a:gd name="connsiteY7" fmla="*/ 3243496 h 3243496"/>
                <a:gd name="connsiteX0" fmla="*/ 1568507 w 1568507"/>
                <a:gd name="connsiteY0" fmla="*/ 0 h 3065858"/>
                <a:gd name="connsiteX1" fmla="*/ 1045242 w 1568507"/>
                <a:gd name="connsiteY1" fmla="*/ 169381 h 3065858"/>
                <a:gd name="connsiteX2" fmla="*/ 1045242 w 1568507"/>
                <a:gd name="connsiteY2" fmla="*/ 253832 h 3065858"/>
                <a:gd name="connsiteX3" fmla="*/ 1044051 w 1568507"/>
                <a:gd name="connsiteY3" fmla="*/ 2289835 h 3065858"/>
                <a:gd name="connsiteX4" fmla="*/ 960231 w 1568507"/>
                <a:gd name="connsiteY4" fmla="*/ 2385085 h 3065858"/>
                <a:gd name="connsiteX5" fmla="*/ 102981 w 1568507"/>
                <a:gd name="connsiteY5" fmla="*/ 2388895 h 3065858"/>
                <a:gd name="connsiteX6" fmla="*/ 111 w 1568507"/>
                <a:gd name="connsiteY6" fmla="*/ 2484145 h 3065858"/>
                <a:gd name="connsiteX7" fmla="*/ 111 w 1568507"/>
                <a:gd name="connsiteY7" fmla="*/ 3065858 h 3065858"/>
                <a:gd name="connsiteX0" fmla="*/ 1568507 w 1568507"/>
                <a:gd name="connsiteY0" fmla="*/ 79 h 3065937"/>
                <a:gd name="connsiteX1" fmla="*/ 1045242 w 1568507"/>
                <a:gd name="connsiteY1" fmla="*/ 169460 h 3065937"/>
                <a:gd name="connsiteX2" fmla="*/ 1045242 w 1568507"/>
                <a:gd name="connsiteY2" fmla="*/ 253911 h 3065937"/>
                <a:gd name="connsiteX3" fmla="*/ 1044051 w 1568507"/>
                <a:gd name="connsiteY3" fmla="*/ 2289914 h 3065937"/>
                <a:gd name="connsiteX4" fmla="*/ 960231 w 1568507"/>
                <a:gd name="connsiteY4" fmla="*/ 2385164 h 3065937"/>
                <a:gd name="connsiteX5" fmla="*/ 102981 w 1568507"/>
                <a:gd name="connsiteY5" fmla="*/ 2388974 h 3065937"/>
                <a:gd name="connsiteX6" fmla="*/ 111 w 1568507"/>
                <a:gd name="connsiteY6" fmla="*/ 2484224 h 3065937"/>
                <a:gd name="connsiteX7" fmla="*/ 111 w 1568507"/>
                <a:gd name="connsiteY7" fmla="*/ 3065937 h 3065937"/>
                <a:gd name="connsiteX0" fmla="*/ 1568507 w 1568507"/>
                <a:gd name="connsiteY0" fmla="*/ 30260 h 3096118"/>
                <a:gd name="connsiteX1" fmla="*/ 1152853 w 1568507"/>
                <a:gd name="connsiteY1" fmla="*/ 33651 h 3096118"/>
                <a:gd name="connsiteX2" fmla="*/ 1045242 w 1568507"/>
                <a:gd name="connsiteY2" fmla="*/ 284092 h 3096118"/>
                <a:gd name="connsiteX3" fmla="*/ 1044051 w 1568507"/>
                <a:gd name="connsiteY3" fmla="*/ 2320095 h 3096118"/>
                <a:gd name="connsiteX4" fmla="*/ 960231 w 1568507"/>
                <a:gd name="connsiteY4" fmla="*/ 2415345 h 3096118"/>
                <a:gd name="connsiteX5" fmla="*/ 102981 w 1568507"/>
                <a:gd name="connsiteY5" fmla="*/ 2419155 h 3096118"/>
                <a:gd name="connsiteX6" fmla="*/ 111 w 1568507"/>
                <a:gd name="connsiteY6" fmla="*/ 2514405 h 3096118"/>
                <a:gd name="connsiteX7" fmla="*/ 111 w 1568507"/>
                <a:gd name="connsiteY7" fmla="*/ 3096118 h 3096118"/>
                <a:gd name="connsiteX0" fmla="*/ 1568507 w 1568507"/>
                <a:gd name="connsiteY0" fmla="*/ 30260 h 3096118"/>
                <a:gd name="connsiteX1" fmla="*/ 1152853 w 1568507"/>
                <a:gd name="connsiteY1" fmla="*/ 33651 h 3096118"/>
                <a:gd name="connsiteX2" fmla="*/ 1045242 w 1568507"/>
                <a:gd name="connsiteY2" fmla="*/ 284092 h 3096118"/>
                <a:gd name="connsiteX3" fmla="*/ 1044051 w 1568507"/>
                <a:gd name="connsiteY3" fmla="*/ 2320095 h 3096118"/>
                <a:gd name="connsiteX4" fmla="*/ 960231 w 1568507"/>
                <a:gd name="connsiteY4" fmla="*/ 2415345 h 3096118"/>
                <a:gd name="connsiteX5" fmla="*/ 102981 w 1568507"/>
                <a:gd name="connsiteY5" fmla="*/ 2419155 h 3096118"/>
                <a:gd name="connsiteX6" fmla="*/ 111 w 1568507"/>
                <a:gd name="connsiteY6" fmla="*/ 2514405 h 3096118"/>
                <a:gd name="connsiteX7" fmla="*/ 111 w 1568507"/>
                <a:gd name="connsiteY7" fmla="*/ 3096118 h 3096118"/>
                <a:gd name="connsiteX0" fmla="*/ 1568507 w 1568507"/>
                <a:gd name="connsiteY0" fmla="*/ 2535 h 3068393"/>
                <a:gd name="connsiteX1" fmla="*/ 1152853 w 1568507"/>
                <a:gd name="connsiteY1" fmla="*/ 5926 h 3068393"/>
                <a:gd name="connsiteX2" fmla="*/ 1045242 w 1568507"/>
                <a:gd name="connsiteY2" fmla="*/ 256367 h 3068393"/>
                <a:gd name="connsiteX3" fmla="*/ 1044051 w 1568507"/>
                <a:gd name="connsiteY3" fmla="*/ 2292370 h 3068393"/>
                <a:gd name="connsiteX4" fmla="*/ 960231 w 1568507"/>
                <a:gd name="connsiteY4" fmla="*/ 2387620 h 3068393"/>
                <a:gd name="connsiteX5" fmla="*/ 102981 w 1568507"/>
                <a:gd name="connsiteY5" fmla="*/ 2391430 h 3068393"/>
                <a:gd name="connsiteX6" fmla="*/ 111 w 1568507"/>
                <a:gd name="connsiteY6" fmla="*/ 2486680 h 3068393"/>
                <a:gd name="connsiteX7" fmla="*/ 111 w 1568507"/>
                <a:gd name="connsiteY7" fmla="*/ 3068393 h 3068393"/>
                <a:gd name="connsiteX0" fmla="*/ 1568507 w 1568507"/>
                <a:gd name="connsiteY0" fmla="*/ 10763 h 3076621"/>
                <a:gd name="connsiteX1" fmla="*/ 1156113 w 1568507"/>
                <a:gd name="connsiteY1" fmla="*/ 2506 h 3076621"/>
                <a:gd name="connsiteX2" fmla="*/ 1045242 w 1568507"/>
                <a:gd name="connsiteY2" fmla="*/ 264595 h 3076621"/>
                <a:gd name="connsiteX3" fmla="*/ 1044051 w 1568507"/>
                <a:gd name="connsiteY3" fmla="*/ 2300598 h 3076621"/>
                <a:gd name="connsiteX4" fmla="*/ 960231 w 1568507"/>
                <a:gd name="connsiteY4" fmla="*/ 2395848 h 3076621"/>
                <a:gd name="connsiteX5" fmla="*/ 102981 w 1568507"/>
                <a:gd name="connsiteY5" fmla="*/ 2399658 h 3076621"/>
                <a:gd name="connsiteX6" fmla="*/ 111 w 1568507"/>
                <a:gd name="connsiteY6" fmla="*/ 2494908 h 3076621"/>
                <a:gd name="connsiteX7" fmla="*/ 111 w 1568507"/>
                <a:gd name="connsiteY7" fmla="*/ 3076621 h 3076621"/>
                <a:gd name="connsiteX0" fmla="*/ 1568507 w 1568507"/>
                <a:gd name="connsiteY0" fmla="*/ 10199 h 3076057"/>
                <a:gd name="connsiteX1" fmla="*/ 1156113 w 1568507"/>
                <a:gd name="connsiteY1" fmla="*/ 1942 h 3076057"/>
                <a:gd name="connsiteX2" fmla="*/ 1045242 w 1568507"/>
                <a:gd name="connsiteY2" fmla="*/ 264031 h 3076057"/>
                <a:gd name="connsiteX3" fmla="*/ 1044051 w 1568507"/>
                <a:gd name="connsiteY3" fmla="*/ 2300034 h 3076057"/>
                <a:gd name="connsiteX4" fmla="*/ 960231 w 1568507"/>
                <a:gd name="connsiteY4" fmla="*/ 2395284 h 3076057"/>
                <a:gd name="connsiteX5" fmla="*/ 102981 w 1568507"/>
                <a:gd name="connsiteY5" fmla="*/ 2399094 h 3076057"/>
                <a:gd name="connsiteX6" fmla="*/ 111 w 1568507"/>
                <a:gd name="connsiteY6" fmla="*/ 2494344 h 3076057"/>
                <a:gd name="connsiteX7" fmla="*/ 111 w 1568507"/>
                <a:gd name="connsiteY7" fmla="*/ 3076057 h 3076057"/>
                <a:gd name="connsiteX0" fmla="*/ 1568507 w 1568507"/>
                <a:gd name="connsiteY0" fmla="*/ 16666 h 3082524"/>
                <a:gd name="connsiteX1" fmla="*/ 1156113 w 1568507"/>
                <a:gd name="connsiteY1" fmla="*/ 8409 h 3082524"/>
                <a:gd name="connsiteX2" fmla="*/ 1045242 w 1568507"/>
                <a:gd name="connsiteY2" fmla="*/ 270498 h 3082524"/>
                <a:gd name="connsiteX3" fmla="*/ 1044051 w 1568507"/>
                <a:gd name="connsiteY3" fmla="*/ 2306501 h 3082524"/>
                <a:gd name="connsiteX4" fmla="*/ 960231 w 1568507"/>
                <a:gd name="connsiteY4" fmla="*/ 2401751 h 3082524"/>
                <a:gd name="connsiteX5" fmla="*/ 102981 w 1568507"/>
                <a:gd name="connsiteY5" fmla="*/ 2405561 h 3082524"/>
                <a:gd name="connsiteX6" fmla="*/ 111 w 1568507"/>
                <a:gd name="connsiteY6" fmla="*/ 2500811 h 3082524"/>
                <a:gd name="connsiteX7" fmla="*/ 111 w 1568507"/>
                <a:gd name="connsiteY7" fmla="*/ 3082524 h 3082524"/>
                <a:gd name="connsiteX0" fmla="*/ 1568507 w 1568507"/>
                <a:gd name="connsiteY0" fmla="*/ 16666 h 3082524"/>
                <a:gd name="connsiteX1" fmla="*/ 1156113 w 1568507"/>
                <a:gd name="connsiteY1" fmla="*/ 8409 h 3082524"/>
                <a:gd name="connsiteX2" fmla="*/ 1045242 w 1568507"/>
                <a:gd name="connsiteY2" fmla="*/ 270498 h 3082524"/>
                <a:gd name="connsiteX3" fmla="*/ 1044051 w 1568507"/>
                <a:gd name="connsiteY3" fmla="*/ 2306501 h 3082524"/>
                <a:gd name="connsiteX4" fmla="*/ 960231 w 1568507"/>
                <a:gd name="connsiteY4" fmla="*/ 2401751 h 3082524"/>
                <a:gd name="connsiteX5" fmla="*/ 102981 w 1568507"/>
                <a:gd name="connsiteY5" fmla="*/ 2405561 h 3082524"/>
                <a:gd name="connsiteX6" fmla="*/ 111 w 1568507"/>
                <a:gd name="connsiteY6" fmla="*/ 2500811 h 3082524"/>
                <a:gd name="connsiteX7" fmla="*/ 111 w 1568507"/>
                <a:gd name="connsiteY7" fmla="*/ 3082524 h 3082524"/>
                <a:gd name="connsiteX0" fmla="*/ 1568507 w 1568507"/>
                <a:gd name="connsiteY0" fmla="*/ 8257 h 3074115"/>
                <a:gd name="connsiteX1" fmla="*/ 1156113 w 1568507"/>
                <a:gd name="connsiteY1" fmla="*/ 0 h 3074115"/>
                <a:gd name="connsiteX2" fmla="*/ 1045242 w 1568507"/>
                <a:gd name="connsiteY2" fmla="*/ 262089 h 3074115"/>
                <a:gd name="connsiteX3" fmla="*/ 1044051 w 1568507"/>
                <a:gd name="connsiteY3" fmla="*/ 2298092 h 3074115"/>
                <a:gd name="connsiteX4" fmla="*/ 960231 w 1568507"/>
                <a:gd name="connsiteY4" fmla="*/ 2393342 h 3074115"/>
                <a:gd name="connsiteX5" fmla="*/ 102981 w 1568507"/>
                <a:gd name="connsiteY5" fmla="*/ 2397152 h 3074115"/>
                <a:gd name="connsiteX6" fmla="*/ 111 w 1568507"/>
                <a:gd name="connsiteY6" fmla="*/ 2492402 h 3074115"/>
                <a:gd name="connsiteX7" fmla="*/ 111 w 1568507"/>
                <a:gd name="connsiteY7" fmla="*/ 3074115 h 3074115"/>
                <a:gd name="connsiteX0" fmla="*/ 1568507 w 1568507"/>
                <a:gd name="connsiteY0" fmla="*/ 8257 h 3074115"/>
                <a:gd name="connsiteX1" fmla="*/ 1156113 w 1568507"/>
                <a:gd name="connsiteY1" fmla="*/ 0 h 3074115"/>
                <a:gd name="connsiteX2" fmla="*/ 1045242 w 1568507"/>
                <a:gd name="connsiteY2" fmla="*/ 262089 h 3074115"/>
                <a:gd name="connsiteX3" fmla="*/ 1044051 w 1568507"/>
                <a:gd name="connsiteY3" fmla="*/ 2298092 h 3074115"/>
                <a:gd name="connsiteX4" fmla="*/ 960231 w 1568507"/>
                <a:gd name="connsiteY4" fmla="*/ 2393342 h 3074115"/>
                <a:gd name="connsiteX5" fmla="*/ 102981 w 1568507"/>
                <a:gd name="connsiteY5" fmla="*/ 2397152 h 3074115"/>
                <a:gd name="connsiteX6" fmla="*/ 111 w 1568507"/>
                <a:gd name="connsiteY6" fmla="*/ 2492402 h 3074115"/>
                <a:gd name="connsiteX7" fmla="*/ 111 w 1568507"/>
                <a:gd name="connsiteY7" fmla="*/ 3074115 h 3074115"/>
                <a:gd name="connsiteX0" fmla="*/ 1156113 w 1156113"/>
                <a:gd name="connsiteY0" fmla="*/ 0 h 3074115"/>
                <a:gd name="connsiteX1" fmla="*/ 1045242 w 1156113"/>
                <a:gd name="connsiteY1" fmla="*/ 262089 h 3074115"/>
                <a:gd name="connsiteX2" fmla="*/ 1044051 w 1156113"/>
                <a:gd name="connsiteY2" fmla="*/ 2298092 h 3074115"/>
                <a:gd name="connsiteX3" fmla="*/ 960231 w 1156113"/>
                <a:gd name="connsiteY3" fmla="*/ 2393342 h 3074115"/>
                <a:gd name="connsiteX4" fmla="*/ 102981 w 1156113"/>
                <a:gd name="connsiteY4" fmla="*/ 2397152 h 3074115"/>
                <a:gd name="connsiteX5" fmla="*/ 111 w 1156113"/>
                <a:gd name="connsiteY5" fmla="*/ 2492402 h 3074115"/>
                <a:gd name="connsiteX6" fmla="*/ 111 w 1156113"/>
                <a:gd name="connsiteY6" fmla="*/ 3074115 h 3074115"/>
                <a:gd name="connsiteX0" fmla="*/ 1045242 w 1050624"/>
                <a:gd name="connsiteY0" fmla="*/ 0 h 2812026"/>
                <a:gd name="connsiteX1" fmla="*/ 1044051 w 1050624"/>
                <a:gd name="connsiteY1" fmla="*/ 2036003 h 2812026"/>
                <a:gd name="connsiteX2" fmla="*/ 960231 w 1050624"/>
                <a:gd name="connsiteY2" fmla="*/ 2131253 h 2812026"/>
                <a:gd name="connsiteX3" fmla="*/ 102981 w 1050624"/>
                <a:gd name="connsiteY3" fmla="*/ 2135063 h 2812026"/>
                <a:gd name="connsiteX4" fmla="*/ 111 w 1050624"/>
                <a:gd name="connsiteY4" fmla="*/ 2230313 h 2812026"/>
                <a:gd name="connsiteX5" fmla="*/ 111 w 1050624"/>
                <a:gd name="connsiteY5" fmla="*/ 2812026 h 2812026"/>
                <a:gd name="connsiteX0" fmla="*/ 1045242 w 1050624"/>
                <a:gd name="connsiteY0" fmla="*/ 0 h 1626693"/>
                <a:gd name="connsiteX1" fmla="*/ 1044051 w 1050624"/>
                <a:gd name="connsiteY1" fmla="*/ 850670 h 1626693"/>
                <a:gd name="connsiteX2" fmla="*/ 960231 w 1050624"/>
                <a:gd name="connsiteY2" fmla="*/ 945920 h 1626693"/>
                <a:gd name="connsiteX3" fmla="*/ 102981 w 1050624"/>
                <a:gd name="connsiteY3" fmla="*/ 949730 h 1626693"/>
                <a:gd name="connsiteX4" fmla="*/ 111 w 1050624"/>
                <a:gd name="connsiteY4" fmla="*/ 1044980 h 1626693"/>
                <a:gd name="connsiteX5" fmla="*/ 111 w 1050624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60231 w 1045737"/>
                <a:gd name="connsiteY2" fmla="*/ 945920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60231 w 1045737"/>
                <a:gd name="connsiteY2" fmla="*/ 945920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50186"/>
                <a:gd name="connsiteY0" fmla="*/ 0 h 1626693"/>
                <a:gd name="connsiteX1" fmla="*/ 1044051 w 1050186"/>
                <a:gd name="connsiteY1" fmla="*/ 850670 h 1626693"/>
                <a:gd name="connsiteX2" fmla="*/ 991362 w 1050186"/>
                <a:gd name="connsiteY2" fmla="*/ 954387 h 1626693"/>
                <a:gd name="connsiteX3" fmla="*/ 102981 w 1050186"/>
                <a:gd name="connsiteY3" fmla="*/ 949730 h 1626693"/>
                <a:gd name="connsiteX4" fmla="*/ 111 w 1050186"/>
                <a:gd name="connsiteY4" fmla="*/ 1044980 h 1626693"/>
                <a:gd name="connsiteX5" fmla="*/ 111 w 1050186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54387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45921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45921 h 1626693"/>
                <a:gd name="connsiteX3" fmla="*/ 102981 w 1045737"/>
                <a:gd name="connsiteY3" fmla="*/ 941263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131 w 1045626"/>
                <a:gd name="connsiteY0" fmla="*/ 0 h 1626693"/>
                <a:gd name="connsiteX1" fmla="*/ 1043940 w 1045626"/>
                <a:gd name="connsiteY1" fmla="*/ 850670 h 1626693"/>
                <a:gd name="connsiteX2" fmla="*/ 991251 w 1045626"/>
                <a:gd name="connsiteY2" fmla="*/ 945921 h 1626693"/>
                <a:gd name="connsiteX3" fmla="*/ 102870 w 1045626"/>
                <a:gd name="connsiteY3" fmla="*/ 941263 h 1626693"/>
                <a:gd name="connsiteX4" fmla="*/ 0 w 1045626"/>
                <a:gd name="connsiteY4" fmla="*/ 1044980 h 1626693"/>
                <a:gd name="connsiteX5" fmla="*/ 0 w 1045626"/>
                <a:gd name="connsiteY5" fmla="*/ 1626693 h 1626693"/>
                <a:gd name="connsiteX0" fmla="*/ 1045131 w 1045626"/>
                <a:gd name="connsiteY0" fmla="*/ 0 h 1673260"/>
                <a:gd name="connsiteX1" fmla="*/ 1043940 w 1045626"/>
                <a:gd name="connsiteY1" fmla="*/ 897237 h 1673260"/>
                <a:gd name="connsiteX2" fmla="*/ 991251 w 1045626"/>
                <a:gd name="connsiteY2" fmla="*/ 992488 h 1673260"/>
                <a:gd name="connsiteX3" fmla="*/ 102870 w 1045626"/>
                <a:gd name="connsiteY3" fmla="*/ 987830 h 1673260"/>
                <a:gd name="connsiteX4" fmla="*/ 0 w 1045626"/>
                <a:gd name="connsiteY4" fmla="*/ 1091547 h 1673260"/>
                <a:gd name="connsiteX5" fmla="*/ 0 w 1045626"/>
                <a:gd name="connsiteY5" fmla="*/ 1673260 h 1673260"/>
                <a:gd name="connsiteX0" fmla="*/ 1045131 w 1049917"/>
                <a:gd name="connsiteY0" fmla="*/ 0 h 1673260"/>
                <a:gd name="connsiteX1" fmla="*/ 1048845 w 1049917"/>
                <a:gd name="connsiteY1" fmla="*/ 332998 h 1673260"/>
                <a:gd name="connsiteX2" fmla="*/ 1043940 w 1049917"/>
                <a:gd name="connsiteY2" fmla="*/ 897237 h 1673260"/>
                <a:gd name="connsiteX3" fmla="*/ 991251 w 1049917"/>
                <a:gd name="connsiteY3" fmla="*/ 992488 h 1673260"/>
                <a:gd name="connsiteX4" fmla="*/ 102870 w 1049917"/>
                <a:gd name="connsiteY4" fmla="*/ 987830 h 1673260"/>
                <a:gd name="connsiteX5" fmla="*/ 0 w 1049917"/>
                <a:gd name="connsiteY5" fmla="*/ 1091547 h 1673260"/>
                <a:gd name="connsiteX6" fmla="*/ 0 w 1049917"/>
                <a:gd name="connsiteY6" fmla="*/ 1673260 h 1673260"/>
                <a:gd name="connsiteX0" fmla="*/ 713287 w 1049917"/>
                <a:gd name="connsiteY0" fmla="*/ 0 h 1682497"/>
                <a:gd name="connsiteX1" fmla="*/ 1048845 w 1049917"/>
                <a:gd name="connsiteY1" fmla="*/ 342235 h 1682497"/>
                <a:gd name="connsiteX2" fmla="*/ 1043940 w 1049917"/>
                <a:gd name="connsiteY2" fmla="*/ 906474 h 1682497"/>
                <a:gd name="connsiteX3" fmla="*/ 991251 w 1049917"/>
                <a:gd name="connsiteY3" fmla="*/ 1001725 h 1682497"/>
                <a:gd name="connsiteX4" fmla="*/ 102870 w 1049917"/>
                <a:gd name="connsiteY4" fmla="*/ 997067 h 1682497"/>
                <a:gd name="connsiteX5" fmla="*/ 0 w 1049917"/>
                <a:gd name="connsiteY5" fmla="*/ 1100784 h 1682497"/>
                <a:gd name="connsiteX6" fmla="*/ 0 w 1049917"/>
                <a:gd name="connsiteY6" fmla="*/ 1682497 h 1682497"/>
                <a:gd name="connsiteX0" fmla="*/ 713287 w 1049917"/>
                <a:gd name="connsiteY0" fmla="*/ 0 h 1682497"/>
                <a:gd name="connsiteX1" fmla="*/ 1048845 w 1049917"/>
                <a:gd name="connsiteY1" fmla="*/ 342235 h 1682497"/>
                <a:gd name="connsiteX2" fmla="*/ 1043940 w 1049917"/>
                <a:gd name="connsiteY2" fmla="*/ 906474 h 1682497"/>
                <a:gd name="connsiteX3" fmla="*/ 991251 w 1049917"/>
                <a:gd name="connsiteY3" fmla="*/ 1001725 h 1682497"/>
                <a:gd name="connsiteX4" fmla="*/ 102870 w 1049917"/>
                <a:gd name="connsiteY4" fmla="*/ 997067 h 1682497"/>
                <a:gd name="connsiteX5" fmla="*/ 0 w 1049917"/>
                <a:gd name="connsiteY5" fmla="*/ 1100784 h 1682497"/>
                <a:gd name="connsiteX6" fmla="*/ 0 w 1049917"/>
                <a:gd name="connsiteY6" fmla="*/ 1682497 h 1682497"/>
                <a:gd name="connsiteX0" fmla="*/ 713287 w 1049917"/>
                <a:gd name="connsiteY0" fmla="*/ 0 h 2034091"/>
                <a:gd name="connsiteX1" fmla="*/ 1048845 w 1049917"/>
                <a:gd name="connsiteY1" fmla="*/ 342235 h 2034091"/>
                <a:gd name="connsiteX2" fmla="*/ 1043940 w 1049917"/>
                <a:gd name="connsiteY2" fmla="*/ 906474 h 2034091"/>
                <a:gd name="connsiteX3" fmla="*/ 991251 w 1049917"/>
                <a:gd name="connsiteY3" fmla="*/ 1001725 h 2034091"/>
                <a:gd name="connsiteX4" fmla="*/ 102870 w 1049917"/>
                <a:gd name="connsiteY4" fmla="*/ 997067 h 2034091"/>
                <a:gd name="connsiteX5" fmla="*/ 0 w 1049917"/>
                <a:gd name="connsiteY5" fmla="*/ 1100784 h 2034091"/>
                <a:gd name="connsiteX6" fmla="*/ 0 w 1049917"/>
                <a:gd name="connsiteY6" fmla="*/ 2034091 h 2034091"/>
                <a:gd name="connsiteX0" fmla="*/ 713287 w 1049917"/>
                <a:gd name="connsiteY0" fmla="*/ 0 h 2051150"/>
                <a:gd name="connsiteX1" fmla="*/ 1048845 w 1049917"/>
                <a:gd name="connsiteY1" fmla="*/ 342235 h 2051150"/>
                <a:gd name="connsiteX2" fmla="*/ 1043940 w 1049917"/>
                <a:gd name="connsiteY2" fmla="*/ 906474 h 2051150"/>
                <a:gd name="connsiteX3" fmla="*/ 991251 w 1049917"/>
                <a:gd name="connsiteY3" fmla="*/ 1001725 h 2051150"/>
                <a:gd name="connsiteX4" fmla="*/ 102870 w 1049917"/>
                <a:gd name="connsiteY4" fmla="*/ 997067 h 2051150"/>
                <a:gd name="connsiteX5" fmla="*/ 0 w 1049917"/>
                <a:gd name="connsiteY5" fmla="*/ 1100784 h 2051150"/>
                <a:gd name="connsiteX6" fmla="*/ 540953 w 1049917"/>
                <a:gd name="connsiteY6" fmla="*/ 2051150 h 2051150"/>
                <a:gd name="connsiteX0" fmla="*/ 713287 w 1049917"/>
                <a:gd name="connsiteY0" fmla="*/ 0 h 2051150"/>
                <a:gd name="connsiteX1" fmla="*/ 1048845 w 1049917"/>
                <a:gd name="connsiteY1" fmla="*/ 342235 h 2051150"/>
                <a:gd name="connsiteX2" fmla="*/ 1043940 w 1049917"/>
                <a:gd name="connsiteY2" fmla="*/ 906474 h 2051150"/>
                <a:gd name="connsiteX3" fmla="*/ 991251 w 1049917"/>
                <a:gd name="connsiteY3" fmla="*/ 1001725 h 2051150"/>
                <a:gd name="connsiteX4" fmla="*/ 664629 w 1049917"/>
                <a:gd name="connsiteY4" fmla="*/ 1002752 h 2051150"/>
                <a:gd name="connsiteX5" fmla="*/ 0 w 1049917"/>
                <a:gd name="connsiteY5" fmla="*/ 1100784 h 2051150"/>
                <a:gd name="connsiteX6" fmla="*/ 540953 w 1049917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27836 w 513124"/>
                <a:gd name="connsiteY4" fmla="*/ 1002752 h 2051150"/>
                <a:gd name="connsiteX5" fmla="*/ 0 w 513124"/>
                <a:gd name="connsiteY5" fmla="*/ 1106469 h 2051150"/>
                <a:gd name="connsiteX6" fmla="*/ 4160 w 513124"/>
                <a:gd name="connsiteY6" fmla="*/ 2051150 h 2051150"/>
                <a:gd name="connsiteX0" fmla="*/ 172519 w 509149"/>
                <a:gd name="connsiteY0" fmla="*/ 0 h 2051150"/>
                <a:gd name="connsiteX1" fmla="*/ 508077 w 509149"/>
                <a:gd name="connsiteY1" fmla="*/ 342235 h 2051150"/>
                <a:gd name="connsiteX2" fmla="*/ 503172 w 509149"/>
                <a:gd name="connsiteY2" fmla="*/ 906474 h 2051150"/>
                <a:gd name="connsiteX3" fmla="*/ 450483 w 509149"/>
                <a:gd name="connsiteY3" fmla="*/ 1001725 h 2051150"/>
                <a:gd name="connsiteX4" fmla="*/ 123861 w 509149"/>
                <a:gd name="connsiteY4" fmla="*/ 1002752 h 2051150"/>
                <a:gd name="connsiteX5" fmla="*/ 4348 w 509149"/>
                <a:gd name="connsiteY5" fmla="*/ 1106469 h 2051150"/>
                <a:gd name="connsiteX6" fmla="*/ 185 w 509149"/>
                <a:gd name="connsiteY6" fmla="*/ 2051150 h 2051150"/>
                <a:gd name="connsiteX0" fmla="*/ 172734 w 509364"/>
                <a:gd name="connsiteY0" fmla="*/ 0 h 2051150"/>
                <a:gd name="connsiteX1" fmla="*/ 508292 w 509364"/>
                <a:gd name="connsiteY1" fmla="*/ 342235 h 2051150"/>
                <a:gd name="connsiteX2" fmla="*/ 503387 w 509364"/>
                <a:gd name="connsiteY2" fmla="*/ 906474 h 2051150"/>
                <a:gd name="connsiteX3" fmla="*/ 450698 w 509364"/>
                <a:gd name="connsiteY3" fmla="*/ 1001725 h 2051150"/>
                <a:gd name="connsiteX4" fmla="*/ 124076 w 509364"/>
                <a:gd name="connsiteY4" fmla="*/ 1002752 h 2051150"/>
                <a:gd name="connsiteX5" fmla="*/ 401 w 509364"/>
                <a:gd name="connsiteY5" fmla="*/ 1106469 h 2051150"/>
                <a:gd name="connsiteX6" fmla="*/ 400 w 509364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27836 w 513124"/>
                <a:gd name="connsiteY4" fmla="*/ 1002752 h 2051150"/>
                <a:gd name="connsiteX5" fmla="*/ 0 w 513124"/>
                <a:gd name="connsiteY5" fmla="*/ 1106469 h 2051150"/>
                <a:gd name="connsiteX6" fmla="*/ 4160 w 513124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27836 w 513124"/>
                <a:gd name="connsiteY4" fmla="*/ 1002752 h 2051150"/>
                <a:gd name="connsiteX5" fmla="*/ 0 w 513124"/>
                <a:gd name="connsiteY5" fmla="*/ 1106469 h 2051150"/>
                <a:gd name="connsiteX6" fmla="*/ 4160 w 513124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27836 w 513124"/>
                <a:gd name="connsiteY4" fmla="*/ 1002752 h 2051150"/>
                <a:gd name="connsiteX5" fmla="*/ 0 w 513124"/>
                <a:gd name="connsiteY5" fmla="*/ 1129214 h 2051150"/>
                <a:gd name="connsiteX6" fmla="*/ 4160 w 513124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27836 w 513124"/>
                <a:gd name="connsiteY4" fmla="*/ 1002752 h 2051150"/>
                <a:gd name="connsiteX5" fmla="*/ 0 w 513124"/>
                <a:gd name="connsiteY5" fmla="*/ 1129214 h 2051150"/>
                <a:gd name="connsiteX6" fmla="*/ 4160 w 513124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27836 w 513124"/>
                <a:gd name="connsiteY4" fmla="*/ 1002752 h 2051150"/>
                <a:gd name="connsiteX5" fmla="*/ 0 w 513124"/>
                <a:gd name="connsiteY5" fmla="*/ 1129214 h 2051150"/>
                <a:gd name="connsiteX6" fmla="*/ 4160 w 513124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13132 w 513124"/>
                <a:gd name="connsiteY4" fmla="*/ 1002752 h 2051150"/>
                <a:gd name="connsiteX5" fmla="*/ 0 w 513124"/>
                <a:gd name="connsiteY5" fmla="*/ 1129214 h 2051150"/>
                <a:gd name="connsiteX6" fmla="*/ 4160 w 513124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13132 w 513124"/>
                <a:gd name="connsiteY4" fmla="*/ 1002752 h 2051150"/>
                <a:gd name="connsiteX5" fmla="*/ 0 w 513124"/>
                <a:gd name="connsiteY5" fmla="*/ 1129214 h 2051150"/>
                <a:gd name="connsiteX6" fmla="*/ 4160 w 513124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13132 w 513124"/>
                <a:gd name="connsiteY4" fmla="*/ 1002752 h 2051150"/>
                <a:gd name="connsiteX5" fmla="*/ 0 w 513124"/>
                <a:gd name="connsiteY5" fmla="*/ 1129214 h 2051150"/>
                <a:gd name="connsiteX6" fmla="*/ 4160 w 513124"/>
                <a:gd name="connsiteY6" fmla="*/ 2051150 h 2051150"/>
                <a:gd name="connsiteX0" fmla="*/ 172538 w 509168"/>
                <a:gd name="connsiteY0" fmla="*/ 0 h 2051150"/>
                <a:gd name="connsiteX1" fmla="*/ 508096 w 509168"/>
                <a:gd name="connsiteY1" fmla="*/ 342235 h 2051150"/>
                <a:gd name="connsiteX2" fmla="*/ 503191 w 509168"/>
                <a:gd name="connsiteY2" fmla="*/ 906474 h 2051150"/>
                <a:gd name="connsiteX3" fmla="*/ 450502 w 509168"/>
                <a:gd name="connsiteY3" fmla="*/ 1001725 h 2051150"/>
                <a:gd name="connsiteX4" fmla="*/ 109176 w 509168"/>
                <a:gd name="connsiteY4" fmla="*/ 1002752 h 2051150"/>
                <a:gd name="connsiteX5" fmla="*/ 3640 w 509168"/>
                <a:gd name="connsiteY5" fmla="*/ 1129214 h 2051150"/>
                <a:gd name="connsiteX6" fmla="*/ 204 w 509168"/>
                <a:gd name="connsiteY6" fmla="*/ 2051150 h 2051150"/>
                <a:gd name="connsiteX0" fmla="*/ 168985 w 505615"/>
                <a:gd name="connsiteY0" fmla="*/ 0 h 2051150"/>
                <a:gd name="connsiteX1" fmla="*/ 504543 w 505615"/>
                <a:gd name="connsiteY1" fmla="*/ 342235 h 2051150"/>
                <a:gd name="connsiteX2" fmla="*/ 499638 w 505615"/>
                <a:gd name="connsiteY2" fmla="*/ 906474 h 2051150"/>
                <a:gd name="connsiteX3" fmla="*/ 446949 w 505615"/>
                <a:gd name="connsiteY3" fmla="*/ 1001725 h 2051150"/>
                <a:gd name="connsiteX4" fmla="*/ 105623 w 505615"/>
                <a:gd name="connsiteY4" fmla="*/ 1002752 h 2051150"/>
                <a:gd name="connsiteX5" fmla="*/ 87 w 505615"/>
                <a:gd name="connsiteY5" fmla="*/ 1129214 h 2051150"/>
                <a:gd name="connsiteX6" fmla="*/ 448 w 505615"/>
                <a:gd name="connsiteY6" fmla="*/ 2051150 h 2051150"/>
                <a:gd name="connsiteX0" fmla="*/ 168985 w 507752"/>
                <a:gd name="connsiteY0" fmla="*/ 0 h 2051150"/>
                <a:gd name="connsiteX1" fmla="*/ 504543 w 507752"/>
                <a:gd name="connsiteY1" fmla="*/ 342235 h 2051150"/>
                <a:gd name="connsiteX2" fmla="*/ 503140 w 507752"/>
                <a:gd name="connsiteY2" fmla="*/ 911260 h 2051150"/>
                <a:gd name="connsiteX3" fmla="*/ 446949 w 507752"/>
                <a:gd name="connsiteY3" fmla="*/ 1001725 h 2051150"/>
                <a:gd name="connsiteX4" fmla="*/ 105623 w 507752"/>
                <a:gd name="connsiteY4" fmla="*/ 1002752 h 2051150"/>
                <a:gd name="connsiteX5" fmla="*/ 87 w 507752"/>
                <a:gd name="connsiteY5" fmla="*/ 1129214 h 2051150"/>
                <a:gd name="connsiteX6" fmla="*/ 448 w 507752"/>
                <a:gd name="connsiteY6" fmla="*/ 2051150 h 2051150"/>
                <a:gd name="connsiteX0" fmla="*/ 168985 w 507752"/>
                <a:gd name="connsiteY0" fmla="*/ 0 h 2051150"/>
                <a:gd name="connsiteX1" fmla="*/ 504543 w 507752"/>
                <a:gd name="connsiteY1" fmla="*/ 342235 h 2051150"/>
                <a:gd name="connsiteX2" fmla="*/ 503140 w 507752"/>
                <a:gd name="connsiteY2" fmla="*/ 911260 h 2051150"/>
                <a:gd name="connsiteX3" fmla="*/ 446949 w 507752"/>
                <a:gd name="connsiteY3" fmla="*/ 1001725 h 2051150"/>
                <a:gd name="connsiteX4" fmla="*/ 105623 w 507752"/>
                <a:gd name="connsiteY4" fmla="*/ 1002752 h 2051150"/>
                <a:gd name="connsiteX5" fmla="*/ 87 w 507752"/>
                <a:gd name="connsiteY5" fmla="*/ 1129214 h 2051150"/>
                <a:gd name="connsiteX6" fmla="*/ 448 w 507752"/>
                <a:gd name="connsiteY6" fmla="*/ 2051150 h 2051150"/>
                <a:gd name="connsiteX0" fmla="*/ 168985 w 505935"/>
                <a:gd name="connsiteY0" fmla="*/ 0 h 2051150"/>
                <a:gd name="connsiteX1" fmla="*/ 504543 w 505935"/>
                <a:gd name="connsiteY1" fmla="*/ 342235 h 2051150"/>
                <a:gd name="connsiteX2" fmla="*/ 503140 w 505935"/>
                <a:gd name="connsiteY2" fmla="*/ 911260 h 2051150"/>
                <a:gd name="connsiteX3" fmla="*/ 446949 w 505935"/>
                <a:gd name="connsiteY3" fmla="*/ 1001725 h 2051150"/>
                <a:gd name="connsiteX4" fmla="*/ 105623 w 505935"/>
                <a:gd name="connsiteY4" fmla="*/ 1002752 h 2051150"/>
                <a:gd name="connsiteX5" fmla="*/ 87 w 505935"/>
                <a:gd name="connsiteY5" fmla="*/ 1129214 h 2051150"/>
                <a:gd name="connsiteX6" fmla="*/ 448 w 505935"/>
                <a:gd name="connsiteY6" fmla="*/ 2051150 h 2051150"/>
                <a:gd name="connsiteX0" fmla="*/ 168985 w 504542"/>
                <a:gd name="connsiteY0" fmla="*/ 0 h 2051150"/>
                <a:gd name="connsiteX1" fmla="*/ 504543 w 504542"/>
                <a:gd name="connsiteY1" fmla="*/ 342235 h 2051150"/>
                <a:gd name="connsiteX2" fmla="*/ 503140 w 504542"/>
                <a:gd name="connsiteY2" fmla="*/ 911260 h 2051150"/>
                <a:gd name="connsiteX3" fmla="*/ 446949 w 504542"/>
                <a:gd name="connsiteY3" fmla="*/ 1001725 h 2051150"/>
                <a:gd name="connsiteX4" fmla="*/ 105623 w 504542"/>
                <a:gd name="connsiteY4" fmla="*/ 1002752 h 2051150"/>
                <a:gd name="connsiteX5" fmla="*/ 87 w 504542"/>
                <a:gd name="connsiteY5" fmla="*/ 1129214 h 2051150"/>
                <a:gd name="connsiteX6" fmla="*/ 448 w 504542"/>
                <a:gd name="connsiteY6" fmla="*/ 2051150 h 2051150"/>
                <a:gd name="connsiteX0" fmla="*/ 168985 w 506660"/>
                <a:gd name="connsiteY0" fmla="*/ 0 h 2051150"/>
                <a:gd name="connsiteX1" fmla="*/ 504543 w 506660"/>
                <a:gd name="connsiteY1" fmla="*/ 342235 h 2051150"/>
                <a:gd name="connsiteX2" fmla="*/ 506642 w 506660"/>
                <a:gd name="connsiteY2" fmla="*/ 911260 h 2051150"/>
                <a:gd name="connsiteX3" fmla="*/ 446949 w 506660"/>
                <a:gd name="connsiteY3" fmla="*/ 1001725 h 2051150"/>
                <a:gd name="connsiteX4" fmla="*/ 105623 w 506660"/>
                <a:gd name="connsiteY4" fmla="*/ 1002752 h 2051150"/>
                <a:gd name="connsiteX5" fmla="*/ 87 w 506660"/>
                <a:gd name="connsiteY5" fmla="*/ 1129214 h 2051150"/>
                <a:gd name="connsiteX6" fmla="*/ 448 w 506660"/>
                <a:gd name="connsiteY6" fmla="*/ 2051150 h 2051150"/>
                <a:gd name="connsiteX0" fmla="*/ 168985 w 510160"/>
                <a:gd name="connsiteY0" fmla="*/ 0 h 2051150"/>
                <a:gd name="connsiteX1" fmla="*/ 504543 w 510160"/>
                <a:gd name="connsiteY1" fmla="*/ 342235 h 2051150"/>
                <a:gd name="connsiteX2" fmla="*/ 510144 w 510160"/>
                <a:gd name="connsiteY2" fmla="*/ 911260 h 2051150"/>
                <a:gd name="connsiteX3" fmla="*/ 446949 w 510160"/>
                <a:gd name="connsiteY3" fmla="*/ 1001725 h 2051150"/>
                <a:gd name="connsiteX4" fmla="*/ 105623 w 510160"/>
                <a:gd name="connsiteY4" fmla="*/ 1002752 h 2051150"/>
                <a:gd name="connsiteX5" fmla="*/ 87 w 510160"/>
                <a:gd name="connsiteY5" fmla="*/ 1129214 h 2051150"/>
                <a:gd name="connsiteX6" fmla="*/ 448 w 510160"/>
                <a:gd name="connsiteY6" fmla="*/ 2051150 h 2051150"/>
                <a:gd name="connsiteX0" fmla="*/ 168985 w 510159"/>
                <a:gd name="connsiteY0" fmla="*/ 0 h 2051150"/>
                <a:gd name="connsiteX1" fmla="*/ 504543 w 510159"/>
                <a:gd name="connsiteY1" fmla="*/ 342235 h 2051150"/>
                <a:gd name="connsiteX2" fmla="*/ 510144 w 510159"/>
                <a:gd name="connsiteY2" fmla="*/ 911260 h 2051150"/>
                <a:gd name="connsiteX3" fmla="*/ 446949 w 510159"/>
                <a:gd name="connsiteY3" fmla="*/ 1001725 h 2051150"/>
                <a:gd name="connsiteX4" fmla="*/ 105623 w 510159"/>
                <a:gd name="connsiteY4" fmla="*/ 1002752 h 2051150"/>
                <a:gd name="connsiteX5" fmla="*/ 87 w 510159"/>
                <a:gd name="connsiteY5" fmla="*/ 1129214 h 2051150"/>
                <a:gd name="connsiteX6" fmla="*/ 448 w 510159"/>
                <a:gd name="connsiteY6" fmla="*/ 2051150 h 2051150"/>
                <a:gd name="connsiteX0" fmla="*/ 168985 w 510159"/>
                <a:gd name="connsiteY0" fmla="*/ 0 h 2051150"/>
                <a:gd name="connsiteX1" fmla="*/ 504543 w 510159"/>
                <a:gd name="connsiteY1" fmla="*/ 342235 h 2051150"/>
                <a:gd name="connsiteX2" fmla="*/ 510144 w 510159"/>
                <a:gd name="connsiteY2" fmla="*/ 911260 h 2051150"/>
                <a:gd name="connsiteX3" fmla="*/ 446949 w 510159"/>
                <a:gd name="connsiteY3" fmla="*/ 1001725 h 2051150"/>
                <a:gd name="connsiteX4" fmla="*/ 105623 w 510159"/>
                <a:gd name="connsiteY4" fmla="*/ 1002752 h 2051150"/>
                <a:gd name="connsiteX5" fmla="*/ 87 w 510159"/>
                <a:gd name="connsiteY5" fmla="*/ 1129214 h 2051150"/>
                <a:gd name="connsiteX6" fmla="*/ 448 w 510159"/>
                <a:gd name="connsiteY6" fmla="*/ 2051150 h 2051150"/>
                <a:gd name="connsiteX0" fmla="*/ 616269 w 957443"/>
                <a:gd name="connsiteY0" fmla="*/ 0 h 2276169"/>
                <a:gd name="connsiteX1" fmla="*/ 951827 w 957443"/>
                <a:gd name="connsiteY1" fmla="*/ 342235 h 2276169"/>
                <a:gd name="connsiteX2" fmla="*/ 957428 w 957443"/>
                <a:gd name="connsiteY2" fmla="*/ 911260 h 2276169"/>
                <a:gd name="connsiteX3" fmla="*/ 894233 w 957443"/>
                <a:gd name="connsiteY3" fmla="*/ 1001725 h 2276169"/>
                <a:gd name="connsiteX4" fmla="*/ 552907 w 957443"/>
                <a:gd name="connsiteY4" fmla="*/ 1002752 h 2276169"/>
                <a:gd name="connsiteX5" fmla="*/ 447371 w 957443"/>
                <a:gd name="connsiteY5" fmla="*/ 1129214 h 2276169"/>
                <a:gd name="connsiteX6" fmla="*/ 4 w 957443"/>
                <a:gd name="connsiteY6" fmla="*/ 2276169 h 2276169"/>
                <a:gd name="connsiteX0" fmla="*/ 627296 w 968470"/>
                <a:gd name="connsiteY0" fmla="*/ 0 h 2276169"/>
                <a:gd name="connsiteX1" fmla="*/ 962854 w 968470"/>
                <a:gd name="connsiteY1" fmla="*/ 342235 h 2276169"/>
                <a:gd name="connsiteX2" fmla="*/ 968455 w 968470"/>
                <a:gd name="connsiteY2" fmla="*/ 911260 h 2276169"/>
                <a:gd name="connsiteX3" fmla="*/ 905260 w 968470"/>
                <a:gd name="connsiteY3" fmla="*/ 1001725 h 2276169"/>
                <a:gd name="connsiteX4" fmla="*/ 563934 w 968470"/>
                <a:gd name="connsiteY4" fmla="*/ 1002752 h 2276169"/>
                <a:gd name="connsiteX5" fmla="*/ 458398 w 968470"/>
                <a:gd name="connsiteY5" fmla="*/ 1129214 h 2276169"/>
                <a:gd name="connsiteX6" fmla="*/ 3 w 968470"/>
                <a:gd name="connsiteY6" fmla="*/ 2276169 h 2276169"/>
                <a:gd name="connsiteX0" fmla="*/ 627524 w 968698"/>
                <a:gd name="connsiteY0" fmla="*/ 0 h 2276169"/>
                <a:gd name="connsiteX1" fmla="*/ 963082 w 968698"/>
                <a:gd name="connsiteY1" fmla="*/ 342235 h 2276169"/>
                <a:gd name="connsiteX2" fmla="*/ 968683 w 968698"/>
                <a:gd name="connsiteY2" fmla="*/ 911260 h 2276169"/>
                <a:gd name="connsiteX3" fmla="*/ 905488 w 968698"/>
                <a:gd name="connsiteY3" fmla="*/ 1001725 h 2276169"/>
                <a:gd name="connsiteX4" fmla="*/ 564162 w 968698"/>
                <a:gd name="connsiteY4" fmla="*/ 1002752 h 2276169"/>
                <a:gd name="connsiteX5" fmla="*/ 2809 w 968698"/>
                <a:gd name="connsiteY5" fmla="*/ 1149304 h 2276169"/>
                <a:gd name="connsiteX6" fmla="*/ 231 w 968698"/>
                <a:gd name="connsiteY6" fmla="*/ 2276169 h 2276169"/>
                <a:gd name="connsiteX0" fmla="*/ 627524 w 968698"/>
                <a:gd name="connsiteY0" fmla="*/ 0 h 2276169"/>
                <a:gd name="connsiteX1" fmla="*/ 963082 w 968698"/>
                <a:gd name="connsiteY1" fmla="*/ 342235 h 2276169"/>
                <a:gd name="connsiteX2" fmla="*/ 968683 w 968698"/>
                <a:gd name="connsiteY2" fmla="*/ 911260 h 2276169"/>
                <a:gd name="connsiteX3" fmla="*/ 905488 w 968698"/>
                <a:gd name="connsiteY3" fmla="*/ 1001725 h 2276169"/>
                <a:gd name="connsiteX4" fmla="*/ 564162 w 968698"/>
                <a:gd name="connsiteY4" fmla="*/ 1002752 h 2276169"/>
                <a:gd name="connsiteX5" fmla="*/ 2809 w 968698"/>
                <a:gd name="connsiteY5" fmla="*/ 1149304 h 2276169"/>
                <a:gd name="connsiteX6" fmla="*/ 231 w 968698"/>
                <a:gd name="connsiteY6" fmla="*/ 2276169 h 2276169"/>
                <a:gd name="connsiteX0" fmla="*/ 627524 w 968698"/>
                <a:gd name="connsiteY0" fmla="*/ 0 h 2276169"/>
                <a:gd name="connsiteX1" fmla="*/ 963082 w 968698"/>
                <a:gd name="connsiteY1" fmla="*/ 342235 h 2276169"/>
                <a:gd name="connsiteX2" fmla="*/ 968683 w 968698"/>
                <a:gd name="connsiteY2" fmla="*/ 911260 h 2276169"/>
                <a:gd name="connsiteX3" fmla="*/ 905488 w 968698"/>
                <a:gd name="connsiteY3" fmla="*/ 1001725 h 2276169"/>
                <a:gd name="connsiteX4" fmla="*/ 100994 w 968698"/>
                <a:gd name="connsiteY4" fmla="*/ 1002752 h 2276169"/>
                <a:gd name="connsiteX5" fmla="*/ 2809 w 968698"/>
                <a:gd name="connsiteY5" fmla="*/ 1149304 h 2276169"/>
                <a:gd name="connsiteX6" fmla="*/ 231 w 968698"/>
                <a:gd name="connsiteY6" fmla="*/ 2276169 h 2276169"/>
                <a:gd name="connsiteX0" fmla="*/ 627524 w 968698"/>
                <a:gd name="connsiteY0" fmla="*/ 0 h 2276169"/>
                <a:gd name="connsiteX1" fmla="*/ 963082 w 968698"/>
                <a:gd name="connsiteY1" fmla="*/ 342235 h 2276169"/>
                <a:gd name="connsiteX2" fmla="*/ 968683 w 968698"/>
                <a:gd name="connsiteY2" fmla="*/ 911260 h 2276169"/>
                <a:gd name="connsiteX3" fmla="*/ 905488 w 968698"/>
                <a:gd name="connsiteY3" fmla="*/ 1001725 h 2276169"/>
                <a:gd name="connsiteX4" fmla="*/ 100994 w 968698"/>
                <a:gd name="connsiteY4" fmla="*/ 1002752 h 2276169"/>
                <a:gd name="connsiteX5" fmla="*/ 2809 w 968698"/>
                <a:gd name="connsiteY5" fmla="*/ 1149304 h 2276169"/>
                <a:gd name="connsiteX6" fmla="*/ 231 w 968698"/>
                <a:gd name="connsiteY6" fmla="*/ 2276169 h 227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8698" h="2276169">
                  <a:moveTo>
                    <a:pt x="627524" y="0"/>
                  </a:moveTo>
                  <a:cubicBezTo>
                    <a:pt x="617263" y="249463"/>
                    <a:pt x="963281" y="192696"/>
                    <a:pt x="963082" y="342235"/>
                  </a:cubicBezTo>
                  <a:cubicBezTo>
                    <a:pt x="966387" y="491775"/>
                    <a:pt x="964273" y="791773"/>
                    <a:pt x="968683" y="911260"/>
                  </a:cubicBezTo>
                  <a:cubicBezTo>
                    <a:pt x="969328" y="999184"/>
                    <a:pt x="949915" y="996645"/>
                    <a:pt x="905488" y="1001725"/>
                  </a:cubicBezTo>
                  <a:lnTo>
                    <a:pt x="100994" y="1002752"/>
                  </a:lnTo>
                  <a:cubicBezTo>
                    <a:pt x="3160" y="1002147"/>
                    <a:pt x="3780" y="1018725"/>
                    <a:pt x="2809" y="1149304"/>
                  </a:cubicBezTo>
                  <a:cubicBezTo>
                    <a:pt x="4196" y="1464198"/>
                    <a:pt x="-1156" y="1961275"/>
                    <a:pt x="231" y="2276169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1" name="任意多边形: 形状 770">
              <a:extLst>
                <a:ext uri="{FF2B5EF4-FFF2-40B4-BE49-F238E27FC236}">
                  <a16:creationId xmlns:a16="http://schemas.microsoft.com/office/drawing/2014/main" id="{9CABF878-895D-4C6C-BA66-085BE70DF645}"/>
                </a:ext>
              </a:extLst>
            </p:cNvPr>
            <p:cNvSpPr/>
            <p:nvPr/>
          </p:nvSpPr>
          <p:spPr>
            <a:xfrm flipH="1" flipV="1">
              <a:off x="6620984" y="4377949"/>
              <a:ext cx="950067" cy="1207907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365429"/>
                <a:gd name="connsiteX1" fmla="*/ 1044051 w 1044051"/>
                <a:gd name="connsiteY1" fmla="*/ 523419 h 1365429"/>
                <a:gd name="connsiteX2" fmla="*/ 960231 w 1044051"/>
                <a:gd name="connsiteY2" fmla="*/ 618669 h 1365429"/>
                <a:gd name="connsiteX3" fmla="*/ 102981 w 1044051"/>
                <a:gd name="connsiteY3" fmla="*/ 622479 h 1365429"/>
                <a:gd name="connsiteX4" fmla="*/ 111 w 1044051"/>
                <a:gd name="connsiteY4" fmla="*/ 717729 h 1365429"/>
                <a:gd name="connsiteX5" fmla="*/ 111 w 1044051"/>
                <a:gd name="connsiteY5" fmla="*/ 1365429 h 1365429"/>
                <a:gd name="connsiteX0" fmla="*/ 1040241 w 1044051"/>
                <a:gd name="connsiteY0" fmla="*/ 0 h 1367810"/>
                <a:gd name="connsiteX1" fmla="*/ 1044051 w 1044051"/>
                <a:gd name="connsiteY1" fmla="*/ 525800 h 1367810"/>
                <a:gd name="connsiteX2" fmla="*/ 960231 w 1044051"/>
                <a:gd name="connsiteY2" fmla="*/ 621050 h 1367810"/>
                <a:gd name="connsiteX3" fmla="*/ 102981 w 1044051"/>
                <a:gd name="connsiteY3" fmla="*/ 624860 h 1367810"/>
                <a:gd name="connsiteX4" fmla="*/ 111 w 1044051"/>
                <a:gd name="connsiteY4" fmla="*/ 720110 h 1367810"/>
                <a:gd name="connsiteX5" fmla="*/ 111 w 1044051"/>
                <a:gd name="connsiteY5" fmla="*/ 1367810 h 1367810"/>
                <a:gd name="connsiteX0" fmla="*/ 1043086 w 1044051"/>
                <a:gd name="connsiteY0" fmla="*/ 0 h 1377970"/>
                <a:gd name="connsiteX1" fmla="*/ 1044051 w 1044051"/>
                <a:gd name="connsiteY1" fmla="*/ 535960 h 1377970"/>
                <a:gd name="connsiteX2" fmla="*/ 960231 w 1044051"/>
                <a:gd name="connsiteY2" fmla="*/ 631210 h 1377970"/>
                <a:gd name="connsiteX3" fmla="*/ 102981 w 1044051"/>
                <a:gd name="connsiteY3" fmla="*/ 635020 h 1377970"/>
                <a:gd name="connsiteX4" fmla="*/ 111 w 1044051"/>
                <a:gd name="connsiteY4" fmla="*/ 730270 h 1377970"/>
                <a:gd name="connsiteX5" fmla="*/ 111 w 1044051"/>
                <a:gd name="connsiteY5" fmla="*/ 1377970 h 1377970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7149 w 1044051"/>
                <a:gd name="connsiteY5" fmla="*/ 1274276 h 1274276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112 w 1044051"/>
                <a:gd name="connsiteY5" fmla="*/ 1274276 h 1274276"/>
                <a:gd name="connsiteX0" fmla="*/ 1045297 w 1045334"/>
                <a:gd name="connsiteY0" fmla="*/ 0 h 1676442"/>
                <a:gd name="connsiteX1" fmla="*/ 1044051 w 1045334"/>
                <a:gd name="connsiteY1" fmla="*/ 938126 h 1676442"/>
                <a:gd name="connsiteX2" fmla="*/ 960231 w 1045334"/>
                <a:gd name="connsiteY2" fmla="*/ 1033376 h 1676442"/>
                <a:gd name="connsiteX3" fmla="*/ 102981 w 1045334"/>
                <a:gd name="connsiteY3" fmla="*/ 1037186 h 1676442"/>
                <a:gd name="connsiteX4" fmla="*/ 111 w 1045334"/>
                <a:gd name="connsiteY4" fmla="*/ 1132436 h 1676442"/>
                <a:gd name="connsiteX5" fmla="*/ 112 w 1045334"/>
                <a:gd name="connsiteY5" fmla="*/ 1676442 h 1676442"/>
                <a:gd name="connsiteX0" fmla="*/ 1045297 w 1045334"/>
                <a:gd name="connsiteY0" fmla="*/ 0 h 1676442"/>
                <a:gd name="connsiteX1" fmla="*/ 1044051 w 1045334"/>
                <a:gd name="connsiteY1" fmla="*/ 938126 h 1676442"/>
                <a:gd name="connsiteX2" fmla="*/ 960231 w 1045334"/>
                <a:gd name="connsiteY2" fmla="*/ 1033376 h 1676442"/>
                <a:gd name="connsiteX3" fmla="*/ 102981 w 1045334"/>
                <a:gd name="connsiteY3" fmla="*/ 1037186 h 1676442"/>
                <a:gd name="connsiteX4" fmla="*/ 111 w 1045334"/>
                <a:gd name="connsiteY4" fmla="*/ 1132436 h 1676442"/>
                <a:gd name="connsiteX5" fmla="*/ 112 w 1045334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102870 w 1045223"/>
                <a:gd name="connsiteY3" fmla="*/ 1037186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572 w 1045609"/>
                <a:gd name="connsiteY0" fmla="*/ 0 h 1676442"/>
                <a:gd name="connsiteX1" fmla="*/ 1044326 w 1045609"/>
                <a:gd name="connsiteY1" fmla="*/ 938126 h 1676442"/>
                <a:gd name="connsiteX2" fmla="*/ 960506 w 1045609"/>
                <a:gd name="connsiteY2" fmla="*/ 1033376 h 1676442"/>
                <a:gd name="connsiteX3" fmla="*/ 70089 w 1045609"/>
                <a:gd name="connsiteY3" fmla="*/ 1032953 h 1676442"/>
                <a:gd name="connsiteX4" fmla="*/ 386 w 1045609"/>
                <a:gd name="connsiteY4" fmla="*/ 1132436 h 1676442"/>
                <a:gd name="connsiteX5" fmla="*/ 387 w 1045609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69703 w 1045223"/>
                <a:gd name="connsiteY3" fmla="*/ 1032953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69703 w 1045223"/>
                <a:gd name="connsiteY3" fmla="*/ 1032953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186 w 1052123"/>
                <a:gd name="connsiteY0" fmla="*/ 0 h 1676442"/>
                <a:gd name="connsiteX1" fmla="*/ 1049084 w 1052123"/>
                <a:gd name="connsiteY1" fmla="*/ 330101 h 1676442"/>
                <a:gd name="connsiteX2" fmla="*/ 1043940 w 1052123"/>
                <a:gd name="connsiteY2" fmla="*/ 938126 h 1676442"/>
                <a:gd name="connsiteX3" fmla="*/ 960120 w 1052123"/>
                <a:gd name="connsiteY3" fmla="*/ 1033376 h 1676442"/>
                <a:gd name="connsiteX4" fmla="*/ 69703 w 1052123"/>
                <a:gd name="connsiteY4" fmla="*/ 1032953 h 1676442"/>
                <a:gd name="connsiteX5" fmla="*/ 0 w 1052123"/>
                <a:gd name="connsiteY5" fmla="*/ 1132436 h 1676442"/>
                <a:gd name="connsiteX6" fmla="*/ 1 w 1052123"/>
                <a:gd name="connsiteY6" fmla="*/ 1676442 h 1676442"/>
                <a:gd name="connsiteX0" fmla="*/ 1508458 w 1508458"/>
                <a:gd name="connsiteY0" fmla="*/ 0 h 1673363"/>
                <a:gd name="connsiteX1" fmla="*/ 1049084 w 1508458"/>
                <a:gd name="connsiteY1" fmla="*/ 327022 h 1673363"/>
                <a:gd name="connsiteX2" fmla="*/ 1043940 w 1508458"/>
                <a:gd name="connsiteY2" fmla="*/ 935047 h 1673363"/>
                <a:gd name="connsiteX3" fmla="*/ 960120 w 1508458"/>
                <a:gd name="connsiteY3" fmla="*/ 1030297 h 1673363"/>
                <a:gd name="connsiteX4" fmla="*/ 69703 w 1508458"/>
                <a:gd name="connsiteY4" fmla="*/ 1029874 h 1673363"/>
                <a:gd name="connsiteX5" fmla="*/ 0 w 1508458"/>
                <a:gd name="connsiteY5" fmla="*/ 1129357 h 1673363"/>
                <a:gd name="connsiteX6" fmla="*/ 1 w 1508458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310183 w 1310214"/>
                <a:gd name="connsiteY0" fmla="*/ 0 h 1673363"/>
                <a:gd name="connsiteX1" fmla="*/ 1049084 w 1310214"/>
                <a:gd name="connsiteY1" fmla="*/ 327022 h 1673363"/>
                <a:gd name="connsiteX2" fmla="*/ 1043940 w 1310214"/>
                <a:gd name="connsiteY2" fmla="*/ 935047 h 1673363"/>
                <a:gd name="connsiteX3" fmla="*/ 960120 w 1310214"/>
                <a:gd name="connsiteY3" fmla="*/ 1030297 h 1673363"/>
                <a:gd name="connsiteX4" fmla="*/ 69703 w 1310214"/>
                <a:gd name="connsiteY4" fmla="*/ 1029874 h 1673363"/>
                <a:gd name="connsiteX5" fmla="*/ 0 w 1310214"/>
                <a:gd name="connsiteY5" fmla="*/ 1129357 h 1673363"/>
                <a:gd name="connsiteX6" fmla="*/ 1 w 1310214"/>
                <a:gd name="connsiteY6" fmla="*/ 1673363 h 1673363"/>
                <a:gd name="connsiteX0" fmla="*/ 1370126 w 1370151"/>
                <a:gd name="connsiteY0" fmla="*/ 0 h 1670743"/>
                <a:gd name="connsiteX1" fmla="*/ 1049084 w 1370151"/>
                <a:gd name="connsiteY1" fmla="*/ 324402 h 1670743"/>
                <a:gd name="connsiteX2" fmla="*/ 1043940 w 1370151"/>
                <a:gd name="connsiteY2" fmla="*/ 932427 h 1670743"/>
                <a:gd name="connsiteX3" fmla="*/ 960120 w 1370151"/>
                <a:gd name="connsiteY3" fmla="*/ 1027677 h 1670743"/>
                <a:gd name="connsiteX4" fmla="*/ 69703 w 1370151"/>
                <a:gd name="connsiteY4" fmla="*/ 1027254 h 1670743"/>
                <a:gd name="connsiteX5" fmla="*/ 0 w 1370151"/>
                <a:gd name="connsiteY5" fmla="*/ 1126737 h 1670743"/>
                <a:gd name="connsiteX6" fmla="*/ 1 w 1370151"/>
                <a:gd name="connsiteY6" fmla="*/ 1670743 h 1670743"/>
                <a:gd name="connsiteX0" fmla="*/ 1388571 w 1388595"/>
                <a:gd name="connsiteY0" fmla="*/ 0 h 1673363"/>
                <a:gd name="connsiteX1" fmla="*/ 1049084 w 1388595"/>
                <a:gd name="connsiteY1" fmla="*/ 327022 h 1673363"/>
                <a:gd name="connsiteX2" fmla="*/ 1043940 w 1388595"/>
                <a:gd name="connsiteY2" fmla="*/ 935047 h 1673363"/>
                <a:gd name="connsiteX3" fmla="*/ 960120 w 1388595"/>
                <a:gd name="connsiteY3" fmla="*/ 1030297 h 1673363"/>
                <a:gd name="connsiteX4" fmla="*/ 69703 w 1388595"/>
                <a:gd name="connsiteY4" fmla="*/ 1029874 h 1673363"/>
                <a:gd name="connsiteX5" fmla="*/ 0 w 1388595"/>
                <a:gd name="connsiteY5" fmla="*/ 1129357 h 1673363"/>
                <a:gd name="connsiteX6" fmla="*/ 1 w 1388595"/>
                <a:gd name="connsiteY6" fmla="*/ 1673363 h 1673363"/>
                <a:gd name="connsiteX0" fmla="*/ 1388571 w 1388571"/>
                <a:gd name="connsiteY0" fmla="*/ 0 h 1673363"/>
                <a:gd name="connsiteX1" fmla="*/ 1049084 w 1388571"/>
                <a:gd name="connsiteY1" fmla="*/ 327022 h 1673363"/>
                <a:gd name="connsiteX2" fmla="*/ 1043940 w 1388571"/>
                <a:gd name="connsiteY2" fmla="*/ 935047 h 1673363"/>
                <a:gd name="connsiteX3" fmla="*/ 960120 w 1388571"/>
                <a:gd name="connsiteY3" fmla="*/ 1030297 h 1673363"/>
                <a:gd name="connsiteX4" fmla="*/ 69703 w 1388571"/>
                <a:gd name="connsiteY4" fmla="*/ 1029874 h 1673363"/>
                <a:gd name="connsiteX5" fmla="*/ 0 w 1388571"/>
                <a:gd name="connsiteY5" fmla="*/ 1129357 h 1673363"/>
                <a:gd name="connsiteX6" fmla="*/ 1 w 1388571"/>
                <a:gd name="connsiteY6" fmla="*/ 1673363 h 1673363"/>
                <a:gd name="connsiteX0" fmla="*/ 1388571 w 1388571"/>
                <a:gd name="connsiteY0" fmla="*/ 0 h 2051561"/>
                <a:gd name="connsiteX1" fmla="*/ 1049084 w 1388571"/>
                <a:gd name="connsiteY1" fmla="*/ 327022 h 2051561"/>
                <a:gd name="connsiteX2" fmla="*/ 1043940 w 1388571"/>
                <a:gd name="connsiteY2" fmla="*/ 935047 h 2051561"/>
                <a:gd name="connsiteX3" fmla="*/ 960120 w 1388571"/>
                <a:gd name="connsiteY3" fmla="*/ 1030297 h 2051561"/>
                <a:gd name="connsiteX4" fmla="*/ 69703 w 1388571"/>
                <a:gd name="connsiteY4" fmla="*/ 1029874 h 2051561"/>
                <a:gd name="connsiteX5" fmla="*/ 0 w 1388571"/>
                <a:gd name="connsiteY5" fmla="*/ 1129357 h 2051561"/>
                <a:gd name="connsiteX6" fmla="*/ 1 w 1388571"/>
                <a:gd name="connsiteY6" fmla="*/ 2051561 h 2051561"/>
                <a:gd name="connsiteX0" fmla="*/ 1388570 w 1388570"/>
                <a:gd name="connsiteY0" fmla="*/ 0 h 2051561"/>
                <a:gd name="connsiteX1" fmla="*/ 1049083 w 1388570"/>
                <a:gd name="connsiteY1" fmla="*/ 327022 h 2051561"/>
                <a:gd name="connsiteX2" fmla="*/ 1043939 w 1388570"/>
                <a:gd name="connsiteY2" fmla="*/ 935047 h 2051561"/>
                <a:gd name="connsiteX3" fmla="*/ 960119 w 1388570"/>
                <a:gd name="connsiteY3" fmla="*/ 1030297 h 2051561"/>
                <a:gd name="connsiteX4" fmla="*/ 69702 w 1388570"/>
                <a:gd name="connsiteY4" fmla="*/ 1029874 h 2051561"/>
                <a:gd name="connsiteX5" fmla="*/ 10199 w 1388570"/>
                <a:gd name="connsiteY5" fmla="*/ 1129357 h 2051561"/>
                <a:gd name="connsiteX6" fmla="*/ 0 w 1388570"/>
                <a:gd name="connsiteY6" fmla="*/ 2051561 h 2051561"/>
                <a:gd name="connsiteX0" fmla="*/ 1388570 w 1388570"/>
                <a:gd name="connsiteY0" fmla="*/ 0 h 2051561"/>
                <a:gd name="connsiteX1" fmla="*/ 1049083 w 1388570"/>
                <a:gd name="connsiteY1" fmla="*/ 327022 h 2051561"/>
                <a:gd name="connsiteX2" fmla="*/ 1043939 w 1388570"/>
                <a:gd name="connsiteY2" fmla="*/ 935047 h 2051561"/>
                <a:gd name="connsiteX3" fmla="*/ 960119 w 1388570"/>
                <a:gd name="connsiteY3" fmla="*/ 1030297 h 2051561"/>
                <a:gd name="connsiteX4" fmla="*/ 79902 w 1388570"/>
                <a:gd name="connsiteY4" fmla="*/ 1029873 h 2051561"/>
                <a:gd name="connsiteX5" fmla="*/ 10199 w 1388570"/>
                <a:gd name="connsiteY5" fmla="*/ 1129357 h 2051561"/>
                <a:gd name="connsiteX6" fmla="*/ 0 w 1388570"/>
                <a:gd name="connsiteY6" fmla="*/ 2051561 h 2051561"/>
                <a:gd name="connsiteX0" fmla="*/ 1388570 w 1388570"/>
                <a:gd name="connsiteY0" fmla="*/ 0 h 2051561"/>
                <a:gd name="connsiteX1" fmla="*/ 1049083 w 1388570"/>
                <a:gd name="connsiteY1" fmla="*/ 327022 h 2051561"/>
                <a:gd name="connsiteX2" fmla="*/ 1043939 w 1388570"/>
                <a:gd name="connsiteY2" fmla="*/ 935047 h 2051561"/>
                <a:gd name="connsiteX3" fmla="*/ 960119 w 1388570"/>
                <a:gd name="connsiteY3" fmla="*/ 1030297 h 2051561"/>
                <a:gd name="connsiteX4" fmla="*/ 79902 w 1388570"/>
                <a:gd name="connsiteY4" fmla="*/ 1029873 h 2051561"/>
                <a:gd name="connsiteX5" fmla="*/ 10199 w 1388570"/>
                <a:gd name="connsiteY5" fmla="*/ 1171379 h 2051561"/>
                <a:gd name="connsiteX6" fmla="*/ 0 w 1388570"/>
                <a:gd name="connsiteY6" fmla="*/ 2051561 h 2051561"/>
                <a:gd name="connsiteX0" fmla="*/ 1388570 w 1388570"/>
                <a:gd name="connsiteY0" fmla="*/ 0 h 2051561"/>
                <a:gd name="connsiteX1" fmla="*/ 1049083 w 1388570"/>
                <a:gd name="connsiteY1" fmla="*/ 327022 h 2051561"/>
                <a:gd name="connsiteX2" fmla="*/ 1043939 w 1388570"/>
                <a:gd name="connsiteY2" fmla="*/ 935047 h 2051561"/>
                <a:gd name="connsiteX3" fmla="*/ 960119 w 1388570"/>
                <a:gd name="connsiteY3" fmla="*/ 1030297 h 2051561"/>
                <a:gd name="connsiteX4" fmla="*/ 79902 w 1388570"/>
                <a:gd name="connsiteY4" fmla="*/ 1029873 h 2051561"/>
                <a:gd name="connsiteX5" fmla="*/ 10199 w 1388570"/>
                <a:gd name="connsiteY5" fmla="*/ 1171379 h 2051561"/>
                <a:gd name="connsiteX6" fmla="*/ 0 w 1388570"/>
                <a:gd name="connsiteY6" fmla="*/ 2051561 h 2051561"/>
                <a:gd name="connsiteX0" fmla="*/ 1378371 w 1378371"/>
                <a:gd name="connsiteY0" fmla="*/ 0 h 2051561"/>
                <a:gd name="connsiteX1" fmla="*/ 1038884 w 1378371"/>
                <a:gd name="connsiteY1" fmla="*/ 327022 h 2051561"/>
                <a:gd name="connsiteX2" fmla="*/ 1033740 w 1378371"/>
                <a:gd name="connsiteY2" fmla="*/ 935047 h 2051561"/>
                <a:gd name="connsiteX3" fmla="*/ 949920 w 1378371"/>
                <a:gd name="connsiteY3" fmla="*/ 1030297 h 2051561"/>
                <a:gd name="connsiteX4" fmla="*/ 69703 w 1378371"/>
                <a:gd name="connsiteY4" fmla="*/ 1029873 h 2051561"/>
                <a:gd name="connsiteX5" fmla="*/ 0 w 1378371"/>
                <a:gd name="connsiteY5" fmla="*/ 1171379 h 2051561"/>
                <a:gd name="connsiteX6" fmla="*/ 3 w 1378371"/>
                <a:gd name="connsiteY6" fmla="*/ 2051561 h 2051561"/>
                <a:gd name="connsiteX0" fmla="*/ 1378371 w 1378371"/>
                <a:gd name="connsiteY0" fmla="*/ 0 h 2051561"/>
                <a:gd name="connsiteX1" fmla="*/ 1038884 w 1378371"/>
                <a:gd name="connsiteY1" fmla="*/ 327022 h 2051561"/>
                <a:gd name="connsiteX2" fmla="*/ 1033740 w 1378371"/>
                <a:gd name="connsiteY2" fmla="*/ 935047 h 2051561"/>
                <a:gd name="connsiteX3" fmla="*/ 949920 w 1378371"/>
                <a:gd name="connsiteY3" fmla="*/ 1030297 h 2051561"/>
                <a:gd name="connsiteX4" fmla="*/ 69703 w 1378371"/>
                <a:gd name="connsiteY4" fmla="*/ 1029873 h 2051561"/>
                <a:gd name="connsiteX5" fmla="*/ 0 w 1378371"/>
                <a:gd name="connsiteY5" fmla="*/ 1171379 h 2051561"/>
                <a:gd name="connsiteX6" fmla="*/ 532017 w 1378371"/>
                <a:gd name="connsiteY6" fmla="*/ 2051561 h 2051561"/>
                <a:gd name="connsiteX0" fmla="*/ 1378371 w 1378371"/>
                <a:gd name="connsiteY0" fmla="*/ 0 h 2051561"/>
                <a:gd name="connsiteX1" fmla="*/ 1038884 w 1378371"/>
                <a:gd name="connsiteY1" fmla="*/ 327022 h 2051561"/>
                <a:gd name="connsiteX2" fmla="*/ 1033740 w 1378371"/>
                <a:gd name="connsiteY2" fmla="*/ 935047 h 2051561"/>
                <a:gd name="connsiteX3" fmla="*/ 949920 w 1378371"/>
                <a:gd name="connsiteY3" fmla="*/ 1030297 h 2051561"/>
                <a:gd name="connsiteX4" fmla="*/ 564599 w 1378371"/>
                <a:gd name="connsiteY4" fmla="*/ 1029873 h 2051561"/>
                <a:gd name="connsiteX5" fmla="*/ 0 w 1378371"/>
                <a:gd name="connsiteY5" fmla="*/ 1171379 h 2051561"/>
                <a:gd name="connsiteX6" fmla="*/ 532017 w 1378371"/>
                <a:gd name="connsiteY6" fmla="*/ 2051561 h 2051561"/>
                <a:gd name="connsiteX0" fmla="*/ 1378371 w 1378371"/>
                <a:gd name="connsiteY0" fmla="*/ 0 h 2051561"/>
                <a:gd name="connsiteX1" fmla="*/ 1038884 w 1378371"/>
                <a:gd name="connsiteY1" fmla="*/ 327022 h 2051561"/>
                <a:gd name="connsiteX2" fmla="*/ 1033740 w 1378371"/>
                <a:gd name="connsiteY2" fmla="*/ 935047 h 2051561"/>
                <a:gd name="connsiteX3" fmla="*/ 949920 w 1378371"/>
                <a:gd name="connsiteY3" fmla="*/ 1030297 h 2051561"/>
                <a:gd name="connsiteX4" fmla="*/ 700696 w 1378371"/>
                <a:gd name="connsiteY4" fmla="*/ 1035537 h 2051561"/>
                <a:gd name="connsiteX5" fmla="*/ 0 w 1378371"/>
                <a:gd name="connsiteY5" fmla="*/ 1171379 h 2051561"/>
                <a:gd name="connsiteX6" fmla="*/ 532017 w 1378371"/>
                <a:gd name="connsiteY6" fmla="*/ 2051561 h 2051561"/>
                <a:gd name="connsiteX0" fmla="*/ 846354 w 846354"/>
                <a:gd name="connsiteY0" fmla="*/ 0 h 2051561"/>
                <a:gd name="connsiteX1" fmla="*/ 506867 w 846354"/>
                <a:gd name="connsiteY1" fmla="*/ 327022 h 2051561"/>
                <a:gd name="connsiteX2" fmla="*/ 501723 w 846354"/>
                <a:gd name="connsiteY2" fmla="*/ 935047 h 2051561"/>
                <a:gd name="connsiteX3" fmla="*/ 417903 w 846354"/>
                <a:gd name="connsiteY3" fmla="*/ 1030297 h 2051561"/>
                <a:gd name="connsiteX4" fmla="*/ 168679 w 846354"/>
                <a:gd name="connsiteY4" fmla="*/ 1035537 h 2051561"/>
                <a:gd name="connsiteX5" fmla="*/ 12370 w 846354"/>
                <a:gd name="connsiteY5" fmla="*/ 1171379 h 2051561"/>
                <a:gd name="connsiteX6" fmla="*/ 0 w 846354"/>
                <a:gd name="connsiteY6" fmla="*/ 2051561 h 2051561"/>
                <a:gd name="connsiteX0" fmla="*/ 846354 w 846354"/>
                <a:gd name="connsiteY0" fmla="*/ 0 h 2051561"/>
                <a:gd name="connsiteX1" fmla="*/ 506867 w 846354"/>
                <a:gd name="connsiteY1" fmla="*/ 327022 h 2051561"/>
                <a:gd name="connsiteX2" fmla="*/ 501723 w 846354"/>
                <a:gd name="connsiteY2" fmla="*/ 935047 h 2051561"/>
                <a:gd name="connsiteX3" fmla="*/ 417903 w 846354"/>
                <a:gd name="connsiteY3" fmla="*/ 1030297 h 2051561"/>
                <a:gd name="connsiteX4" fmla="*/ 168679 w 846354"/>
                <a:gd name="connsiteY4" fmla="*/ 1035537 h 2051561"/>
                <a:gd name="connsiteX5" fmla="*/ 16495 w 846354"/>
                <a:gd name="connsiteY5" fmla="*/ 1171379 h 2051561"/>
                <a:gd name="connsiteX6" fmla="*/ 0 w 846354"/>
                <a:gd name="connsiteY6" fmla="*/ 2051561 h 2051561"/>
                <a:gd name="connsiteX0" fmla="*/ 846354 w 846354"/>
                <a:gd name="connsiteY0" fmla="*/ 0 h 2051561"/>
                <a:gd name="connsiteX1" fmla="*/ 506867 w 846354"/>
                <a:gd name="connsiteY1" fmla="*/ 327022 h 2051561"/>
                <a:gd name="connsiteX2" fmla="*/ 501723 w 846354"/>
                <a:gd name="connsiteY2" fmla="*/ 935047 h 2051561"/>
                <a:gd name="connsiteX3" fmla="*/ 417903 w 846354"/>
                <a:gd name="connsiteY3" fmla="*/ 1030297 h 2051561"/>
                <a:gd name="connsiteX4" fmla="*/ 168679 w 846354"/>
                <a:gd name="connsiteY4" fmla="*/ 1035537 h 2051561"/>
                <a:gd name="connsiteX5" fmla="*/ 32991 w 846354"/>
                <a:gd name="connsiteY5" fmla="*/ 1171379 h 2051561"/>
                <a:gd name="connsiteX6" fmla="*/ 0 w 846354"/>
                <a:gd name="connsiteY6" fmla="*/ 2051561 h 2051561"/>
                <a:gd name="connsiteX0" fmla="*/ 846354 w 846354"/>
                <a:gd name="connsiteY0" fmla="*/ 0 h 2051561"/>
                <a:gd name="connsiteX1" fmla="*/ 506867 w 846354"/>
                <a:gd name="connsiteY1" fmla="*/ 327022 h 2051561"/>
                <a:gd name="connsiteX2" fmla="*/ 501723 w 846354"/>
                <a:gd name="connsiteY2" fmla="*/ 935047 h 2051561"/>
                <a:gd name="connsiteX3" fmla="*/ 417903 w 846354"/>
                <a:gd name="connsiteY3" fmla="*/ 1030297 h 2051561"/>
                <a:gd name="connsiteX4" fmla="*/ 168679 w 846354"/>
                <a:gd name="connsiteY4" fmla="*/ 1035537 h 2051561"/>
                <a:gd name="connsiteX5" fmla="*/ 20619 w 846354"/>
                <a:gd name="connsiteY5" fmla="*/ 1171379 h 2051561"/>
                <a:gd name="connsiteX6" fmla="*/ 0 w 846354"/>
                <a:gd name="connsiteY6" fmla="*/ 2051561 h 2051561"/>
                <a:gd name="connsiteX0" fmla="*/ 846354 w 846354"/>
                <a:gd name="connsiteY0" fmla="*/ 0 h 2051561"/>
                <a:gd name="connsiteX1" fmla="*/ 506867 w 846354"/>
                <a:gd name="connsiteY1" fmla="*/ 327022 h 2051561"/>
                <a:gd name="connsiteX2" fmla="*/ 501723 w 846354"/>
                <a:gd name="connsiteY2" fmla="*/ 935047 h 2051561"/>
                <a:gd name="connsiteX3" fmla="*/ 417903 w 846354"/>
                <a:gd name="connsiteY3" fmla="*/ 1030297 h 2051561"/>
                <a:gd name="connsiteX4" fmla="*/ 168679 w 846354"/>
                <a:gd name="connsiteY4" fmla="*/ 1035537 h 2051561"/>
                <a:gd name="connsiteX5" fmla="*/ 12370 w 846354"/>
                <a:gd name="connsiteY5" fmla="*/ 1171379 h 2051561"/>
                <a:gd name="connsiteX6" fmla="*/ 0 w 846354"/>
                <a:gd name="connsiteY6" fmla="*/ 2051561 h 2051561"/>
                <a:gd name="connsiteX0" fmla="*/ 846354 w 846354"/>
                <a:gd name="connsiteY0" fmla="*/ 0 h 2051561"/>
                <a:gd name="connsiteX1" fmla="*/ 506867 w 846354"/>
                <a:gd name="connsiteY1" fmla="*/ 327022 h 2051561"/>
                <a:gd name="connsiteX2" fmla="*/ 501723 w 846354"/>
                <a:gd name="connsiteY2" fmla="*/ 935047 h 2051561"/>
                <a:gd name="connsiteX3" fmla="*/ 417903 w 846354"/>
                <a:gd name="connsiteY3" fmla="*/ 1030297 h 2051561"/>
                <a:gd name="connsiteX4" fmla="*/ 168679 w 846354"/>
                <a:gd name="connsiteY4" fmla="*/ 1035537 h 2051561"/>
                <a:gd name="connsiteX5" fmla="*/ 8246 w 846354"/>
                <a:gd name="connsiteY5" fmla="*/ 1171379 h 2051561"/>
                <a:gd name="connsiteX6" fmla="*/ 0 w 846354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68680 w 846355"/>
                <a:gd name="connsiteY4" fmla="*/ 1035537 h 2051561"/>
                <a:gd name="connsiteX5" fmla="*/ 0 w 846355"/>
                <a:gd name="connsiteY5" fmla="*/ 1165715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68680 w 846355"/>
                <a:gd name="connsiteY4" fmla="*/ 1035537 h 2051561"/>
                <a:gd name="connsiteX5" fmla="*/ 0 w 846355"/>
                <a:gd name="connsiteY5" fmla="*/ 1165715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52183 w 846355"/>
                <a:gd name="connsiteY4" fmla="*/ 1035537 h 2051561"/>
                <a:gd name="connsiteX5" fmla="*/ 0 w 846355"/>
                <a:gd name="connsiteY5" fmla="*/ 1165715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52183 w 846355"/>
                <a:gd name="connsiteY4" fmla="*/ 1035537 h 2051561"/>
                <a:gd name="connsiteX5" fmla="*/ 0 w 846355"/>
                <a:gd name="connsiteY5" fmla="*/ 1165715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52183 w 846355"/>
                <a:gd name="connsiteY4" fmla="*/ 1035537 h 2051561"/>
                <a:gd name="connsiteX5" fmla="*/ 0 w 846355"/>
                <a:gd name="connsiteY5" fmla="*/ 1165715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52183 w 846355"/>
                <a:gd name="connsiteY4" fmla="*/ 1035537 h 2051561"/>
                <a:gd name="connsiteX5" fmla="*/ 0 w 846355"/>
                <a:gd name="connsiteY5" fmla="*/ 1165715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23037 w 846355"/>
                <a:gd name="connsiteY4" fmla="*/ 1035537 h 2051561"/>
                <a:gd name="connsiteX5" fmla="*/ 0 w 846355"/>
                <a:gd name="connsiteY5" fmla="*/ 1165715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23037 w 846355"/>
                <a:gd name="connsiteY4" fmla="*/ 1035537 h 2051561"/>
                <a:gd name="connsiteX5" fmla="*/ 0 w 846355"/>
                <a:gd name="connsiteY5" fmla="*/ 1165715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23037 w 846355"/>
                <a:gd name="connsiteY4" fmla="*/ 1035537 h 2051561"/>
                <a:gd name="connsiteX5" fmla="*/ 0 w 846355"/>
                <a:gd name="connsiteY5" fmla="*/ 1150707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23037 w 846355"/>
                <a:gd name="connsiteY4" fmla="*/ 1035537 h 2051561"/>
                <a:gd name="connsiteX5" fmla="*/ 0 w 846355"/>
                <a:gd name="connsiteY5" fmla="*/ 1150707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23037 w 846355"/>
                <a:gd name="connsiteY4" fmla="*/ 1035537 h 2051561"/>
                <a:gd name="connsiteX5" fmla="*/ 0 w 846355"/>
                <a:gd name="connsiteY5" fmla="*/ 1150707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499926 w 846355"/>
                <a:gd name="connsiteY1" fmla="*/ 331789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23037 w 846355"/>
                <a:gd name="connsiteY4" fmla="*/ 1035537 h 2051561"/>
                <a:gd name="connsiteX5" fmla="*/ 0 w 846355"/>
                <a:gd name="connsiteY5" fmla="*/ 1150707 h 2051561"/>
                <a:gd name="connsiteX6" fmla="*/ 1 w 846355"/>
                <a:gd name="connsiteY6" fmla="*/ 2051561 h 2051561"/>
                <a:gd name="connsiteX0" fmla="*/ 1309039 w 1309039"/>
                <a:gd name="connsiteY0" fmla="*/ 0 h 2261670"/>
                <a:gd name="connsiteX1" fmla="*/ 962610 w 1309039"/>
                <a:gd name="connsiteY1" fmla="*/ 331789 h 2261670"/>
                <a:gd name="connsiteX2" fmla="*/ 964408 w 1309039"/>
                <a:gd name="connsiteY2" fmla="*/ 935047 h 2261670"/>
                <a:gd name="connsiteX3" fmla="*/ 880588 w 1309039"/>
                <a:gd name="connsiteY3" fmla="*/ 1030297 h 2261670"/>
                <a:gd name="connsiteX4" fmla="*/ 585721 w 1309039"/>
                <a:gd name="connsiteY4" fmla="*/ 1035537 h 2261670"/>
                <a:gd name="connsiteX5" fmla="*/ 462684 w 1309039"/>
                <a:gd name="connsiteY5" fmla="*/ 1150707 h 2261670"/>
                <a:gd name="connsiteX6" fmla="*/ 0 w 1309039"/>
                <a:gd name="connsiteY6" fmla="*/ 2261670 h 2261670"/>
                <a:gd name="connsiteX0" fmla="*/ 1309039 w 1309039"/>
                <a:gd name="connsiteY0" fmla="*/ 0 h 2261670"/>
                <a:gd name="connsiteX1" fmla="*/ 962610 w 1309039"/>
                <a:gd name="connsiteY1" fmla="*/ 331789 h 2261670"/>
                <a:gd name="connsiteX2" fmla="*/ 964408 w 1309039"/>
                <a:gd name="connsiteY2" fmla="*/ 935047 h 2261670"/>
                <a:gd name="connsiteX3" fmla="*/ 880588 w 1309039"/>
                <a:gd name="connsiteY3" fmla="*/ 1030297 h 2261670"/>
                <a:gd name="connsiteX4" fmla="*/ 585721 w 1309039"/>
                <a:gd name="connsiteY4" fmla="*/ 1035537 h 2261670"/>
                <a:gd name="connsiteX5" fmla="*/ 7285 w 1309039"/>
                <a:gd name="connsiteY5" fmla="*/ 1150707 h 2261670"/>
                <a:gd name="connsiteX6" fmla="*/ 0 w 1309039"/>
                <a:gd name="connsiteY6" fmla="*/ 2261670 h 2261670"/>
                <a:gd name="connsiteX0" fmla="*/ 1309039 w 1309039"/>
                <a:gd name="connsiteY0" fmla="*/ 0 h 2261670"/>
                <a:gd name="connsiteX1" fmla="*/ 962610 w 1309039"/>
                <a:gd name="connsiteY1" fmla="*/ 331789 h 2261670"/>
                <a:gd name="connsiteX2" fmla="*/ 964408 w 1309039"/>
                <a:gd name="connsiteY2" fmla="*/ 935047 h 2261670"/>
                <a:gd name="connsiteX3" fmla="*/ 880588 w 1309039"/>
                <a:gd name="connsiteY3" fmla="*/ 1030297 h 2261670"/>
                <a:gd name="connsiteX4" fmla="*/ 585721 w 1309039"/>
                <a:gd name="connsiteY4" fmla="*/ 1035537 h 2261670"/>
                <a:gd name="connsiteX5" fmla="*/ 7285 w 1309039"/>
                <a:gd name="connsiteY5" fmla="*/ 1150707 h 2261670"/>
                <a:gd name="connsiteX6" fmla="*/ 0 w 1309039"/>
                <a:gd name="connsiteY6" fmla="*/ 2261670 h 2261670"/>
                <a:gd name="connsiteX0" fmla="*/ 1305396 w 1305396"/>
                <a:gd name="connsiteY0" fmla="*/ 0 h 2266673"/>
                <a:gd name="connsiteX1" fmla="*/ 958967 w 1305396"/>
                <a:gd name="connsiteY1" fmla="*/ 331789 h 2266673"/>
                <a:gd name="connsiteX2" fmla="*/ 960765 w 1305396"/>
                <a:gd name="connsiteY2" fmla="*/ 935047 h 2266673"/>
                <a:gd name="connsiteX3" fmla="*/ 876945 w 1305396"/>
                <a:gd name="connsiteY3" fmla="*/ 1030297 h 2266673"/>
                <a:gd name="connsiteX4" fmla="*/ 582078 w 1305396"/>
                <a:gd name="connsiteY4" fmla="*/ 1035537 h 2266673"/>
                <a:gd name="connsiteX5" fmla="*/ 3642 w 1305396"/>
                <a:gd name="connsiteY5" fmla="*/ 1150707 h 2266673"/>
                <a:gd name="connsiteX6" fmla="*/ 0 w 1305396"/>
                <a:gd name="connsiteY6" fmla="*/ 2266673 h 2266673"/>
                <a:gd name="connsiteX0" fmla="*/ 1309041 w 1309041"/>
                <a:gd name="connsiteY0" fmla="*/ 0 h 2266673"/>
                <a:gd name="connsiteX1" fmla="*/ 962612 w 1309041"/>
                <a:gd name="connsiteY1" fmla="*/ 331789 h 2266673"/>
                <a:gd name="connsiteX2" fmla="*/ 964410 w 1309041"/>
                <a:gd name="connsiteY2" fmla="*/ 935047 h 2266673"/>
                <a:gd name="connsiteX3" fmla="*/ 880590 w 1309041"/>
                <a:gd name="connsiteY3" fmla="*/ 1030297 h 2266673"/>
                <a:gd name="connsiteX4" fmla="*/ 585723 w 1309041"/>
                <a:gd name="connsiteY4" fmla="*/ 1035537 h 2266673"/>
                <a:gd name="connsiteX5" fmla="*/ 0 w 1309041"/>
                <a:gd name="connsiteY5" fmla="*/ 1155709 h 2266673"/>
                <a:gd name="connsiteX6" fmla="*/ 3645 w 1309041"/>
                <a:gd name="connsiteY6" fmla="*/ 2266673 h 2266673"/>
                <a:gd name="connsiteX0" fmla="*/ 1305398 w 1305398"/>
                <a:gd name="connsiteY0" fmla="*/ 0 h 2266673"/>
                <a:gd name="connsiteX1" fmla="*/ 958969 w 1305398"/>
                <a:gd name="connsiteY1" fmla="*/ 331789 h 2266673"/>
                <a:gd name="connsiteX2" fmla="*/ 960767 w 1305398"/>
                <a:gd name="connsiteY2" fmla="*/ 935047 h 2266673"/>
                <a:gd name="connsiteX3" fmla="*/ 876947 w 1305398"/>
                <a:gd name="connsiteY3" fmla="*/ 1030297 h 2266673"/>
                <a:gd name="connsiteX4" fmla="*/ 582080 w 1305398"/>
                <a:gd name="connsiteY4" fmla="*/ 1035537 h 2266673"/>
                <a:gd name="connsiteX5" fmla="*/ 0 w 1305398"/>
                <a:gd name="connsiteY5" fmla="*/ 1155709 h 2266673"/>
                <a:gd name="connsiteX6" fmla="*/ 2 w 1305398"/>
                <a:gd name="connsiteY6" fmla="*/ 2266673 h 2266673"/>
                <a:gd name="connsiteX0" fmla="*/ 1305398 w 1305398"/>
                <a:gd name="connsiteY0" fmla="*/ 0 h 2266673"/>
                <a:gd name="connsiteX1" fmla="*/ 958969 w 1305398"/>
                <a:gd name="connsiteY1" fmla="*/ 331789 h 2266673"/>
                <a:gd name="connsiteX2" fmla="*/ 960767 w 1305398"/>
                <a:gd name="connsiteY2" fmla="*/ 935047 h 2266673"/>
                <a:gd name="connsiteX3" fmla="*/ 876947 w 1305398"/>
                <a:gd name="connsiteY3" fmla="*/ 1030297 h 2266673"/>
                <a:gd name="connsiteX4" fmla="*/ 133966 w 1305398"/>
                <a:gd name="connsiteY4" fmla="*/ 1040539 h 2266673"/>
                <a:gd name="connsiteX5" fmla="*/ 0 w 1305398"/>
                <a:gd name="connsiteY5" fmla="*/ 1155709 h 2266673"/>
                <a:gd name="connsiteX6" fmla="*/ 2 w 1305398"/>
                <a:gd name="connsiteY6" fmla="*/ 2266673 h 2266673"/>
                <a:gd name="connsiteX0" fmla="*/ 1305397 w 1305397"/>
                <a:gd name="connsiteY0" fmla="*/ 0 h 2266673"/>
                <a:gd name="connsiteX1" fmla="*/ 958968 w 1305397"/>
                <a:gd name="connsiteY1" fmla="*/ 331789 h 2266673"/>
                <a:gd name="connsiteX2" fmla="*/ 960766 w 1305397"/>
                <a:gd name="connsiteY2" fmla="*/ 935047 h 2266673"/>
                <a:gd name="connsiteX3" fmla="*/ 876946 w 1305397"/>
                <a:gd name="connsiteY3" fmla="*/ 1030297 h 2266673"/>
                <a:gd name="connsiteX4" fmla="*/ 133965 w 1305397"/>
                <a:gd name="connsiteY4" fmla="*/ 1040539 h 2266673"/>
                <a:gd name="connsiteX5" fmla="*/ 7040 w 1305397"/>
                <a:gd name="connsiteY5" fmla="*/ 1155709 h 2266673"/>
                <a:gd name="connsiteX6" fmla="*/ 1 w 1305397"/>
                <a:gd name="connsiteY6" fmla="*/ 2266673 h 2266673"/>
                <a:gd name="connsiteX0" fmla="*/ 1301875 w 1301875"/>
                <a:gd name="connsiteY0" fmla="*/ 0 h 2266673"/>
                <a:gd name="connsiteX1" fmla="*/ 955446 w 1301875"/>
                <a:gd name="connsiteY1" fmla="*/ 331789 h 2266673"/>
                <a:gd name="connsiteX2" fmla="*/ 957244 w 1301875"/>
                <a:gd name="connsiteY2" fmla="*/ 935047 h 2266673"/>
                <a:gd name="connsiteX3" fmla="*/ 873424 w 1301875"/>
                <a:gd name="connsiteY3" fmla="*/ 1030297 h 2266673"/>
                <a:gd name="connsiteX4" fmla="*/ 130443 w 1301875"/>
                <a:gd name="connsiteY4" fmla="*/ 1040539 h 2266673"/>
                <a:gd name="connsiteX5" fmla="*/ 3518 w 1301875"/>
                <a:gd name="connsiteY5" fmla="*/ 1155709 h 2266673"/>
                <a:gd name="connsiteX6" fmla="*/ 0 w 1301875"/>
                <a:gd name="connsiteY6" fmla="*/ 2266673 h 2266673"/>
                <a:gd name="connsiteX0" fmla="*/ 1298357 w 1298357"/>
                <a:gd name="connsiteY0" fmla="*/ 0 h 2266673"/>
                <a:gd name="connsiteX1" fmla="*/ 951928 w 1298357"/>
                <a:gd name="connsiteY1" fmla="*/ 331789 h 2266673"/>
                <a:gd name="connsiteX2" fmla="*/ 953726 w 1298357"/>
                <a:gd name="connsiteY2" fmla="*/ 935047 h 2266673"/>
                <a:gd name="connsiteX3" fmla="*/ 869906 w 1298357"/>
                <a:gd name="connsiteY3" fmla="*/ 1030297 h 2266673"/>
                <a:gd name="connsiteX4" fmla="*/ 126925 w 1298357"/>
                <a:gd name="connsiteY4" fmla="*/ 1040539 h 2266673"/>
                <a:gd name="connsiteX5" fmla="*/ 0 w 1298357"/>
                <a:gd name="connsiteY5" fmla="*/ 1155709 h 2266673"/>
                <a:gd name="connsiteX6" fmla="*/ 2 w 1298357"/>
                <a:gd name="connsiteY6" fmla="*/ 2266673 h 2266673"/>
                <a:gd name="connsiteX0" fmla="*/ 1298357 w 1298357"/>
                <a:gd name="connsiteY0" fmla="*/ 0 h 2266673"/>
                <a:gd name="connsiteX1" fmla="*/ 951928 w 1298357"/>
                <a:gd name="connsiteY1" fmla="*/ 331789 h 2266673"/>
                <a:gd name="connsiteX2" fmla="*/ 953726 w 1298357"/>
                <a:gd name="connsiteY2" fmla="*/ 935047 h 2266673"/>
                <a:gd name="connsiteX3" fmla="*/ 869906 w 1298357"/>
                <a:gd name="connsiteY3" fmla="*/ 1030297 h 2266673"/>
                <a:gd name="connsiteX4" fmla="*/ 126925 w 1298357"/>
                <a:gd name="connsiteY4" fmla="*/ 1035705 h 2266673"/>
                <a:gd name="connsiteX5" fmla="*/ 0 w 1298357"/>
                <a:gd name="connsiteY5" fmla="*/ 1155709 h 2266673"/>
                <a:gd name="connsiteX6" fmla="*/ 2 w 1298357"/>
                <a:gd name="connsiteY6" fmla="*/ 2266673 h 2266673"/>
                <a:gd name="connsiteX0" fmla="*/ 1298357 w 1298357"/>
                <a:gd name="connsiteY0" fmla="*/ 0 h 2266673"/>
                <a:gd name="connsiteX1" fmla="*/ 951928 w 1298357"/>
                <a:gd name="connsiteY1" fmla="*/ 331789 h 2266673"/>
                <a:gd name="connsiteX2" fmla="*/ 953726 w 1298357"/>
                <a:gd name="connsiteY2" fmla="*/ 935047 h 2266673"/>
                <a:gd name="connsiteX3" fmla="*/ 869906 w 1298357"/>
                <a:gd name="connsiteY3" fmla="*/ 1030297 h 2266673"/>
                <a:gd name="connsiteX4" fmla="*/ 126925 w 1298357"/>
                <a:gd name="connsiteY4" fmla="*/ 1030871 h 2266673"/>
                <a:gd name="connsiteX5" fmla="*/ 0 w 1298357"/>
                <a:gd name="connsiteY5" fmla="*/ 1155709 h 2266673"/>
                <a:gd name="connsiteX6" fmla="*/ 2 w 1298357"/>
                <a:gd name="connsiteY6" fmla="*/ 2266673 h 2266673"/>
                <a:gd name="connsiteX0" fmla="*/ 1298357 w 1298357"/>
                <a:gd name="connsiteY0" fmla="*/ 0 h 2266673"/>
                <a:gd name="connsiteX1" fmla="*/ 951928 w 1298357"/>
                <a:gd name="connsiteY1" fmla="*/ 331789 h 2266673"/>
                <a:gd name="connsiteX2" fmla="*/ 953726 w 1298357"/>
                <a:gd name="connsiteY2" fmla="*/ 935047 h 2266673"/>
                <a:gd name="connsiteX3" fmla="*/ 869906 w 1298357"/>
                <a:gd name="connsiteY3" fmla="*/ 1030297 h 2266673"/>
                <a:gd name="connsiteX4" fmla="*/ 126925 w 1298357"/>
                <a:gd name="connsiteY4" fmla="*/ 1030871 h 2266673"/>
                <a:gd name="connsiteX5" fmla="*/ 0 w 1298357"/>
                <a:gd name="connsiteY5" fmla="*/ 1155709 h 2266673"/>
                <a:gd name="connsiteX6" fmla="*/ 2 w 1298357"/>
                <a:gd name="connsiteY6" fmla="*/ 2266673 h 226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57" h="2266673">
                  <a:moveTo>
                    <a:pt x="1298357" y="0"/>
                  </a:moveTo>
                  <a:cubicBezTo>
                    <a:pt x="1292495" y="283112"/>
                    <a:pt x="952136" y="175435"/>
                    <a:pt x="951928" y="331789"/>
                  </a:cubicBezTo>
                  <a:cubicBezTo>
                    <a:pt x="951720" y="488143"/>
                    <a:pt x="957716" y="771653"/>
                    <a:pt x="953726" y="935047"/>
                  </a:cubicBezTo>
                  <a:cubicBezTo>
                    <a:pt x="954065" y="1009283"/>
                    <a:pt x="958806" y="1025217"/>
                    <a:pt x="869906" y="1030297"/>
                  </a:cubicBezTo>
                  <a:lnTo>
                    <a:pt x="126925" y="1030871"/>
                  </a:lnTo>
                  <a:cubicBezTo>
                    <a:pt x="5972" y="1036721"/>
                    <a:pt x="961" y="1028598"/>
                    <a:pt x="0" y="1155709"/>
                  </a:cubicBezTo>
                  <a:cubicBezTo>
                    <a:pt x="0" y="1337044"/>
                    <a:pt x="2" y="2085338"/>
                    <a:pt x="2" y="2266673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2" name="组合 771">
              <a:extLst>
                <a:ext uri="{FF2B5EF4-FFF2-40B4-BE49-F238E27FC236}">
                  <a16:creationId xmlns:a16="http://schemas.microsoft.com/office/drawing/2014/main" id="{8135B7AA-0B87-4194-9210-B000E7F230EE}"/>
                </a:ext>
              </a:extLst>
            </p:cNvPr>
            <p:cNvGrpSpPr/>
            <p:nvPr/>
          </p:nvGrpSpPr>
          <p:grpSpPr>
            <a:xfrm>
              <a:off x="6375902" y="5591537"/>
              <a:ext cx="487072" cy="728222"/>
              <a:chOff x="7481741" y="1045387"/>
              <a:chExt cx="1194432" cy="1785796"/>
            </a:xfrm>
          </p:grpSpPr>
          <p:sp>
            <p:nvSpPr>
              <p:cNvPr id="773" name="矩形: 圆角 772">
                <a:extLst>
                  <a:ext uri="{FF2B5EF4-FFF2-40B4-BE49-F238E27FC236}">
                    <a16:creationId xmlns:a16="http://schemas.microsoft.com/office/drawing/2014/main" id="{680559A0-3E7E-430C-A99B-ECAB976C0DB9}"/>
                  </a:ext>
                </a:extLst>
              </p:cNvPr>
              <p:cNvSpPr/>
              <p:nvPr/>
            </p:nvSpPr>
            <p:spPr>
              <a:xfrm>
                <a:off x="7481741" y="1206631"/>
                <a:ext cx="1194432" cy="1624552"/>
              </a:xfrm>
              <a:prstGeom prst="roundRect">
                <a:avLst>
                  <a:gd name="adj" fmla="val 5025"/>
                </a:avLst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4" name="任意多边形: 形状 773">
                <a:extLst>
                  <a:ext uri="{FF2B5EF4-FFF2-40B4-BE49-F238E27FC236}">
                    <a16:creationId xmlns:a16="http://schemas.microsoft.com/office/drawing/2014/main" id="{60B1E905-B678-40CA-A3BD-C3A3AB53C16C}"/>
                  </a:ext>
                </a:extLst>
              </p:cNvPr>
              <p:cNvSpPr/>
              <p:nvPr/>
            </p:nvSpPr>
            <p:spPr>
              <a:xfrm>
                <a:off x="7642824" y="2721205"/>
                <a:ext cx="888991" cy="65500"/>
              </a:xfrm>
              <a:custGeom>
                <a:avLst/>
                <a:gdLst>
                  <a:gd name="connsiteX0" fmla="*/ 0 w 832701"/>
                  <a:gd name="connsiteY0" fmla="*/ 0 h 62845"/>
                  <a:gd name="connsiteX1" fmla="*/ 826416 w 832701"/>
                  <a:gd name="connsiteY1" fmla="*/ 6285 h 62845"/>
                  <a:gd name="connsiteX2" fmla="*/ 832701 w 832701"/>
                  <a:gd name="connsiteY2" fmla="*/ 59703 h 62845"/>
                  <a:gd name="connsiteX3" fmla="*/ 6284 w 832701"/>
                  <a:gd name="connsiteY3" fmla="*/ 62845 h 62845"/>
                  <a:gd name="connsiteX4" fmla="*/ 0 w 832701"/>
                  <a:gd name="connsiteY4" fmla="*/ 0 h 62845"/>
                  <a:gd name="connsiteX0" fmla="*/ 0 w 832701"/>
                  <a:gd name="connsiteY0" fmla="*/ 0 h 65465"/>
                  <a:gd name="connsiteX1" fmla="*/ 826416 w 832701"/>
                  <a:gd name="connsiteY1" fmla="*/ 6285 h 65465"/>
                  <a:gd name="connsiteX2" fmla="*/ 832701 w 832701"/>
                  <a:gd name="connsiteY2" fmla="*/ 59703 h 65465"/>
                  <a:gd name="connsiteX3" fmla="*/ 3664 w 832701"/>
                  <a:gd name="connsiteY3" fmla="*/ 65465 h 65465"/>
                  <a:gd name="connsiteX4" fmla="*/ 0 w 832701"/>
                  <a:gd name="connsiteY4" fmla="*/ 0 h 65465"/>
                  <a:gd name="connsiteX0" fmla="*/ 0 w 827461"/>
                  <a:gd name="connsiteY0" fmla="*/ 0 h 65465"/>
                  <a:gd name="connsiteX1" fmla="*/ 826416 w 827461"/>
                  <a:gd name="connsiteY1" fmla="*/ 6285 h 65465"/>
                  <a:gd name="connsiteX2" fmla="*/ 827461 w 827461"/>
                  <a:gd name="connsiteY2" fmla="*/ 59703 h 65465"/>
                  <a:gd name="connsiteX3" fmla="*/ 3664 w 827461"/>
                  <a:gd name="connsiteY3" fmla="*/ 65465 h 65465"/>
                  <a:gd name="connsiteX4" fmla="*/ 0 w 827461"/>
                  <a:gd name="connsiteY4" fmla="*/ 0 h 65465"/>
                  <a:gd name="connsiteX0" fmla="*/ 0 w 844582"/>
                  <a:gd name="connsiteY0" fmla="*/ 0 h 65465"/>
                  <a:gd name="connsiteX1" fmla="*/ 826416 w 844582"/>
                  <a:gd name="connsiteY1" fmla="*/ 6285 h 65465"/>
                  <a:gd name="connsiteX2" fmla="*/ 827461 w 844582"/>
                  <a:gd name="connsiteY2" fmla="*/ 59703 h 65465"/>
                  <a:gd name="connsiteX3" fmla="*/ 3664 w 844582"/>
                  <a:gd name="connsiteY3" fmla="*/ 65465 h 65465"/>
                  <a:gd name="connsiteX4" fmla="*/ 0 w 844582"/>
                  <a:gd name="connsiteY4" fmla="*/ 0 h 65465"/>
                  <a:gd name="connsiteX0" fmla="*/ 0 w 856416"/>
                  <a:gd name="connsiteY0" fmla="*/ 0 h 65465"/>
                  <a:gd name="connsiteX1" fmla="*/ 826416 w 856416"/>
                  <a:gd name="connsiteY1" fmla="*/ 6285 h 65465"/>
                  <a:gd name="connsiteX2" fmla="*/ 827461 w 856416"/>
                  <a:gd name="connsiteY2" fmla="*/ 59703 h 65465"/>
                  <a:gd name="connsiteX3" fmla="*/ 3664 w 856416"/>
                  <a:gd name="connsiteY3" fmla="*/ 65465 h 65465"/>
                  <a:gd name="connsiteX4" fmla="*/ 0 w 856416"/>
                  <a:gd name="connsiteY4" fmla="*/ 0 h 65465"/>
                  <a:gd name="connsiteX0" fmla="*/ 0 w 858395"/>
                  <a:gd name="connsiteY0" fmla="*/ 0 h 65465"/>
                  <a:gd name="connsiteX1" fmla="*/ 826416 w 858395"/>
                  <a:gd name="connsiteY1" fmla="*/ 6285 h 65465"/>
                  <a:gd name="connsiteX2" fmla="*/ 827461 w 858395"/>
                  <a:gd name="connsiteY2" fmla="*/ 59703 h 65465"/>
                  <a:gd name="connsiteX3" fmla="*/ 3664 w 858395"/>
                  <a:gd name="connsiteY3" fmla="*/ 65465 h 65465"/>
                  <a:gd name="connsiteX4" fmla="*/ 0 w 858395"/>
                  <a:gd name="connsiteY4" fmla="*/ 0 h 65465"/>
                  <a:gd name="connsiteX0" fmla="*/ 17378 w 875773"/>
                  <a:gd name="connsiteY0" fmla="*/ 0 h 65514"/>
                  <a:gd name="connsiteX1" fmla="*/ 843794 w 875773"/>
                  <a:gd name="connsiteY1" fmla="*/ 6285 h 65514"/>
                  <a:gd name="connsiteX2" fmla="*/ 844839 w 875773"/>
                  <a:gd name="connsiteY2" fmla="*/ 59703 h 65514"/>
                  <a:gd name="connsiteX3" fmla="*/ 21042 w 875773"/>
                  <a:gd name="connsiteY3" fmla="*/ 65465 h 65514"/>
                  <a:gd name="connsiteX4" fmla="*/ 17378 w 875773"/>
                  <a:gd name="connsiteY4" fmla="*/ 0 h 65514"/>
                  <a:gd name="connsiteX0" fmla="*/ 30596 w 888991"/>
                  <a:gd name="connsiteY0" fmla="*/ 0 h 65500"/>
                  <a:gd name="connsiteX1" fmla="*/ 857012 w 888991"/>
                  <a:gd name="connsiteY1" fmla="*/ 6285 h 65500"/>
                  <a:gd name="connsiteX2" fmla="*/ 858057 w 888991"/>
                  <a:gd name="connsiteY2" fmla="*/ 59703 h 65500"/>
                  <a:gd name="connsiteX3" fmla="*/ 34260 w 888991"/>
                  <a:gd name="connsiteY3" fmla="*/ 65465 h 65500"/>
                  <a:gd name="connsiteX4" fmla="*/ 30596 w 888991"/>
                  <a:gd name="connsiteY4" fmla="*/ 0 h 6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991" h="65500">
                    <a:moveTo>
                      <a:pt x="30596" y="0"/>
                    </a:moveTo>
                    <a:lnTo>
                      <a:pt x="857012" y="6285"/>
                    </a:lnTo>
                    <a:cubicBezTo>
                      <a:pt x="901901" y="8371"/>
                      <a:pt x="897010" y="54998"/>
                      <a:pt x="858057" y="59703"/>
                    </a:cubicBezTo>
                    <a:lnTo>
                      <a:pt x="34260" y="65465"/>
                    </a:lnTo>
                    <a:cubicBezTo>
                      <a:pt x="-11502" y="67224"/>
                      <a:pt x="-10104" y="3482"/>
                      <a:pt x="30596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5" name="任意多边形: 形状 774">
                <a:extLst>
                  <a:ext uri="{FF2B5EF4-FFF2-40B4-BE49-F238E27FC236}">
                    <a16:creationId xmlns:a16="http://schemas.microsoft.com/office/drawing/2014/main" id="{4794353E-ACCF-4607-8119-D635C7770F09}"/>
                  </a:ext>
                </a:extLst>
              </p:cNvPr>
              <p:cNvSpPr/>
              <p:nvPr/>
            </p:nvSpPr>
            <p:spPr>
              <a:xfrm>
                <a:off x="7498629" y="1045387"/>
                <a:ext cx="1163280" cy="181117"/>
              </a:xfrm>
              <a:custGeom>
                <a:avLst/>
                <a:gdLst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705 h 180805"/>
                  <a:gd name="connsiteX1" fmla="*/ 110043 w 1152825"/>
                  <a:gd name="connsiteY1" fmla="*/ 23601 h 180805"/>
                  <a:gd name="connsiteX2" fmla="*/ 178164 w 1152825"/>
                  <a:gd name="connsiteY2" fmla="*/ 21 h 180805"/>
                  <a:gd name="connsiteX3" fmla="*/ 1024443 w 1152825"/>
                  <a:gd name="connsiteY3" fmla="*/ 21 h 180805"/>
                  <a:gd name="connsiteX4" fmla="*/ 1079464 w 1152825"/>
                  <a:gd name="connsiteY4" fmla="*/ 44562 h 180805"/>
                  <a:gd name="connsiteX5" fmla="*/ 1152825 w 1152825"/>
                  <a:gd name="connsiteY5" fmla="*/ 180805 h 180805"/>
                  <a:gd name="connsiteX0" fmla="*/ 0 w 1152825"/>
                  <a:gd name="connsiteY0" fmla="*/ 167705 h 180805"/>
                  <a:gd name="connsiteX1" fmla="*/ 110043 w 1152825"/>
                  <a:gd name="connsiteY1" fmla="*/ 23601 h 180805"/>
                  <a:gd name="connsiteX2" fmla="*/ 178164 w 1152825"/>
                  <a:gd name="connsiteY2" fmla="*/ 21 h 180805"/>
                  <a:gd name="connsiteX3" fmla="*/ 1024443 w 1152825"/>
                  <a:gd name="connsiteY3" fmla="*/ 21 h 180805"/>
                  <a:gd name="connsiteX4" fmla="*/ 1079464 w 1152825"/>
                  <a:gd name="connsiteY4" fmla="*/ 44562 h 180805"/>
                  <a:gd name="connsiteX5" fmla="*/ 1152825 w 1152825"/>
                  <a:gd name="connsiteY5" fmla="*/ 180805 h 180805"/>
                  <a:gd name="connsiteX0" fmla="*/ 0 w 1152825"/>
                  <a:gd name="connsiteY0" fmla="*/ 167699 h 180799"/>
                  <a:gd name="connsiteX1" fmla="*/ 110043 w 1152825"/>
                  <a:gd name="connsiteY1" fmla="*/ 23595 h 180799"/>
                  <a:gd name="connsiteX2" fmla="*/ 178164 w 1152825"/>
                  <a:gd name="connsiteY2" fmla="*/ 15 h 180799"/>
                  <a:gd name="connsiteX3" fmla="*/ 1024443 w 1152825"/>
                  <a:gd name="connsiteY3" fmla="*/ 15 h 180799"/>
                  <a:gd name="connsiteX4" fmla="*/ 1089944 w 1152825"/>
                  <a:gd name="connsiteY4" fmla="*/ 57656 h 180799"/>
                  <a:gd name="connsiteX5" fmla="*/ 1152825 w 1152825"/>
                  <a:gd name="connsiteY5" fmla="*/ 180799 h 180799"/>
                  <a:gd name="connsiteX0" fmla="*/ 0 w 1158065"/>
                  <a:gd name="connsiteY0" fmla="*/ 180799 h 180799"/>
                  <a:gd name="connsiteX1" fmla="*/ 115283 w 1158065"/>
                  <a:gd name="connsiteY1" fmla="*/ 23595 h 180799"/>
                  <a:gd name="connsiteX2" fmla="*/ 183404 w 1158065"/>
                  <a:gd name="connsiteY2" fmla="*/ 15 h 180799"/>
                  <a:gd name="connsiteX3" fmla="*/ 1029683 w 1158065"/>
                  <a:gd name="connsiteY3" fmla="*/ 15 h 180799"/>
                  <a:gd name="connsiteX4" fmla="*/ 1095184 w 1158065"/>
                  <a:gd name="connsiteY4" fmla="*/ 57656 h 180799"/>
                  <a:gd name="connsiteX5" fmla="*/ 1158065 w 1158065"/>
                  <a:gd name="connsiteY5" fmla="*/ 180799 h 180799"/>
                  <a:gd name="connsiteX0" fmla="*/ 0 w 1158065"/>
                  <a:gd name="connsiteY0" fmla="*/ 180799 h 180799"/>
                  <a:gd name="connsiteX1" fmla="*/ 107422 w 1158065"/>
                  <a:gd name="connsiteY1" fmla="*/ 36696 h 180799"/>
                  <a:gd name="connsiteX2" fmla="*/ 183404 w 1158065"/>
                  <a:gd name="connsiteY2" fmla="*/ 15 h 180799"/>
                  <a:gd name="connsiteX3" fmla="*/ 1029683 w 1158065"/>
                  <a:gd name="connsiteY3" fmla="*/ 15 h 180799"/>
                  <a:gd name="connsiteX4" fmla="*/ 1095184 w 1158065"/>
                  <a:gd name="connsiteY4" fmla="*/ 57656 h 180799"/>
                  <a:gd name="connsiteX5" fmla="*/ 1158065 w 1158065"/>
                  <a:gd name="connsiteY5" fmla="*/ 180799 h 180799"/>
                  <a:gd name="connsiteX0" fmla="*/ 0 w 1158065"/>
                  <a:gd name="connsiteY0" fmla="*/ 180799 h 180799"/>
                  <a:gd name="connsiteX1" fmla="*/ 107422 w 1158065"/>
                  <a:gd name="connsiteY1" fmla="*/ 36696 h 180799"/>
                  <a:gd name="connsiteX2" fmla="*/ 183404 w 1158065"/>
                  <a:gd name="connsiteY2" fmla="*/ 15 h 180799"/>
                  <a:gd name="connsiteX3" fmla="*/ 1029683 w 1158065"/>
                  <a:gd name="connsiteY3" fmla="*/ 15 h 180799"/>
                  <a:gd name="connsiteX4" fmla="*/ 1095184 w 1158065"/>
                  <a:gd name="connsiteY4" fmla="*/ 57656 h 180799"/>
                  <a:gd name="connsiteX5" fmla="*/ 1158065 w 1158065"/>
                  <a:gd name="connsiteY5" fmla="*/ 180799 h 180799"/>
                  <a:gd name="connsiteX0" fmla="*/ 0 w 1160577"/>
                  <a:gd name="connsiteY0" fmla="*/ 180799 h 180799"/>
                  <a:gd name="connsiteX1" fmla="*/ 109934 w 1160577"/>
                  <a:gd name="connsiteY1" fmla="*/ 36696 h 180799"/>
                  <a:gd name="connsiteX2" fmla="*/ 185916 w 1160577"/>
                  <a:gd name="connsiteY2" fmla="*/ 15 h 180799"/>
                  <a:gd name="connsiteX3" fmla="*/ 1032195 w 1160577"/>
                  <a:gd name="connsiteY3" fmla="*/ 15 h 180799"/>
                  <a:gd name="connsiteX4" fmla="*/ 1097696 w 1160577"/>
                  <a:gd name="connsiteY4" fmla="*/ 57656 h 180799"/>
                  <a:gd name="connsiteX5" fmla="*/ 1160577 w 1160577"/>
                  <a:gd name="connsiteY5" fmla="*/ 180799 h 180799"/>
                  <a:gd name="connsiteX0" fmla="*/ 0 w 1155553"/>
                  <a:gd name="connsiteY0" fmla="*/ 168238 h 180799"/>
                  <a:gd name="connsiteX1" fmla="*/ 104910 w 1155553"/>
                  <a:gd name="connsiteY1" fmla="*/ 36696 h 180799"/>
                  <a:gd name="connsiteX2" fmla="*/ 180892 w 1155553"/>
                  <a:gd name="connsiteY2" fmla="*/ 15 h 180799"/>
                  <a:gd name="connsiteX3" fmla="*/ 1027171 w 1155553"/>
                  <a:gd name="connsiteY3" fmla="*/ 15 h 180799"/>
                  <a:gd name="connsiteX4" fmla="*/ 1092672 w 1155553"/>
                  <a:gd name="connsiteY4" fmla="*/ 57656 h 180799"/>
                  <a:gd name="connsiteX5" fmla="*/ 1155553 w 1155553"/>
                  <a:gd name="connsiteY5" fmla="*/ 180799 h 180799"/>
                  <a:gd name="connsiteX0" fmla="*/ 0 w 1155553"/>
                  <a:gd name="connsiteY0" fmla="*/ 175965 h 180799"/>
                  <a:gd name="connsiteX1" fmla="*/ 104910 w 1155553"/>
                  <a:gd name="connsiteY1" fmla="*/ 36696 h 180799"/>
                  <a:gd name="connsiteX2" fmla="*/ 180892 w 1155553"/>
                  <a:gd name="connsiteY2" fmla="*/ 15 h 180799"/>
                  <a:gd name="connsiteX3" fmla="*/ 1027171 w 1155553"/>
                  <a:gd name="connsiteY3" fmla="*/ 15 h 180799"/>
                  <a:gd name="connsiteX4" fmla="*/ 1092672 w 1155553"/>
                  <a:gd name="connsiteY4" fmla="*/ 57656 h 180799"/>
                  <a:gd name="connsiteX5" fmla="*/ 1155553 w 1155553"/>
                  <a:gd name="connsiteY5" fmla="*/ 180799 h 180799"/>
                  <a:gd name="connsiteX0" fmla="*/ 0 w 1163280"/>
                  <a:gd name="connsiteY0" fmla="*/ 181117 h 181117"/>
                  <a:gd name="connsiteX1" fmla="*/ 112637 w 1163280"/>
                  <a:gd name="connsiteY1" fmla="*/ 36696 h 181117"/>
                  <a:gd name="connsiteX2" fmla="*/ 188619 w 1163280"/>
                  <a:gd name="connsiteY2" fmla="*/ 15 h 181117"/>
                  <a:gd name="connsiteX3" fmla="*/ 1034898 w 1163280"/>
                  <a:gd name="connsiteY3" fmla="*/ 15 h 181117"/>
                  <a:gd name="connsiteX4" fmla="*/ 1100399 w 1163280"/>
                  <a:gd name="connsiteY4" fmla="*/ 57656 h 181117"/>
                  <a:gd name="connsiteX5" fmla="*/ 1163280 w 1163280"/>
                  <a:gd name="connsiteY5" fmla="*/ 180799 h 18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280" h="181117">
                    <a:moveTo>
                      <a:pt x="0" y="181117"/>
                    </a:moveTo>
                    <a:lnTo>
                      <a:pt x="112637" y="36696"/>
                    </a:lnTo>
                    <a:cubicBezTo>
                      <a:pt x="137964" y="10496"/>
                      <a:pt x="139711" y="2635"/>
                      <a:pt x="188619" y="15"/>
                    </a:cubicBezTo>
                    <a:lnTo>
                      <a:pt x="1034898" y="15"/>
                    </a:lnTo>
                    <a:cubicBezTo>
                      <a:pt x="1076819" y="-858"/>
                      <a:pt x="1087299" y="37569"/>
                      <a:pt x="1100399" y="57656"/>
                    </a:cubicBezTo>
                    <a:lnTo>
                      <a:pt x="1163280" y="18079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6" name="椭圆 775">
                <a:extLst>
                  <a:ext uri="{FF2B5EF4-FFF2-40B4-BE49-F238E27FC236}">
                    <a16:creationId xmlns:a16="http://schemas.microsoft.com/office/drawing/2014/main" id="{1B8FA0C4-8C1E-4AD3-B1DC-4544B61FAC6E}"/>
                  </a:ext>
                </a:extLst>
              </p:cNvPr>
              <p:cNvSpPr/>
              <p:nvPr/>
            </p:nvSpPr>
            <p:spPr>
              <a:xfrm>
                <a:off x="7631028" y="1757232"/>
                <a:ext cx="895533" cy="89553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7" name="椭圆 776">
                <a:extLst>
                  <a:ext uri="{FF2B5EF4-FFF2-40B4-BE49-F238E27FC236}">
                    <a16:creationId xmlns:a16="http://schemas.microsoft.com/office/drawing/2014/main" id="{1CEC0488-0F48-4706-A495-F9443E0155AB}"/>
                  </a:ext>
                </a:extLst>
              </p:cNvPr>
              <p:cNvSpPr/>
              <p:nvPr/>
            </p:nvSpPr>
            <p:spPr>
              <a:xfrm>
                <a:off x="7745747" y="1876975"/>
                <a:ext cx="649651" cy="649651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8" name="椭圆 777">
                <a:extLst>
                  <a:ext uri="{FF2B5EF4-FFF2-40B4-BE49-F238E27FC236}">
                    <a16:creationId xmlns:a16="http://schemas.microsoft.com/office/drawing/2014/main" id="{69594994-4F37-435E-B917-F876998FECFC}"/>
                  </a:ext>
                </a:extLst>
              </p:cNvPr>
              <p:cNvSpPr/>
              <p:nvPr/>
            </p:nvSpPr>
            <p:spPr>
              <a:xfrm>
                <a:off x="7917824" y="2044028"/>
                <a:ext cx="316800" cy="3168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9" name="椭圆 778">
                <a:extLst>
                  <a:ext uri="{FF2B5EF4-FFF2-40B4-BE49-F238E27FC236}">
                    <a16:creationId xmlns:a16="http://schemas.microsoft.com/office/drawing/2014/main" id="{8A81484C-1ABD-4A87-9A50-CDD2055F09F4}"/>
                  </a:ext>
                </a:extLst>
              </p:cNvPr>
              <p:cNvSpPr/>
              <p:nvPr/>
            </p:nvSpPr>
            <p:spPr>
              <a:xfrm>
                <a:off x="7882654" y="1247813"/>
                <a:ext cx="414815" cy="414815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0" name="椭圆 779">
                <a:extLst>
                  <a:ext uri="{FF2B5EF4-FFF2-40B4-BE49-F238E27FC236}">
                    <a16:creationId xmlns:a16="http://schemas.microsoft.com/office/drawing/2014/main" id="{B7729880-5FA1-4422-8855-5485BD894C70}"/>
                  </a:ext>
                </a:extLst>
              </p:cNvPr>
              <p:cNvSpPr/>
              <p:nvPr/>
            </p:nvSpPr>
            <p:spPr>
              <a:xfrm>
                <a:off x="7928919" y="1296820"/>
                <a:ext cx="316800" cy="3168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82" name="组合 781">
              <a:extLst>
                <a:ext uri="{FF2B5EF4-FFF2-40B4-BE49-F238E27FC236}">
                  <a16:creationId xmlns:a16="http://schemas.microsoft.com/office/drawing/2014/main" id="{DA74C488-6234-4A31-AE93-E4836233BF0A}"/>
                </a:ext>
              </a:extLst>
            </p:cNvPr>
            <p:cNvGrpSpPr/>
            <p:nvPr/>
          </p:nvGrpSpPr>
          <p:grpSpPr>
            <a:xfrm>
              <a:off x="6900839" y="5591537"/>
              <a:ext cx="487072" cy="728222"/>
              <a:chOff x="7481741" y="1045387"/>
              <a:chExt cx="1194432" cy="1785796"/>
            </a:xfrm>
          </p:grpSpPr>
          <p:sp>
            <p:nvSpPr>
              <p:cNvPr id="783" name="矩形: 圆角 782">
                <a:extLst>
                  <a:ext uri="{FF2B5EF4-FFF2-40B4-BE49-F238E27FC236}">
                    <a16:creationId xmlns:a16="http://schemas.microsoft.com/office/drawing/2014/main" id="{DDCCBF19-1BAD-4C2C-8D5F-4921AD3D5DAE}"/>
                  </a:ext>
                </a:extLst>
              </p:cNvPr>
              <p:cNvSpPr/>
              <p:nvPr/>
            </p:nvSpPr>
            <p:spPr>
              <a:xfrm>
                <a:off x="7481741" y="1206631"/>
                <a:ext cx="1194432" cy="1624552"/>
              </a:xfrm>
              <a:prstGeom prst="roundRect">
                <a:avLst>
                  <a:gd name="adj" fmla="val 5025"/>
                </a:avLst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4" name="任意多边形: 形状 783">
                <a:extLst>
                  <a:ext uri="{FF2B5EF4-FFF2-40B4-BE49-F238E27FC236}">
                    <a16:creationId xmlns:a16="http://schemas.microsoft.com/office/drawing/2014/main" id="{5FAE2B7B-98E3-44F9-8729-34DC717ADBC2}"/>
                  </a:ext>
                </a:extLst>
              </p:cNvPr>
              <p:cNvSpPr/>
              <p:nvPr/>
            </p:nvSpPr>
            <p:spPr>
              <a:xfrm>
                <a:off x="7642824" y="2721205"/>
                <a:ext cx="888991" cy="65500"/>
              </a:xfrm>
              <a:custGeom>
                <a:avLst/>
                <a:gdLst>
                  <a:gd name="connsiteX0" fmla="*/ 0 w 832701"/>
                  <a:gd name="connsiteY0" fmla="*/ 0 h 62845"/>
                  <a:gd name="connsiteX1" fmla="*/ 826416 w 832701"/>
                  <a:gd name="connsiteY1" fmla="*/ 6285 h 62845"/>
                  <a:gd name="connsiteX2" fmla="*/ 832701 w 832701"/>
                  <a:gd name="connsiteY2" fmla="*/ 59703 h 62845"/>
                  <a:gd name="connsiteX3" fmla="*/ 6284 w 832701"/>
                  <a:gd name="connsiteY3" fmla="*/ 62845 h 62845"/>
                  <a:gd name="connsiteX4" fmla="*/ 0 w 832701"/>
                  <a:gd name="connsiteY4" fmla="*/ 0 h 62845"/>
                  <a:gd name="connsiteX0" fmla="*/ 0 w 832701"/>
                  <a:gd name="connsiteY0" fmla="*/ 0 h 65465"/>
                  <a:gd name="connsiteX1" fmla="*/ 826416 w 832701"/>
                  <a:gd name="connsiteY1" fmla="*/ 6285 h 65465"/>
                  <a:gd name="connsiteX2" fmla="*/ 832701 w 832701"/>
                  <a:gd name="connsiteY2" fmla="*/ 59703 h 65465"/>
                  <a:gd name="connsiteX3" fmla="*/ 3664 w 832701"/>
                  <a:gd name="connsiteY3" fmla="*/ 65465 h 65465"/>
                  <a:gd name="connsiteX4" fmla="*/ 0 w 832701"/>
                  <a:gd name="connsiteY4" fmla="*/ 0 h 65465"/>
                  <a:gd name="connsiteX0" fmla="*/ 0 w 827461"/>
                  <a:gd name="connsiteY0" fmla="*/ 0 h 65465"/>
                  <a:gd name="connsiteX1" fmla="*/ 826416 w 827461"/>
                  <a:gd name="connsiteY1" fmla="*/ 6285 h 65465"/>
                  <a:gd name="connsiteX2" fmla="*/ 827461 w 827461"/>
                  <a:gd name="connsiteY2" fmla="*/ 59703 h 65465"/>
                  <a:gd name="connsiteX3" fmla="*/ 3664 w 827461"/>
                  <a:gd name="connsiteY3" fmla="*/ 65465 h 65465"/>
                  <a:gd name="connsiteX4" fmla="*/ 0 w 827461"/>
                  <a:gd name="connsiteY4" fmla="*/ 0 h 65465"/>
                  <a:gd name="connsiteX0" fmla="*/ 0 w 844582"/>
                  <a:gd name="connsiteY0" fmla="*/ 0 h 65465"/>
                  <a:gd name="connsiteX1" fmla="*/ 826416 w 844582"/>
                  <a:gd name="connsiteY1" fmla="*/ 6285 h 65465"/>
                  <a:gd name="connsiteX2" fmla="*/ 827461 w 844582"/>
                  <a:gd name="connsiteY2" fmla="*/ 59703 h 65465"/>
                  <a:gd name="connsiteX3" fmla="*/ 3664 w 844582"/>
                  <a:gd name="connsiteY3" fmla="*/ 65465 h 65465"/>
                  <a:gd name="connsiteX4" fmla="*/ 0 w 844582"/>
                  <a:gd name="connsiteY4" fmla="*/ 0 h 65465"/>
                  <a:gd name="connsiteX0" fmla="*/ 0 w 856416"/>
                  <a:gd name="connsiteY0" fmla="*/ 0 h 65465"/>
                  <a:gd name="connsiteX1" fmla="*/ 826416 w 856416"/>
                  <a:gd name="connsiteY1" fmla="*/ 6285 h 65465"/>
                  <a:gd name="connsiteX2" fmla="*/ 827461 w 856416"/>
                  <a:gd name="connsiteY2" fmla="*/ 59703 h 65465"/>
                  <a:gd name="connsiteX3" fmla="*/ 3664 w 856416"/>
                  <a:gd name="connsiteY3" fmla="*/ 65465 h 65465"/>
                  <a:gd name="connsiteX4" fmla="*/ 0 w 856416"/>
                  <a:gd name="connsiteY4" fmla="*/ 0 h 65465"/>
                  <a:gd name="connsiteX0" fmla="*/ 0 w 858395"/>
                  <a:gd name="connsiteY0" fmla="*/ 0 h 65465"/>
                  <a:gd name="connsiteX1" fmla="*/ 826416 w 858395"/>
                  <a:gd name="connsiteY1" fmla="*/ 6285 h 65465"/>
                  <a:gd name="connsiteX2" fmla="*/ 827461 w 858395"/>
                  <a:gd name="connsiteY2" fmla="*/ 59703 h 65465"/>
                  <a:gd name="connsiteX3" fmla="*/ 3664 w 858395"/>
                  <a:gd name="connsiteY3" fmla="*/ 65465 h 65465"/>
                  <a:gd name="connsiteX4" fmla="*/ 0 w 858395"/>
                  <a:gd name="connsiteY4" fmla="*/ 0 h 65465"/>
                  <a:gd name="connsiteX0" fmla="*/ 17378 w 875773"/>
                  <a:gd name="connsiteY0" fmla="*/ 0 h 65514"/>
                  <a:gd name="connsiteX1" fmla="*/ 843794 w 875773"/>
                  <a:gd name="connsiteY1" fmla="*/ 6285 h 65514"/>
                  <a:gd name="connsiteX2" fmla="*/ 844839 w 875773"/>
                  <a:gd name="connsiteY2" fmla="*/ 59703 h 65514"/>
                  <a:gd name="connsiteX3" fmla="*/ 21042 w 875773"/>
                  <a:gd name="connsiteY3" fmla="*/ 65465 h 65514"/>
                  <a:gd name="connsiteX4" fmla="*/ 17378 w 875773"/>
                  <a:gd name="connsiteY4" fmla="*/ 0 h 65514"/>
                  <a:gd name="connsiteX0" fmla="*/ 30596 w 888991"/>
                  <a:gd name="connsiteY0" fmla="*/ 0 h 65500"/>
                  <a:gd name="connsiteX1" fmla="*/ 857012 w 888991"/>
                  <a:gd name="connsiteY1" fmla="*/ 6285 h 65500"/>
                  <a:gd name="connsiteX2" fmla="*/ 858057 w 888991"/>
                  <a:gd name="connsiteY2" fmla="*/ 59703 h 65500"/>
                  <a:gd name="connsiteX3" fmla="*/ 34260 w 888991"/>
                  <a:gd name="connsiteY3" fmla="*/ 65465 h 65500"/>
                  <a:gd name="connsiteX4" fmla="*/ 30596 w 888991"/>
                  <a:gd name="connsiteY4" fmla="*/ 0 h 6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991" h="65500">
                    <a:moveTo>
                      <a:pt x="30596" y="0"/>
                    </a:moveTo>
                    <a:lnTo>
                      <a:pt x="857012" y="6285"/>
                    </a:lnTo>
                    <a:cubicBezTo>
                      <a:pt x="901901" y="8371"/>
                      <a:pt x="897010" y="54998"/>
                      <a:pt x="858057" y="59703"/>
                    </a:cubicBezTo>
                    <a:lnTo>
                      <a:pt x="34260" y="65465"/>
                    </a:lnTo>
                    <a:cubicBezTo>
                      <a:pt x="-11502" y="67224"/>
                      <a:pt x="-10104" y="3482"/>
                      <a:pt x="30596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5" name="任意多边形: 形状 784">
                <a:extLst>
                  <a:ext uri="{FF2B5EF4-FFF2-40B4-BE49-F238E27FC236}">
                    <a16:creationId xmlns:a16="http://schemas.microsoft.com/office/drawing/2014/main" id="{1C842B3A-52DA-47D8-BF16-EC22B1D7E85C}"/>
                  </a:ext>
                </a:extLst>
              </p:cNvPr>
              <p:cNvSpPr/>
              <p:nvPr/>
            </p:nvSpPr>
            <p:spPr>
              <a:xfrm>
                <a:off x="7498629" y="1045387"/>
                <a:ext cx="1163280" cy="181117"/>
              </a:xfrm>
              <a:custGeom>
                <a:avLst/>
                <a:gdLst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705 h 180805"/>
                  <a:gd name="connsiteX1" fmla="*/ 110043 w 1152825"/>
                  <a:gd name="connsiteY1" fmla="*/ 23601 h 180805"/>
                  <a:gd name="connsiteX2" fmla="*/ 178164 w 1152825"/>
                  <a:gd name="connsiteY2" fmla="*/ 21 h 180805"/>
                  <a:gd name="connsiteX3" fmla="*/ 1024443 w 1152825"/>
                  <a:gd name="connsiteY3" fmla="*/ 21 h 180805"/>
                  <a:gd name="connsiteX4" fmla="*/ 1079464 w 1152825"/>
                  <a:gd name="connsiteY4" fmla="*/ 44562 h 180805"/>
                  <a:gd name="connsiteX5" fmla="*/ 1152825 w 1152825"/>
                  <a:gd name="connsiteY5" fmla="*/ 180805 h 180805"/>
                  <a:gd name="connsiteX0" fmla="*/ 0 w 1152825"/>
                  <a:gd name="connsiteY0" fmla="*/ 167705 h 180805"/>
                  <a:gd name="connsiteX1" fmla="*/ 110043 w 1152825"/>
                  <a:gd name="connsiteY1" fmla="*/ 23601 h 180805"/>
                  <a:gd name="connsiteX2" fmla="*/ 178164 w 1152825"/>
                  <a:gd name="connsiteY2" fmla="*/ 21 h 180805"/>
                  <a:gd name="connsiteX3" fmla="*/ 1024443 w 1152825"/>
                  <a:gd name="connsiteY3" fmla="*/ 21 h 180805"/>
                  <a:gd name="connsiteX4" fmla="*/ 1079464 w 1152825"/>
                  <a:gd name="connsiteY4" fmla="*/ 44562 h 180805"/>
                  <a:gd name="connsiteX5" fmla="*/ 1152825 w 1152825"/>
                  <a:gd name="connsiteY5" fmla="*/ 180805 h 180805"/>
                  <a:gd name="connsiteX0" fmla="*/ 0 w 1152825"/>
                  <a:gd name="connsiteY0" fmla="*/ 167699 h 180799"/>
                  <a:gd name="connsiteX1" fmla="*/ 110043 w 1152825"/>
                  <a:gd name="connsiteY1" fmla="*/ 23595 h 180799"/>
                  <a:gd name="connsiteX2" fmla="*/ 178164 w 1152825"/>
                  <a:gd name="connsiteY2" fmla="*/ 15 h 180799"/>
                  <a:gd name="connsiteX3" fmla="*/ 1024443 w 1152825"/>
                  <a:gd name="connsiteY3" fmla="*/ 15 h 180799"/>
                  <a:gd name="connsiteX4" fmla="*/ 1089944 w 1152825"/>
                  <a:gd name="connsiteY4" fmla="*/ 57656 h 180799"/>
                  <a:gd name="connsiteX5" fmla="*/ 1152825 w 1152825"/>
                  <a:gd name="connsiteY5" fmla="*/ 180799 h 180799"/>
                  <a:gd name="connsiteX0" fmla="*/ 0 w 1158065"/>
                  <a:gd name="connsiteY0" fmla="*/ 180799 h 180799"/>
                  <a:gd name="connsiteX1" fmla="*/ 115283 w 1158065"/>
                  <a:gd name="connsiteY1" fmla="*/ 23595 h 180799"/>
                  <a:gd name="connsiteX2" fmla="*/ 183404 w 1158065"/>
                  <a:gd name="connsiteY2" fmla="*/ 15 h 180799"/>
                  <a:gd name="connsiteX3" fmla="*/ 1029683 w 1158065"/>
                  <a:gd name="connsiteY3" fmla="*/ 15 h 180799"/>
                  <a:gd name="connsiteX4" fmla="*/ 1095184 w 1158065"/>
                  <a:gd name="connsiteY4" fmla="*/ 57656 h 180799"/>
                  <a:gd name="connsiteX5" fmla="*/ 1158065 w 1158065"/>
                  <a:gd name="connsiteY5" fmla="*/ 180799 h 180799"/>
                  <a:gd name="connsiteX0" fmla="*/ 0 w 1158065"/>
                  <a:gd name="connsiteY0" fmla="*/ 180799 h 180799"/>
                  <a:gd name="connsiteX1" fmla="*/ 107422 w 1158065"/>
                  <a:gd name="connsiteY1" fmla="*/ 36696 h 180799"/>
                  <a:gd name="connsiteX2" fmla="*/ 183404 w 1158065"/>
                  <a:gd name="connsiteY2" fmla="*/ 15 h 180799"/>
                  <a:gd name="connsiteX3" fmla="*/ 1029683 w 1158065"/>
                  <a:gd name="connsiteY3" fmla="*/ 15 h 180799"/>
                  <a:gd name="connsiteX4" fmla="*/ 1095184 w 1158065"/>
                  <a:gd name="connsiteY4" fmla="*/ 57656 h 180799"/>
                  <a:gd name="connsiteX5" fmla="*/ 1158065 w 1158065"/>
                  <a:gd name="connsiteY5" fmla="*/ 180799 h 180799"/>
                  <a:gd name="connsiteX0" fmla="*/ 0 w 1158065"/>
                  <a:gd name="connsiteY0" fmla="*/ 180799 h 180799"/>
                  <a:gd name="connsiteX1" fmla="*/ 107422 w 1158065"/>
                  <a:gd name="connsiteY1" fmla="*/ 36696 h 180799"/>
                  <a:gd name="connsiteX2" fmla="*/ 183404 w 1158065"/>
                  <a:gd name="connsiteY2" fmla="*/ 15 h 180799"/>
                  <a:gd name="connsiteX3" fmla="*/ 1029683 w 1158065"/>
                  <a:gd name="connsiteY3" fmla="*/ 15 h 180799"/>
                  <a:gd name="connsiteX4" fmla="*/ 1095184 w 1158065"/>
                  <a:gd name="connsiteY4" fmla="*/ 57656 h 180799"/>
                  <a:gd name="connsiteX5" fmla="*/ 1158065 w 1158065"/>
                  <a:gd name="connsiteY5" fmla="*/ 180799 h 180799"/>
                  <a:gd name="connsiteX0" fmla="*/ 0 w 1160577"/>
                  <a:gd name="connsiteY0" fmla="*/ 180799 h 180799"/>
                  <a:gd name="connsiteX1" fmla="*/ 109934 w 1160577"/>
                  <a:gd name="connsiteY1" fmla="*/ 36696 h 180799"/>
                  <a:gd name="connsiteX2" fmla="*/ 185916 w 1160577"/>
                  <a:gd name="connsiteY2" fmla="*/ 15 h 180799"/>
                  <a:gd name="connsiteX3" fmla="*/ 1032195 w 1160577"/>
                  <a:gd name="connsiteY3" fmla="*/ 15 h 180799"/>
                  <a:gd name="connsiteX4" fmla="*/ 1097696 w 1160577"/>
                  <a:gd name="connsiteY4" fmla="*/ 57656 h 180799"/>
                  <a:gd name="connsiteX5" fmla="*/ 1160577 w 1160577"/>
                  <a:gd name="connsiteY5" fmla="*/ 180799 h 180799"/>
                  <a:gd name="connsiteX0" fmla="*/ 0 w 1155553"/>
                  <a:gd name="connsiteY0" fmla="*/ 168238 h 180799"/>
                  <a:gd name="connsiteX1" fmla="*/ 104910 w 1155553"/>
                  <a:gd name="connsiteY1" fmla="*/ 36696 h 180799"/>
                  <a:gd name="connsiteX2" fmla="*/ 180892 w 1155553"/>
                  <a:gd name="connsiteY2" fmla="*/ 15 h 180799"/>
                  <a:gd name="connsiteX3" fmla="*/ 1027171 w 1155553"/>
                  <a:gd name="connsiteY3" fmla="*/ 15 h 180799"/>
                  <a:gd name="connsiteX4" fmla="*/ 1092672 w 1155553"/>
                  <a:gd name="connsiteY4" fmla="*/ 57656 h 180799"/>
                  <a:gd name="connsiteX5" fmla="*/ 1155553 w 1155553"/>
                  <a:gd name="connsiteY5" fmla="*/ 180799 h 180799"/>
                  <a:gd name="connsiteX0" fmla="*/ 0 w 1155553"/>
                  <a:gd name="connsiteY0" fmla="*/ 175965 h 180799"/>
                  <a:gd name="connsiteX1" fmla="*/ 104910 w 1155553"/>
                  <a:gd name="connsiteY1" fmla="*/ 36696 h 180799"/>
                  <a:gd name="connsiteX2" fmla="*/ 180892 w 1155553"/>
                  <a:gd name="connsiteY2" fmla="*/ 15 h 180799"/>
                  <a:gd name="connsiteX3" fmla="*/ 1027171 w 1155553"/>
                  <a:gd name="connsiteY3" fmla="*/ 15 h 180799"/>
                  <a:gd name="connsiteX4" fmla="*/ 1092672 w 1155553"/>
                  <a:gd name="connsiteY4" fmla="*/ 57656 h 180799"/>
                  <a:gd name="connsiteX5" fmla="*/ 1155553 w 1155553"/>
                  <a:gd name="connsiteY5" fmla="*/ 180799 h 180799"/>
                  <a:gd name="connsiteX0" fmla="*/ 0 w 1163280"/>
                  <a:gd name="connsiteY0" fmla="*/ 181117 h 181117"/>
                  <a:gd name="connsiteX1" fmla="*/ 112637 w 1163280"/>
                  <a:gd name="connsiteY1" fmla="*/ 36696 h 181117"/>
                  <a:gd name="connsiteX2" fmla="*/ 188619 w 1163280"/>
                  <a:gd name="connsiteY2" fmla="*/ 15 h 181117"/>
                  <a:gd name="connsiteX3" fmla="*/ 1034898 w 1163280"/>
                  <a:gd name="connsiteY3" fmla="*/ 15 h 181117"/>
                  <a:gd name="connsiteX4" fmla="*/ 1100399 w 1163280"/>
                  <a:gd name="connsiteY4" fmla="*/ 57656 h 181117"/>
                  <a:gd name="connsiteX5" fmla="*/ 1163280 w 1163280"/>
                  <a:gd name="connsiteY5" fmla="*/ 180799 h 18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280" h="181117">
                    <a:moveTo>
                      <a:pt x="0" y="181117"/>
                    </a:moveTo>
                    <a:lnTo>
                      <a:pt x="112637" y="36696"/>
                    </a:lnTo>
                    <a:cubicBezTo>
                      <a:pt x="137964" y="10496"/>
                      <a:pt x="139711" y="2635"/>
                      <a:pt x="188619" y="15"/>
                    </a:cubicBezTo>
                    <a:lnTo>
                      <a:pt x="1034898" y="15"/>
                    </a:lnTo>
                    <a:cubicBezTo>
                      <a:pt x="1076819" y="-858"/>
                      <a:pt x="1087299" y="37569"/>
                      <a:pt x="1100399" y="57656"/>
                    </a:cubicBezTo>
                    <a:lnTo>
                      <a:pt x="1163280" y="18079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6" name="椭圆 785">
                <a:extLst>
                  <a:ext uri="{FF2B5EF4-FFF2-40B4-BE49-F238E27FC236}">
                    <a16:creationId xmlns:a16="http://schemas.microsoft.com/office/drawing/2014/main" id="{2C15379F-2869-427D-8026-FF972FC9E826}"/>
                  </a:ext>
                </a:extLst>
              </p:cNvPr>
              <p:cNvSpPr/>
              <p:nvPr/>
            </p:nvSpPr>
            <p:spPr>
              <a:xfrm>
                <a:off x="7631028" y="1757232"/>
                <a:ext cx="895533" cy="89553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7" name="椭圆 786">
                <a:extLst>
                  <a:ext uri="{FF2B5EF4-FFF2-40B4-BE49-F238E27FC236}">
                    <a16:creationId xmlns:a16="http://schemas.microsoft.com/office/drawing/2014/main" id="{8434244E-EE1C-4169-9C30-8570A8AF487E}"/>
                  </a:ext>
                </a:extLst>
              </p:cNvPr>
              <p:cNvSpPr/>
              <p:nvPr/>
            </p:nvSpPr>
            <p:spPr>
              <a:xfrm>
                <a:off x="7745747" y="1876975"/>
                <a:ext cx="649651" cy="649651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8" name="椭圆 787">
                <a:extLst>
                  <a:ext uri="{FF2B5EF4-FFF2-40B4-BE49-F238E27FC236}">
                    <a16:creationId xmlns:a16="http://schemas.microsoft.com/office/drawing/2014/main" id="{6E7781E0-B13B-4C3C-95A4-C6D6B8B486AB}"/>
                  </a:ext>
                </a:extLst>
              </p:cNvPr>
              <p:cNvSpPr/>
              <p:nvPr/>
            </p:nvSpPr>
            <p:spPr>
              <a:xfrm>
                <a:off x="7917824" y="2044028"/>
                <a:ext cx="316800" cy="3168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9" name="椭圆 788">
                <a:extLst>
                  <a:ext uri="{FF2B5EF4-FFF2-40B4-BE49-F238E27FC236}">
                    <a16:creationId xmlns:a16="http://schemas.microsoft.com/office/drawing/2014/main" id="{654E490D-1A16-4D17-9F02-971D69D5D825}"/>
                  </a:ext>
                </a:extLst>
              </p:cNvPr>
              <p:cNvSpPr/>
              <p:nvPr/>
            </p:nvSpPr>
            <p:spPr>
              <a:xfrm>
                <a:off x="7882654" y="1247813"/>
                <a:ext cx="414815" cy="414815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0" name="椭圆 789">
                <a:extLst>
                  <a:ext uri="{FF2B5EF4-FFF2-40B4-BE49-F238E27FC236}">
                    <a16:creationId xmlns:a16="http://schemas.microsoft.com/office/drawing/2014/main" id="{92F68B12-081F-48E1-9498-8014C2C64679}"/>
                  </a:ext>
                </a:extLst>
              </p:cNvPr>
              <p:cNvSpPr/>
              <p:nvPr/>
            </p:nvSpPr>
            <p:spPr>
              <a:xfrm>
                <a:off x="7928919" y="1296820"/>
                <a:ext cx="316800" cy="3168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4" name="文本框 793">
              <a:extLst>
                <a:ext uri="{FF2B5EF4-FFF2-40B4-BE49-F238E27FC236}">
                  <a16:creationId xmlns:a16="http://schemas.microsoft.com/office/drawing/2014/main" id="{75B1A9C8-5CB1-4DC9-9042-D6EA6D906C15}"/>
                </a:ext>
              </a:extLst>
            </p:cNvPr>
            <p:cNvSpPr txBox="1"/>
            <p:nvPr/>
          </p:nvSpPr>
          <p:spPr>
            <a:xfrm>
              <a:off x="10237740" y="3244335"/>
              <a:ext cx="63094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800" dirty="0">
                  <a:effectLst/>
                  <a:latin typeface="Arial" panose="020B0604020202020204" pitchFamily="34" charset="0"/>
                  <a:ea typeface="宋体" panose="02010600030101010101" pitchFamily="2" charset="-122"/>
                </a:rPr>
                <a:t>Front</a:t>
              </a:r>
              <a:endParaRPr kumimoji="0" lang="zh-CN" altLang="en-US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entury Gothic"/>
              </a:endParaRPr>
            </a:p>
          </p:txBody>
        </p:sp>
        <p:grpSp>
          <p:nvGrpSpPr>
            <p:cNvPr id="817" name="组合 816">
              <a:extLst>
                <a:ext uri="{FF2B5EF4-FFF2-40B4-BE49-F238E27FC236}">
                  <a16:creationId xmlns:a16="http://schemas.microsoft.com/office/drawing/2014/main" id="{34F3BBBA-D06B-4D64-B381-C75248AAD3D9}"/>
                </a:ext>
              </a:extLst>
            </p:cNvPr>
            <p:cNvGrpSpPr/>
            <p:nvPr/>
          </p:nvGrpSpPr>
          <p:grpSpPr>
            <a:xfrm>
              <a:off x="1194856" y="1166970"/>
              <a:ext cx="364517" cy="620530"/>
              <a:chOff x="970370" y="4769079"/>
              <a:chExt cx="832604" cy="1417369"/>
            </a:xfrm>
          </p:grpSpPr>
          <p:sp>
            <p:nvSpPr>
              <p:cNvPr id="818" name="椭圆 817">
                <a:extLst>
                  <a:ext uri="{FF2B5EF4-FFF2-40B4-BE49-F238E27FC236}">
                    <a16:creationId xmlns:a16="http://schemas.microsoft.com/office/drawing/2014/main" id="{C48ABFB1-9F93-4E92-8C35-8811751718EF}"/>
                  </a:ext>
                </a:extLst>
              </p:cNvPr>
              <p:cNvSpPr/>
              <p:nvPr/>
            </p:nvSpPr>
            <p:spPr>
              <a:xfrm>
                <a:off x="990026" y="5405720"/>
                <a:ext cx="780728" cy="78072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9" name="矩形: 圆角 818">
                <a:extLst>
                  <a:ext uri="{FF2B5EF4-FFF2-40B4-BE49-F238E27FC236}">
                    <a16:creationId xmlns:a16="http://schemas.microsoft.com/office/drawing/2014/main" id="{B956DA4D-843F-4FC5-8D31-0C481B0B30CB}"/>
                  </a:ext>
                </a:extLst>
              </p:cNvPr>
              <p:cNvSpPr/>
              <p:nvPr/>
            </p:nvSpPr>
            <p:spPr>
              <a:xfrm>
                <a:off x="970370" y="5716508"/>
                <a:ext cx="832604" cy="163778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20" name="直接连接符 819">
                <a:extLst>
                  <a:ext uri="{FF2B5EF4-FFF2-40B4-BE49-F238E27FC236}">
                    <a16:creationId xmlns:a16="http://schemas.microsoft.com/office/drawing/2014/main" id="{45EFEDF2-F741-4BA1-B73D-FA8057E617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0370" y="5737452"/>
                <a:ext cx="83260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直接连接符 820">
                <a:extLst>
                  <a:ext uri="{FF2B5EF4-FFF2-40B4-BE49-F238E27FC236}">
                    <a16:creationId xmlns:a16="http://schemas.microsoft.com/office/drawing/2014/main" id="{3355DEDA-F42F-4222-8452-C874A37AC0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0370" y="5856253"/>
                <a:ext cx="83260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2" name="组合 821">
                <a:extLst>
                  <a:ext uri="{FF2B5EF4-FFF2-40B4-BE49-F238E27FC236}">
                    <a16:creationId xmlns:a16="http://schemas.microsoft.com/office/drawing/2014/main" id="{2709318E-F9DC-44D2-8521-32E721CB1CA7}"/>
                  </a:ext>
                </a:extLst>
              </p:cNvPr>
              <p:cNvGrpSpPr/>
              <p:nvPr/>
            </p:nvGrpSpPr>
            <p:grpSpPr>
              <a:xfrm>
                <a:off x="1289987" y="4769079"/>
                <a:ext cx="192250" cy="652018"/>
                <a:chOff x="392900" y="4843541"/>
                <a:chExt cx="192250" cy="652018"/>
              </a:xfrm>
            </p:grpSpPr>
            <p:sp>
              <p:nvSpPr>
                <p:cNvPr id="823" name="任意多边形: 形状 822">
                  <a:extLst>
                    <a:ext uri="{FF2B5EF4-FFF2-40B4-BE49-F238E27FC236}">
                      <a16:creationId xmlns:a16="http://schemas.microsoft.com/office/drawing/2014/main" id="{A67E4DF2-5271-4C23-9BE8-01B205C35C74}"/>
                    </a:ext>
                  </a:extLst>
                </p:cNvPr>
                <p:cNvSpPr/>
                <p:nvPr/>
              </p:nvSpPr>
              <p:spPr>
                <a:xfrm>
                  <a:off x="392900" y="4843541"/>
                  <a:ext cx="192250" cy="652018"/>
                </a:xfrm>
                <a:custGeom>
                  <a:avLst/>
                  <a:gdLst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44760 w 617060"/>
                    <a:gd name="connsiteY3" fmla="*/ 1675334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44760 w 617060"/>
                    <a:gd name="connsiteY3" fmla="*/ 1675334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28774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28774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19745 h 2122942"/>
                    <a:gd name="connsiteX1" fmla="*/ 0 w 617060"/>
                    <a:gd name="connsiteY1" fmla="*/ 2122942 h 2122942"/>
                    <a:gd name="connsiteX2" fmla="*/ 38366 w 617060"/>
                    <a:gd name="connsiteY2" fmla="*/ 2078182 h 2122942"/>
                    <a:gd name="connsiteX3" fmla="*/ 35168 w 617060"/>
                    <a:gd name="connsiteY3" fmla="*/ 1668940 h 2122942"/>
                    <a:gd name="connsiteX4" fmla="*/ 83127 w 617060"/>
                    <a:gd name="connsiteY4" fmla="*/ 652229 h 2122942"/>
                    <a:gd name="connsiteX5" fmla="*/ 134282 w 617060"/>
                    <a:gd name="connsiteY5" fmla="*/ 645835 h 2122942"/>
                    <a:gd name="connsiteX6" fmla="*/ 172649 w 617060"/>
                    <a:gd name="connsiteY6" fmla="*/ 0 h 2122942"/>
                    <a:gd name="connsiteX7" fmla="*/ 441214 w 617060"/>
                    <a:gd name="connsiteY7" fmla="*/ 6395 h 2122942"/>
                    <a:gd name="connsiteX8" fmla="*/ 489172 w 617060"/>
                    <a:gd name="connsiteY8" fmla="*/ 639440 h 2122942"/>
                    <a:gd name="connsiteX9" fmla="*/ 533932 w 617060"/>
                    <a:gd name="connsiteY9" fmla="*/ 642638 h 2122942"/>
                    <a:gd name="connsiteX10" fmla="*/ 581890 w 617060"/>
                    <a:gd name="connsiteY10" fmla="*/ 1678531 h 2122942"/>
                    <a:gd name="connsiteX11" fmla="*/ 578693 w 617060"/>
                    <a:gd name="connsiteY11" fmla="*/ 2081379 h 2122942"/>
                    <a:gd name="connsiteX12" fmla="*/ 617060 w 617060"/>
                    <a:gd name="connsiteY12" fmla="*/ 2119745 h 2122942"/>
                    <a:gd name="connsiteX0" fmla="*/ 617060 w 617060"/>
                    <a:gd name="connsiteY0" fmla="*/ 2113350 h 2116547"/>
                    <a:gd name="connsiteX1" fmla="*/ 0 w 617060"/>
                    <a:gd name="connsiteY1" fmla="*/ 2116547 h 2116547"/>
                    <a:gd name="connsiteX2" fmla="*/ 38366 w 617060"/>
                    <a:gd name="connsiteY2" fmla="*/ 2071787 h 2116547"/>
                    <a:gd name="connsiteX3" fmla="*/ 35168 w 617060"/>
                    <a:gd name="connsiteY3" fmla="*/ 1662545 h 2116547"/>
                    <a:gd name="connsiteX4" fmla="*/ 83127 w 617060"/>
                    <a:gd name="connsiteY4" fmla="*/ 645834 h 2116547"/>
                    <a:gd name="connsiteX5" fmla="*/ 134282 w 617060"/>
                    <a:gd name="connsiteY5" fmla="*/ 639440 h 2116547"/>
                    <a:gd name="connsiteX6" fmla="*/ 172649 w 617060"/>
                    <a:gd name="connsiteY6" fmla="*/ 6394 h 2116547"/>
                    <a:gd name="connsiteX7" fmla="*/ 441214 w 617060"/>
                    <a:gd name="connsiteY7" fmla="*/ 0 h 2116547"/>
                    <a:gd name="connsiteX8" fmla="*/ 489172 w 617060"/>
                    <a:gd name="connsiteY8" fmla="*/ 633045 h 2116547"/>
                    <a:gd name="connsiteX9" fmla="*/ 533932 w 617060"/>
                    <a:gd name="connsiteY9" fmla="*/ 636243 h 2116547"/>
                    <a:gd name="connsiteX10" fmla="*/ 581890 w 617060"/>
                    <a:gd name="connsiteY10" fmla="*/ 1672136 h 2116547"/>
                    <a:gd name="connsiteX11" fmla="*/ 578693 w 617060"/>
                    <a:gd name="connsiteY11" fmla="*/ 2074984 h 2116547"/>
                    <a:gd name="connsiteX12" fmla="*/ 617060 w 617060"/>
                    <a:gd name="connsiteY12" fmla="*/ 2113350 h 2116547"/>
                    <a:gd name="connsiteX0" fmla="*/ 617060 w 617060"/>
                    <a:gd name="connsiteY0" fmla="*/ 2113350 h 2116547"/>
                    <a:gd name="connsiteX1" fmla="*/ 0 w 617060"/>
                    <a:gd name="connsiteY1" fmla="*/ 2116547 h 2116547"/>
                    <a:gd name="connsiteX2" fmla="*/ 38366 w 617060"/>
                    <a:gd name="connsiteY2" fmla="*/ 2071787 h 2116547"/>
                    <a:gd name="connsiteX3" fmla="*/ 35168 w 617060"/>
                    <a:gd name="connsiteY3" fmla="*/ 1662545 h 2116547"/>
                    <a:gd name="connsiteX4" fmla="*/ 83127 w 617060"/>
                    <a:gd name="connsiteY4" fmla="*/ 645834 h 2116547"/>
                    <a:gd name="connsiteX5" fmla="*/ 134282 w 617060"/>
                    <a:gd name="connsiteY5" fmla="*/ 639440 h 2116547"/>
                    <a:gd name="connsiteX6" fmla="*/ 172649 w 617060"/>
                    <a:gd name="connsiteY6" fmla="*/ 0 h 2116547"/>
                    <a:gd name="connsiteX7" fmla="*/ 441214 w 617060"/>
                    <a:gd name="connsiteY7" fmla="*/ 0 h 2116547"/>
                    <a:gd name="connsiteX8" fmla="*/ 489172 w 617060"/>
                    <a:gd name="connsiteY8" fmla="*/ 633045 h 2116547"/>
                    <a:gd name="connsiteX9" fmla="*/ 533932 w 617060"/>
                    <a:gd name="connsiteY9" fmla="*/ 636243 h 2116547"/>
                    <a:gd name="connsiteX10" fmla="*/ 581890 w 617060"/>
                    <a:gd name="connsiteY10" fmla="*/ 1672136 h 2116547"/>
                    <a:gd name="connsiteX11" fmla="*/ 578693 w 617060"/>
                    <a:gd name="connsiteY11" fmla="*/ 2074984 h 2116547"/>
                    <a:gd name="connsiteX12" fmla="*/ 617060 w 617060"/>
                    <a:gd name="connsiteY12" fmla="*/ 2113350 h 2116547"/>
                    <a:gd name="connsiteX0" fmla="*/ 627965 w 627965"/>
                    <a:gd name="connsiteY0" fmla="*/ 2129711 h 2129711"/>
                    <a:gd name="connsiteX1" fmla="*/ 0 w 627965"/>
                    <a:gd name="connsiteY1" fmla="*/ 2116547 h 2129711"/>
                    <a:gd name="connsiteX2" fmla="*/ 38366 w 627965"/>
                    <a:gd name="connsiteY2" fmla="*/ 2071787 h 2129711"/>
                    <a:gd name="connsiteX3" fmla="*/ 35168 w 627965"/>
                    <a:gd name="connsiteY3" fmla="*/ 1662545 h 2129711"/>
                    <a:gd name="connsiteX4" fmla="*/ 83127 w 627965"/>
                    <a:gd name="connsiteY4" fmla="*/ 645834 h 2129711"/>
                    <a:gd name="connsiteX5" fmla="*/ 134282 w 627965"/>
                    <a:gd name="connsiteY5" fmla="*/ 639440 h 2129711"/>
                    <a:gd name="connsiteX6" fmla="*/ 172649 w 627965"/>
                    <a:gd name="connsiteY6" fmla="*/ 0 h 2129711"/>
                    <a:gd name="connsiteX7" fmla="*/ 441214 w 627965"/>
                    <a:gd name="connsiteY7" fmla="*/ 0 h 2129711"/>
                    <a:gd name="connsiteX8" fmla="*/ 489172 w 627965"/>
                    <a:gd name="connsiteY8" fmla="*/ 633045 h 2129711"/>
                    <a:gd name="connsiteX9" fmla="*/ 533932 w 627965"/>
                    <a:gd name="connsiteY9" fmla="*/ 636243 h 2129711"/>
                    <a:gd name="connsiteX10" fmla="*/ 581890 w 627965"/>
                    <a:gd name="connsiteY10" fmla="*/ 1672136 h 2129711"/>
                    <a:gd name="connsiteX11" fmla="*/ 578693 w 627965"/>
                    <a:gd name="connsiteY11" fmla="*/ 2074984 h 2129711"/>
                    <a:gd name="connsiteX12" fmla="*/ 627965 w 627965"/>
                    <a:gd name="connsiteY12" fmla="*/ 2129711 h 2129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27965" h="2129711">
                      <a:moveTo>
                        <a:pt x="627965" y="2129711"/>
                      </a:moveTo>
                      <a:lnTo>
                        <a:pt x="0" y="2116547"/>
                      </a:lnTo>
                      <a:lnTo>
                        <a:pt x="38366" y="2071787"/>
                      </a:lnTo>
                      <a:lnTo>
                        <a:pt x="35168" y="1662545"/>
                      </a:lnTo>
                      <a:cubicBezTo>
                        <a:pt x="27709" y="1320444"/>
                        <a:pt x="42629" y="984738"/>
                        <a:pt x="83127" y="645834"/>
                      </a:cubicBezTo>
                      <a:lnTo>
                        <a:pt x="134282" y="639440"/>
                      </a:lnTo>
                      <a:cubicBezTo>
                        <a:pt x="137479" y="420964"/>
                        <a:pt x="159860" y="215278"/>
                        <a:pt x="172649" y="0"/>
                      </a:cubicBezTo>
                      <a:lnTo>
                        <a:pt x="441214" y="0"/>
                      </a:lnTo>
                      <a:cubicBezTo>
                        <a:pt x="457200" y="214212"/>
                        <a:pt x="482778" y="422031"/>
                        <a:pt x="489172" y="633045"/>
                      </a:cubicBezTo>
                      <a:lnTo>
                        <a:pt x="533932" y="636243"/>
                      </a:lnTo>
                      <a:cubicBezTo>
                        <a:pt x="569102" y="984738"/>
                        <a:pt x="585088" y="1320444"/>
                        <a:pt x="581890" y="1672136"/>
                      </a:cubicBezTo>
                      <a:cubicBezTo>
                        <a:pt x="582956" y="1806419"/>
                        <a:pt x="577627" y="1940701"/>
                        <a:pt x="578693" y="2074984"/>
                      </a:cubicBezTo>
                      <a:lnTo>
                        <a:pt x="627965" y="212971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24" name="任意多边形: 形状 823">
                  <a:extLst>
                    <a:ext uri="{FF2B5EF4-FFF2-40B4-BE49-F238E27FC236}">
                      <a16:creationId xmlns:a16="http://schemas.microsoft.com/office/drawing/2014/main" id="{3A5CBBEA-D126-4450-A9CD-BFC5959D93DB}"/>
                    </a:ext>
                  </a:extLst>
                </p:cNvPr>
                <p:cNvSpPr/>
                <p:nvPr/>
              </p:nvSpPr>
              <p:spPr>
                <a:xfrm>
                  <a:off x="452630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25" name="任意多边形: 形状 824">
                  <a:extLst>
                    <a:ext uri="{FF2B5EF4-FFF2-40B4-BE49-F238E27FC236}">
                      <a16:creationId xmlns:a16="http://schemas.microsoft.com/office/drawing/2014/main" id="{9484DD59-AEE7-4AD8-BD72-6ADA7A6A4EFE}"/>
                    </a:ext>
                  </a:extLst>
                </p:cNvPr>
                <p:cNvSpPr/>
                <p:nvPr/>
              </p:nvSpPr>
              <p:spPr>
                <a:xfrm>
                  <a:off x="476376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26" name="任意多边形: 形状 825">
                  <a:extLst>
                    <a:ext uri="{FF2B5EF4-FFF2-40B4-BE49-F238E27FC236}">
                      <a16:creationId xmlns:a16="http://schemas.microsoft.com/office/drawing/2014/main" id="{4F025F6C-73AF-4A59-B448-1BCA7908EC91}"/>
                    </a:ext>
                  </a:extLst>
                </p:cNvPr>
                <p:cNvSpPr/>
                <p:nvPr/>
              </p:nvSpPr>
              <p:spPr>
                <a:xfrm>
                  <a:off x="501615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27" name="任意多边形: 形状 826">
                  <a:extLst>
                    <a:ext uri="{FF2B5EF4-FFF2-40B4-BE49-F238E27FC236}">
                      <a16:creationId xmlns:a16="http://schemas.microsoft.com/office/drawing/2014/main" id="{4F85FDBF-B6D1-489A-AE78-F6D99645F1E9}"/>
                    </a:ext>
                  </a:extLst>
                </p:cNvPr>
                <p:cNvSpPr/>
                <p:nvPr/>
              </p:nvSpPr>
              <p:spPr>
                <a:xfrm>
                  <a:off x="430229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28" name="任意多边形: 形状 827">
                  <a:extLst>
                    <a:ext uri="{FF2B5EF4-FFF2-40B4-BE49-F238E27FC236}">
                      <a16:creationId xmlns:a16="http://schemas.microsoft.com/office/drawing/2014/main" id="{57ADB9E2-EC09-4E41-8BCE-8B693ECEE4F9}"/>
                    </a:ext>
                  </a:extLst>
                </p:cNvPr>
                <p:cNvSpPr/>
                <p:nvPr/>
              </p:nvSpPr>
              <p:spPr>
                <a:xfrm rot="152526">
                  <a:off x="409402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29" name="任意多边形: 形状 828">
                  <a:extLst>
                    <a:ext uri="{FF2B5EF4-FFF2-40B4-BE49-F238E27FC236}">
                      <a16:creationId xmlns:a16="http://schemas.microsoft.com/office/drawing/2014/main" id="{1AFB7A1E-7DB7-4F36-921F-4A8F2EDC70F8}"/>
                    </a:ext>
                  </a:extLst>
                </p:cNvPr>
                <p:cNvSpPr/>
                <p:nvPr/>
              </p:nvSpPr>
              <p:spPr>
                <a:xfrm>
                  <a:off x="523114" y="5114961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30" name="任意多边形: 形状 829">
                  <a:extLst>
                    <a:ext uri="{FF2B5EF4-FFF2-40B4-BE49-F238E27FC236}">
                      <a16:creationId xmlns:a16="http://schemas.microsoft.com/office/drawing/2014/main" id="{9E937143-FDA8-42E7-A816-48FD555988F7}"/>
                    </a:ext>
                  </a:extLst>
                </p:cNvPr>
                <p:cNvSpPr/>
                <p:nvPr/>
              </p:nvSpPr>
              <p:spPr>
                <a:xfrm rot="21421934">
                  <a:off x="542086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31" name="任意多边形: 形状 830">
                  <a:extLst>
                    <a:ext uri="{FF2B5EF4-FFF2-40B4-BE49-F238E27FC236}">
                      <a16:creationId xmlns:a16="http://schemas.microsoft.com/office/drawing/2014/main" id="{8B112715-B53E-45A5-AD44-AAD91790C501}"/>
                    </a:ext>
                  </a:extLst>
                </p:cNvPr>
                <p:cNvSpPr/>
                <p:nvPr/>
              </p:nvSpPr>
              <p:spPr>
                <a:xfrm>
                  <a:off x="405745" y="5476565"/>
                  <a:ext cx="162619" cy="0"/>
                </a:xfrm>
                <a:custGeom>
                  <a:avLst/>
                  <a:gdLst>
                    <a:gd name="connsiteX0" fmla="*/ 162619 w 162619"/>
                    <a:gd name="connsiteY0" fmla="*/ 0 h 0"/>
                    <a:gd name="connsiteX1" fmla="*/ 0 w 162619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2619">
                      <a:moveTo>
                        <a:pt x="162619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2" name="任意多边形: 形状 831">
                  <a:extLst>
                    <a:ext uri="{FF2B5EF4-FFF2-40B4-BE49-F238E27FC236}">
                      <a16:creationId xmlns:a16="http://schemas.microsoft.com/office/drawing/2014/main" id="{806363E4-F698-4E0B-8CB6-9E5B727098E6}"/>
                    </a:ext>
                  </a:extLst>
                </p:cNvPr>
                <p:cNvSpPr/>
                <p:nvPr/>
              </p:nvSpPr>
              <p:spPr>
                <a:xfrm>
                  <a:off x="434352" y="5037565"/>
                  <a:ext cx="108020" cy="0"/>
                </a:xfrm>
                <a:custGeom>
                  <a:avLst/>
                  <a:gdLst>
                    <a:gd name="connsiteX0" fmla="*/ 108020 w 108020"/>
                    <a:gd name="connsiteY0" fmla="*/ 0 h 0"/>
                    <a:gd name="connsiteX1" fmla="*/ 0 w 10802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020">
                      <a:moveTo>
                        <a:pt x="10802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3" name="任意多边形: 形状 832">
                  <a:extLst>
                    <a:ext uri="{FF2B5EF4-FFF2-40B4-BE49-F238E27FC236}">
                      <a16:creationId xmlns:a16="http://schemas.microsoft.com/office/drawing/2014/main" id="{6806272B-C939-4622-A0AE-529EF76727BA}"/>
                    </a:ext>
                  </a:extLst>
                </p:cNvPr>
                <p:cNvSpPr/>
                <p:nvPr/>
              </p:nvSpPr>
              <p:spPr>
                <a:xfrm>
                  <a:off x="403999" y="5347985"/>
                  <a:ext cx="163810" cy="2445"/>
                </a:xfrm>
                <a:custGeom>
                  <a:avLst/>
                  <a:gdLst>
                    <a:gd name="connsiteX0" fmla="*/ 163810 w 163810"/>
                    <a:gd name="connsiteY0" fmla="*/ 2445 h 2445"/>
                    <a:gd name="connsiteX1" fmla="*/ 0 w 163810"/>
                    <a:gd name="connsiteY1" fmla="*/ 0 h 2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3810" h="2445">
                      <a:moveTo>
                        <a:pt x="163810" y="244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4" name="椭圆 833">
                  <a:extLst>
                    <a:ext uri="{FF2B5EF4-FFF2-40B4-BE49-F238E27FC236}">
                      <a16:creationId xmlns:a16="http://schemas.microsoft.com/office/drawing/2014/main" id="{720861C5-44D2-4FCF-8077-B0537F781FBF}"/>
                    </a:ext>
                  </a:extLst>
                </p:cNvPr>
                <p:cNvSpPr/>
                <p:nvPr/>
              </p:nvSpPr>
              <p:spPr>
                <a:xfrm>
                  <a:off x="462230" y="5387011"/>
                  <a:ext cx="51789" cy="51789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5" name="组合 834">
              <a:extLst>
                <a:ext uri="{FF2B5EF4-FFF2-40B4-BE49-F238E27FC236}">
                  <a16:creationId xmlns:a16="http://schemas.microsoft.com/office/drawing/2014/main" id="{1377CD95-7D5F-4758-9053-ACACD36E74ED}"/>
                </a:ext>
              </a:extLst>
            </p:cNvPr>
            <p:cNvGrpSpPr/>
            <p:nvPr/>
          </p:nvGrpSpPr>
          <p:grpSpPr>
            <a:xfrm>
              <a:off x="2704486" y="1174997"/>
              <a:ext cx="364517" cy="620530"/>
              <a:chOff x="970370" y="4769079"/>
              <a:chExt cx="832604" cy="1417369"/>
            </a:xfrm>
          </p:grpSpPr>
          <p:sp>
            <p:nvSpPr>
              <p:cNvPr id="836" name="椭圆 835">
                <a:extLst>
                  <a:ext uri="{FF2B5EF4-FFF2-40B4-BE49-F238E27FC236}">
                    <a16:creationId xmlns:a16="http://schemas.microsoft.com/office/drawing/2014/main" id="{F37350D1-631B-45D6-B44B-91A1AD022F82}"/>
                  </a:ext>
                </a:extLst>
              </p:cNvPr>
              <p:cNvSpPr/>
              <p:nvPr/>
            </p:nvSpPr>
            <p:spPr>
              <a:xfrm>
                <a:off x="990026" y="5405720"/>
                <a:ext cx="780728" cy="780728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7" name="矩形: 圆角 836">
                <a:extLst>
                  <a:ext uri="{FF2B5EF4-FFF2-40B4-BE49-F238E27FC236}">
                    <a16:creationId xmlns:a16="http://schemas.microsoft.com/office/drawing/2014/main" id="{E29642B9-58EB-48FF-868B-651D124F7D23}"/>
                  </a:ext>
                </a:extLst>
              </p:cNvPr>
              <p:cNvSpPr/>
              <p:nvPr/>
            </p:nvSpPr>
            <p:spPr>
              <a:xfrm>
                <a:off x="970370" y="5716508"/>
                <a:ext cx="832604" cy="163778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38" name="直接连接符 837">
                <a:extLst>
                  <a:ext uri="{FF2B5EF4-FFF2-40B4-BE49-F238E27FC236}">
                    <a16:creationId xmlns:a16="http://schemas.microsoft.com/office/drawing/2014/main" id="{71FE3CC4-2DA9-4DEE-804E-A4653F9CF7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0370" y="5737452"/>
                <a:ext cx="83260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直接连接符 838">
                <a:extLst>
                  <a:ext uri="{FF2B5EF4-FFF2-40B4-BE49-F238E27FC236}">
                    <a16:creationId xmlns:a16="http://schemas.microsoft.com/office/drawing/2014/main" id="{9A54965C-D996-40DB-8DB0-DED065DE86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0370" y="5856253"/>
                <a:ext cx="83260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0" name="组合 839">
                <a:extLst>
                  <a:ext uri="{FF2B5EF4-FFF2-40B4-BE49-F238E27FC236}">
                    <a16:creationId xmlns:a16="http://schemas.microsoft.com/office/drawing/2014/main" id="{1FE230C7-8AC4-40BA-999F-6CA22302C8CB}"/>
                  </a:ext>
                </a:extLst>
              </p:cNvPr>
              <p:cNvGrpSpPr/>
              <p:nvPr/>
            </p:nvGrpSpPr>
            <p:grpSpPr>
              <a:xfrm>
                <a:off x="1289987" y="4769079"/>
                <a:ext cx="192250" cy="652018"/>
                <a:chOff x="392900" y="4843541"/>
                <a:chExt cx="192250" cy="652018"/>
              </a:xfrm>
            </p:grpSpPr>
            <p:sp>
              <p:nvSpPr>
                <p:cNvPr id="841" name="任意多边形: 形状 840">
                  <a:extLst>
                    <a:ext uri="{FF2B5EF4-FFF2-40B4-BE49-F238E27FC236}">
                      <a16:creationId xmlns:a16="http://schemas.microsoft.com/office/drawing/2014/main" id="{CBFC2375-DABC-488D-946A-AB6590517595}"/>
                    </a:ext>
                  </a:extLst>
                </p:cNvPr>
                <p:cNvSpPr/>
                <p:nvPr/>
              </p:nvSpPr>
              <p:spPr>
                <a:xfrm>
                  <a:off x="392900" y="4843541"/>
                  <a:ext cx="192250" cy="652018"/>
                </a:xfrm>
                <a:custGeom>
                  <a:avLst/>
                  <a:gdLst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44760 w 617060"/>
                    <a:gd name="connsiteY3" fmla="*/ 1675334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44760 w 617060"/>
                    <a:gd name="connsiteY3" fmla="*/ 1675334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28774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28774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19745 h 2122942"/>
                    <a:gd name="connsiteX1" fmla="*/ 0 w 617060"/>
                    <a:gd name="connsiteY1" fmla="*/ 2122942 h 2122942"/>
                    <a:gd name="connsiteX2" fmla="*/ 38366 w 617060"/>
                    <a:gd name="connsiteY2" fmla="*/ 2078182 h 2122942"/>
                    <a:gd name="connsiteX3" fmla="*/ 35168 w 617060"/>
                    <a:gd name="connsiteY3" fmla="*/ 1668940 h 2122942"/>
                    <a:gd name="connsiteX4" fmla="*/ 83127 w 617060"/>
                    <a:gd name="connsiteY4" fmla="*/ 652229 h 2122942"/>
                    <a:gd name="connsiteX5" fmla="*/ 134282 w 617060"/>
                    <a:gd name="connsiteY5" fmla="*/ 645835 h 2122942"/>
                    <a:gd name="connsiteX6" fmla="*/ 172649 w 617060"/>
                    <a:gd name="connsiteY6" fmla="*/ 0 h 2122942"/>
                    <a:gd name="connsiteX7" fmla="*/ 441214 w 617060"/>
                    <a:gd name="connsiteY7" fmla="*/ 6395 h 2122942"/>
                    <a:gd name="connsiteX8" fmla="*/ 489172 w 617060"/>
                    <a:gd name="connsiteY8" fmla="*/ 639440 h 2122942"/>
                    <a:gd name="connsiteX9" fmla="*/ 533932 w 617060"/>
                    <a:gd name="connsiteY9" fmla="*/ 642638 h 2122942"/>
                    <a:gd name="connsiteX10" fmla="*/ 581890 w 617060"/>
                    <a:gd name="connsiteY10" fmla="*/ 1678531 h 2122942"/>
                    <a:gd name="connsiteX11" fmla="*/ 578693 w 617060"/>
                    <a:gd name="connsiteY11" fmla="*/ 2081379 h 2122942"/>
                    <a:gd name="connsiteX12" fmla="*/ 617060 w 617060"/>
                    <a:gd name="connsiteY12" fmla="*/ 2119745 h 2122942"/>
                    <a:gd name="connsiteX0" fmla="*/ 617060 w 617060"/>
                    <a:gd name="connsiteY0" fmla="*/ 2113350 h 2116547"/>
                    <a:gd name="connsiteX1" fmla="*/ 0 w 617060"/>
                    <a:gd name="connsiteY1" fmla="*/ 2116547 h 2116547"/>
                    <a:gd name="connsiteX2" fmla="*/ 38366 w 617060"/>
                    <a:gd name="connsiteY2" fmla="*/ 2071787 h 2116547"/>
                    <a:gd name="connsiteX3" fmla="*/ 35168 w 617060"/>
                    <a:gd name="connsiteY3" fmla="*/ 1662545 h 2116547"/>
                    <a:gd name="connsiteX4" fmla="*/ 83127 w 617060"/>
                    <a:gd name="connsiteY4" fmla="*/ 645834 h 2116547"/>
                    <a:gd name="connsiteX5" fmla="*/ 134282 w 617060"/>
                    <a:gd name="connsiteY5" fmla="*/ 639440 h 2116547"/>
                    <a:gd name="connsiteX6" fmla="*/ 172649 w 617060"/>
                    <a:gd name="connsiteY6" fmla="*/ 6394 h 2116547"/>
                    <a:gd name="connsiteX7" fmla="*/ 441214 w 617060"/>
                    <a:gd name="connsiteY7" fmla="*/ 0 h 2116547"/>
                    <a:gd name="connsiteX8" fmla="*/ 489172 w 617060"/>
                    <a:gd name="connsiteY8" fmla="*/ 633045 h 2116547"/>
                    <a:gd name="connsiteX9" fmla="*/ 533932 w 617060"/>
                    <a:gd name="connsiteY9" fmla="*/ 636243 h 2116547"/>
                    <a:gd name="connsiteX10" fmla="*/ 581890 w 617060"/>
                    <a:gd name="connsiteY10" fmla="*/ 1672136 h 2116547"/>
                    <a:gd name="connsiteX11" fmla="*/ 578693 w 617060"/>
                    <a:gd name="connsiteY11" fmla="*/ 2074984 h 2116547"/>
                    <a:gd name="connsiteX12" fmla="*/ 617060 w 617060"/>
                    <a:gd name="connsiteY12" fmla="*/ 2113350 h 2116547"/>
                    <a:gd name="connsiteX0" fmla="*/ 617060 w 617060"/>
                    <a:gd name="connsiteY0" fmla="*/ 2113350 h 2116547"/>
                    <a:gd name="connsiteX1" fmla="*/ 0 w 617060"/>
                    <a:gd name="connsiteY1" fmla="*/ 2116547 h 2116547"/>
                    <a:gd name="connsiteX2" fmla="*/ 38366 w 617060"/>
                    <a:gd name="connsiteY2" fmla="*/ 2071787 h 2116547"/>
                    <a:gd name="connsiteX3" fmla="*/ 35168 w 617060"/>
                    <a:gd name="connsiteY3" fmla="*/ 1662545 h 2116547"/>
                    <a:gd name="connsiteX4" fmla="*/ 83127 w 617060"/>
                    <a:gd name="connsiteY4" fmla="*/ 645834 h 2116547"/>
                    <a:gd name="connsiteX5" fmla="*/ 134282 w 617060"/>
                    <a:gd name="connsiteY5" fmla="*/ 639440 h 2116547"/>
                    <a:gd name="connsiteX6" fmla="*/ 172649 w 617060"/>
                    <a:gd name="connsiteY6" fmla="*/ 0 h 2116547"/>
                    <a:gd name="connsiteX7" fmla="*/ 441214 w 617060"/>
                    <a:gd name="connsiteY7" fmla="*/ 0 h 2116547"/>
                    <a:gd name="connsiteX8" fmla="*/ 489172 w 617060"/>
                    <a:gd name="connsiteY8" fmla="*/ 633045 h 2116547"/>
                    <a:gd name="connsiteX9" fmla="*/ 533932 w 617060"/>
                    <a:gd name="connsiteY9" fmla="*/ 636243 h 2116547"/>
                    <a:gd name="connsiteX10" fmla="*/ 581890 w 617060"/>
                    <a:gd name="connsiteY10" fmla="*/ 1672136 h 2116547"/>
                    <a:gd name="connsiteX11" fmla="*/ 578693 w 617060"/>
                    <a:gd name="connsiteY11" fmla="*/ 2074984 h 2116547"/>
                    <a:gd name="connsiteX12" fmla="*/ 617060 w 617060"/>
                    <a:gd name="connsiteY12" fmla="*/ 2113350 h 2116547"/>
                    <a:gd name="connsiteX0" fmla="*/ 627965 w 627965"/>
                    <a:gd name="connsiteY0" fmla="*/ 2129711 h 2129711"/>
                    <a:gd name="connsiteX1" fmla="*/ 0 w 627965"/>
                    <a:gd name="connsiteY1" fmla="*/ 2116547 h 2129711"/>
                    <a:gd name="connsiteX2" fmla="*/ 38366 w 627965"/>
                    <a:gd name="connsiteY2" fmla="*/ 2071787 h 2129711"/>
                    <a:gd name="connsiteX3" fmla="*/ 35168 w 627965"/>
                    <a:gd name="connsiteY3" fmla="*/ 1662545 h 2129711"/>
                    <a:gd name="connsiteX4" fmla="*/ 83127 w 627965"/>
                    <a:gd name="connsiteY4" fmla="*/ 645834 h 2129711"/>
                    <a:gd name="connsiteX5" fmla="*/ 134282 w 627965"/>
                    <a:gd name="connsiteY5" fmla="*/ 639440 h 2129711"/>
                    <a:gd name="connsiteX6" fmla="*/ 172649 w 627965"/>
                    <a:gd name="connsiteY6" fmla="*/ 0 h 2129711"/>
                    <a:gd name="connsiteX7" fmla="*/ 441214 w 627965"/>
                    <a:gd name="connsiteY7" fmla="*/ 0 h 2129711"/>
                    <a:gd name="connsiteX8" fmla="*/ 489172 w 627965"/>
                    <a:gd name="connsiteY8" fmla="*/ 633045 h 2129711"/>
                    <a:gd name="connsiteX9" fmla="*/ 533932 w 627965"/>
                    <a:gd name="connsiteY9" fmla="*/ 636243 h 2129711"/>
                    <a:gd name="connsiteX10" fmla="*/ 581890 w 627965"/>
                    <a:gd name="connsiteY10" fmla="*/ 1672136 h 2129711"/>
                    <a:gd name="connsiteX11" fmla="*/ 578693 w 627965"/>
                    <a:gd name="connsiteY11" fmla="*/ 2074984 h 2129711"/>
                    <a:gd name="connsiteX12" fmla="*/ 627965 w 627965"/>
                    <a:gd name="connsiteY12" fmla="*/ 2129711 h 2129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27965" h="2129711">
                      <a:moveTo>
                        <a:pt x="627965" y="2129711"/>
                      </a:moveTo>
                      <a:lnTo>
                        <a:pt x="0" y="2116547"/>
                      </a:lnTo>
                      <a:lnTo>
                        <a:pt x="38366" y="2071787"/>
                      </a:lnTo>
                      <a:lnTo>
                        <a:pt x="35168" y="1662545"/>
                      </a:lnTo>
                      <a:cubicBezTo>
                        <a:pt x="27709" y="1320444"/>
                        <a:pt x="42629" y="984738"/>
                        <a:pt x="83127" y="645834"/>
                      </a:cubicBezTo>
                      <a:lnTo>
                        <a:pt x="134282" y="639440"/>
                      </a:lnTo>
                      <a:cubicBezTo>
                        <a:pt x="137479" y="420964"/>
                        <a:pt x="159860" y="215278"/>
                        <a:pt x="172649" y="0"/>
                      </a:cubicBezTo>
                      <a:lnTo>
                        <a:pt x="441214" y="0"/>
                      </a:lnTo>
                      <a:cubicBezTo>
                        <a:pt x="457200" y="214212"/>
                        <a:pt x="482778" y="422031"/>
                        <a:pt x="489172" y="633045"/>
                      </a:cubicBezTo>
                      <a:lnTo>
                        <a:pt x="533932" y="636243"/>
                      </a:lnTo>
                      <a:cubicBezTo>
                        <a:pt x="569102" y="984738"/>
                        <a:pt x="585088" y="1320444"/>
                        <a:pt x="581890" y="1672136"/>
                      </a:cubicBezTo>
                      <a:cubicBezTo>
                        <a:pt x="582956" y="1806419"/>
                        <a:pt x="577627" y="1940701"/>
                        <a:pt x="578693" y="2074984"/>
                      </a:cubicBezTo>
                      <a:lnTo>
                        <a:pt x="627965" y="212971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42" name="任意多边形: 形状 841">
                  <a:extLst>
                    <a:ext uri="{FF2B5EF4-FFF2-40B4-BE49-F238E27FC236}">
                      <a16:creationId xmlns:a16="http://schemas.microsoft.com/office/drawing/2014/main" id="{73BA5564-9475-4CA6-B1FF-08F1330144EF}"/>
                    </a:ext>
                  </a:extLst>
                </p:cNvPr>
                <p:cNvSpPr/>
                <p:nvPr/>
              </p:nvSpPr>
              <p:spPr>
                <a:xfrm>
                  <a:off x="452630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43" name="任意多边形: 形状 842">
                  <a:extLst>
                    <a:ext uri="{FF2B5EF4-FFF2-40B4-BE49-F238E27FC236}">
                      <a16:creationId xmlns:a16="http://schemas.microsoft.com/office/drawing/2014/main" id="{253166DD-17B5-4DA0-A88A-E1AC7A464C83}"/>
                    </a:ext>
                  </a:extLst>
                </p:cNvPr>
                <p:cNvSpPr/>
                <p:nvPr/>
              </p:nvSpPr>
              <p:spPr>
                <a:xfrm>
                  <a:off x="476376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44" name="任意多边形: 形状 843">
                  <a:extLst>
                    <a:ext uri="{FF2B5EF4-FFF2-40B4-BE49-F238E27FC236}">
                      <a16:creationId xmlns:a16="http://schemas.microsoft.com/office/drawing/2014/main" id="{0664814A-57B2-48C0-B53C-0B6D90C1F79E}"/>
                    </a:ext>
                  </a:extLst>
                </p:cNvPr>
                <p:cNvSpPr/>
                <p:nvPr/>
              </p:nvSpPr>
              <p:spPr>
                <a:xfrm>
                  <a:off x="501615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45" name="任意多边形: 形状 844">
                  <a:extLst>
                    <a:ext uri="{FF2B5EF4-FFF2-40B4-BE49-F238E27FC236}">
                      <a16:creationId xmlns:a16="http://schemas.microsoft.com/office/drawing/2014/main" id="{E821BDE5-577A-4F60-87B2-01931F190C37}"/>
                    </a:ext>
                  </a:extLst>
                </p:cNvPr>
                <p:cNvSpPr/>
                <p:nvPr/>
              </p:nvSpPr>
              <p:spPr>
                <a:xfrm>
                  <a:off x="430229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46" name="任意多边形: 形状 845">
                  <a:extLst>
                    <a:ext uri="{FF2B5EF4-FFF2-40B4-BE49-F238E27FC236}">
                      <a16:creationId xmlns:a16="http://schemas.microsoft.com/office/drawing/2014/main" id="{3B810669-B937-4059-9D20-1FCAABB4DA14}"/>
                    </a:ext>
                  </a:extLst>
                </p:cNvPr>
                <p:cNvSpPr/>
                <p:nvPr/>
              </p:nvSpPr>
              <p:spPr>
                <a:xfrm rot="152526">
                  <a:off x="409402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47" name="任意多边形: 形状 846">
                  <a:extLst>
                    <a:ext uri="{FF2B5EF4-FFF2-40B4-BE49-F238E27FC236}">
                      <a16:creationId xmlns:a16="http://schemas.microsoft.com/office/drawing/2014/main" id="{A6F9F63F-9672-4B06-AD08-EDB0BF0FA0E5}"/>
                    </a:ext>
                  </a:extLst>
                </p:cNvPr>
                <p:cNvSpPr/>
                <p:nvPr/>
              </p:nvSpPr>
              <p:spPr>
                <a:xfrm>
                  <a:off x="523114" y="5114961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48" name="任意多边形: 形状 847">
                  <a:extLst>
                    <a:ext uri="{FF2B5EF4-FFF2-40B4-BE49-F238E27FC236}">
                      <a16:creationId xmlns:a16="http://schemas.microsoft.com/office/drawing/2014/main" id="{1CF9B8C7-63E3-4EB3-AB31-13345FA27841}"/>
                    </a:ext>
                  </a:extLst>
                </p:cNvPr>
                <p:cNvSpPr/>
                <p:nvPr/>
              </p:nvSpPr>
              <p:spPr>
                <a:xfrm rot="21421934">
                  <a:off x="542086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849" name="任意多边形: 形状 848">
                  <a:extLst>
                    <a:ext uri="{FF2B5EF4-FFF2-40B4-BE49-F238E27FC236}">
                      <a16:creationId xmlns:a16="http://schemas.microsoft.com/office/drawing/2014/main" id="{FF3953AD-922C-4819-A1B1-4C06EB9AC5C8}"/>
                    </a:ext>
                  </a:extLst>
                </p:cNvPr>
                <p:cNvSpPr/>
                <p:nvPr/>
              </p:nvSpPr>
              <p:spPr>
                <a:xfrm>
                  <a:off x="405745" y="5476565"/>
                  <a:ext cx="162619" cy="0"/>
                </a:xfrm>
                <a:custGeom>
                  <a:avLst/>
                  <a:gdLst>
                    <a:gd name="connsiteX0" fmla="*/ 162619 w 162619"/>
                    <a:gd name="connsiteY0" fmla="*/ 0 h 0"/>
                    <a:gd name="connsiteX1" fmla="*/ 0 w 162619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2619">
                      <a:moveTo>
                        <a:pt x="162619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0" name="任意多边形: 形状 849">
                  <a:extLst>
                    <a:ext uri="{FF2B5EF4-FFF2-40B4-BE49-F238E27FC236}">
                      <a16:creationId xmlns:a16="http://schemas.microsoft.com/office/drawing/2014/main" id="{FDACF17B-18C8-485D-8C6D-C4DB00CD7640}"/>
                    </a:ext>
                  </a:extLst>
                </p:cNvPr>
                <p:cNvSpPr/>
                <p:nvPr/>
              </p:nvSpPr>
              <p:spPr>
                <a:xfrm>
                  <a:off x="434352" y="5037565"/>
                  <a:ext cx="108020" cy="0"/>
                </a:xfrm>
                <a:custGeom>
                  <a:avLst/>
                  <a:gdLst>
                    <a:gd name="connsiteX0" fmla="*/ 108020 w 108020"/>
                    <a:gd name="connsiteY0" fmla="*/ 0 h 0"/>
                    <a:gd name="connsiteX1" fmla="*/ 0 w 10802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020">
                      <a:moveTo>
                        <a:pt x="10802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1" name="任意多边形: 形状 850">
                  <a:extLst>
                    <a:ext uri="{FF2B5EF4-FFF2-40B4-BE49-F238E27FC236}">
                      <a16:creationId xmlns:a16="http://schemas.microsoft.com/office/drawing/2014/main" id="{AAFF8D25-BDA5-4AE8-ABED-8CE20DEEFD41}"/>
                    </a:ext>
                  </a:extLst>
                </p:cNvPr>
                <p:cNvSpPr/>
                <p:nvPr/>
              </p:nvSpPr>
              <p:spPr>
                <a:xfrm>
                  <a:off x="403999" y="5347985"/>
                  <a:ext cx="163810" cy="2445"/>
                </a:xfrm>
                <a:custGeom>
                  <a:avLst/>
                  <a:gdLst>
                    <a:gd name="connsiteX0" fmla="*/ 163810 w 163810"/>
                    <a:gd name="connsiteY0" fmla="*/ 2445 h 2445"/>
                    <a:gd name="connsiteX1" fmla="*/ 0 w 163810"/>
                    <a:gd name="connsiteY1" fmla="*/ 0 h 2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3810" h="2445">
                      <a:moveTo>
                        <a:pt x="163810" y="244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2" name="椭圆 851">
                  <a:extLst>
                    <a:ext uri="{FF2B5EF4-FFF2-40B4-BE49-F238E27FC236}">
                      <a16:creationId xmlns:a16="http://schemas.microsoft.com/office/drawing/2014/main" id="{55EC7331-68BB-43D8-84A6-2C405F2DE803}"/>
                    </a:ext>
                  </a:extLst>
                </p:cNvPr>
                <p:cNvSpPr/>
                <p:nvPr/>
              </p:nvSpPr>
              <p:spPr>
                <a:xfrm>
                  <a:off x="462230" y="5387011"/>
                  <a:ext cx="51789" cy="51789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04" name="文本框 403">
              <a:extLst>
                <a:ext uri="{FF2B5EF4-FFF2-40B4-BE49-F238E27FC236}">
                  <a16:creationId xmlns:a16="http://schemas.microsoft.com/office/drawing/2014/main" id="{B5A634E4-D0C3-4C0A-A31C-FF904994B0CD}"/>
                </a:ext>
              </a:extLst>
            </p:cNvPr>
            <p:cNvSpPr txBox="1"/>
            <p:nvPr/>
          </p:nvSpPr>
          <p:spPr>
            <a:xfrm>
              <a:off x="3214615" y="218925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2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902" name="组合 901">
              <a:extLst>
                <a:ext uri="{FF2B5EF4-FFF2-40B4-BE49-F238E27FC236}">
                  <a16:creationId xmlns:a16="http://schemas.microsoft.com/office/drawing/2014/main" id="{D59EF287-324D-417A-9AFD-5389D210B740}"/>
                </a:ext>
              </a:extLst>
            </p:cNvPr>
            <p:cNvGrpSpPr/>
            <p:nvPr/>
          </p:nvGrpSpPr>
          <p:grpSpPr>
            <a:xfrm>
              <a:off x="8282103" y="4281010"/>
              <a:ext cx="15468" cy="1556204"/>
              <a:chOff x="11163300" y="4029565"/>
              <a:chExt cx="15468" cy="1556204"/>
            </a:xfrm>
          </p:grpSpPr>
          <p:cxnSp>
            <p:nvCxnSpPr>
              <p:cNvPr id="903" name="直接连接符 902">
                <a:extLst>
                  <a:ext uri="{FF2B5EF4-FFF2-40B4-BE49-F238E27FC236}">
                    <a16:creationId xmlns:a16="http://schemas.microsoft.com/office/drawing/2014/main" id="{D239BB03-A962-4AD7-9434-6FBBEF2BAB46}"/>
                  </a:ext>
                </a:extLst>
              </p:cNvPr>
              <p:cNvCxnSpPr/>
              <p:nvPr/>
            </p:nvCxnSpPr>
            <p:spPr>
              <a:xfrm>
                <a:off x="11163300" y="4029565"/>
                <a:ext cx="0" cy="155620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直接连接符 903">
                <a:extLst>
                  <a:ext uri="{FF2B5EF4-FFF2-40B4-BE49-F238E27FC236}">
                    <a16:creationId xmlns:a16="http://schemas.microsoft.com/office/drawing/2014/main" id="{218A2CE0-CAA9-46CE-9BEB-46E54BABC979}"/>
                  </a:ext>
                </a:extLst>
              </p:cNvPr>
              <p:cNvCxnSpPr/>
              <p:nvPr/>
            </p:nvCxnSpPr>
            <p:spPr>
              <a:xfrm>
                <a:off x="11178768" y="4029565"/>
                <a:ext cx="0" cy="155620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5" name="文本框 904">
              <a:extLst>
                <a:ext uri="{FF2B5EF4-FFF2-40B4-BE49-F238E27FC236}">
                  <a16:creationId xmlns:a16="http://schemas.microsoft.com/office/drawing/2014/main" id="{BF32CABA-DD62-44B1-8606-84A89FE7BFE9}"/>
                </a:ext>
              </a:extLst>
            </p:cNvPr>
            <p:cNvSpPr txBox="1"/>
            <p:nvPr/>
          </p:nvSpPr>
          <p:spPr>
            <a:xfrm>
              <a:off x="7707254" y="6402889"/>
              <a:ext cx="1310613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>
              <a:defPPr>
                <a:defRPr lang="zh-CN"/>
              </a:defPPr>
              <a:lvl1pPr marR="0" indent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Configuration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  <a:sym typeface="Century Gothic"/>
              </a:endParaRPr>
            </a:p>
          </p:txBody>
        </p:sp>
        <p:grpSp>
          <p:nvGrpSpPr>
            <p:cNvPr id="913" name="组合 912">
              <a:extLst>
                <a:ext uri="{FF2B5EF4-FFF2-40B4-BE49-F238E27FC236}">
                  <a16:creationId xmlns:a16="http://schemas.microsoft.com/office/drawing/2014/main" id="{B97CAAFC-77B5-4A6F-921D-26A3A1B2394C}"/>
                </a:ext>
              </a:extLst>
            </p:cNvPr>
            <p:cNvGrpSpPr/>
            <p:nvPr/>
          </p:nvGrpSpPr>
          <p:grpSpPr>
            <a:xfrm>
              <a:off x="8197346" y="4000540"/>
              <a:ext cx="177244" cy="274502"/>
              <a:chOff x="9767843" y="2879932"/>
              <a:chExt cx="370796" cy="694855"/>
            </a:xfrm>
          </p:grpSpPr>
          <p:sp>
            <p:nvSpPr>
              <p:cNvPr id="914" name="任意多边形: 形状 913">
                <a:extLst>
                  <a:ext uri="{FF2B5EF4-FFF2-40B4-BE49-F238E27FC236}">
                    <a16:creationId xmlns:a16="http://schemas.microsoft.com/office/drawing/2014/main" id="{94C3623B-79AC-4C66-BE38-F586FE124927}"/>
                  </a:ext>
                </a:extLst>
              </p:cNvPr>
              <p:cNvSpPr/>
              <p:nvPr/>
            </p:nvSpPr>
            <p:spPr>
              <a:xfrm>
                <a:off x="9767843" y="2879932"/>
                <a:ext cx="370796" cy="694855"/>
              </a:xfrm>
              <a:custGeom>
                <a:avLst/>
                <a:gdLst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2993"/>
                  <a:gd name="connsiteY0" fmla="*/ 2929317 h 2929317"/>
                  <a:gd name="connsiteX1" fmla="*/ 0 w 1562993"/>
                  <a:gd name="connsiteY1" fmla="*/ 2824120 h 2929317"/>
                  <a:gd name="connsiteX2" fmla="*/ 8092 w 1562993"/>
                  <a:gd name="connsiteY2" fmla="*/ 202301 h 2929317"/>
                  <a:gd name="connsiteX3" fmla="*/ 80920 w 1562993"/>
                  <a:gd name="connsiteY3" fmla="*/ 129473 h 2929317"/>
                  <a:gd name="connsiteX4" fmla="*/ 372234 w 1562993"/>
                  <a:gd name="connsiteY4" fmla="*/ 129473 h 2929317"/>
                  <a:gd name="connsiteX5" fmla="*/ 453154 w 1562993"/>
                  <a:gd name="connsiteY5" fmla="*/ 0 h 2929317"/>
                  <a:gd name="connsiteX6" fmla="*/ 1100517 w 1562993"/>
                  <a:gd name="connsiteY6" fmla="*/ 0 h 2929317"/>
                  <a:gd name="connsiteX7" fmla="*/ 1213805 w 1562993"/>
                  <a:gd name="connsiteY7" fmla="*/ 121381 h 2929317"/>
                  <a:gd name="connsiteX8" fmla="*/ 1448474 w 1562993"/>
                  <a:gd name="connsiteY8" fmla="*/ 129473 h 2929317"/>
                  <a:gd name="connsiteX9" fmla="*/ 1561763 w 1562993"/>
                  <a:gd name="connsiteY9" fmla="*/ 267037 h 2929317"/>
                  <a:gd name="connsiteX10" fmla="*/ 1537487 w 1562993"/>
                  <a:gd name="connsiteY10" fmla="*/ 2807936 h 2929317"/>
                  <a:gd name="connsiteX11" fmla="*/ 1416106 w 1562993"/>
                  <a:gd name="connsiteY11" fmla="*/ 2929317 h 2929317"/>
                  <a:gd name="connsiteX12" fmla="*/ 121380 w 1562993"/>
                  <a:gd name="connsiteY12" fmla="*/ 2929317 h 2929317"/>
                  <a:gd name="connsiteX0" fmla="*/ 121380 w 1564496"/>
                  <a:gd name="connsiteY0" fmla="*/ 2929317 h 2929317"/>
                  <a:gd name="connsiteX1" fmla="*/ 0 w 1564496"/>
                  <a:gd name="connsiteY1" fmla="*/ 2824120 h 2929317"/>
                  <a:gd name="connsiteX2" fmla="*/ 8092 w 1564496"/>
                  <a:gd name="connsiteY2" fmla="*/ 202301 h 2929317"/>
                  <a:gd name="connsiteX3" fmla="*/ 80920 w 1564496"/>
                  <a:gd name="connsiteY3" fmla="*/ 129473 h 2929317"/>
                  <a:gd name="connsiteX4" fmla="*/ 372234 w 1564496"/>
                  <a:gd name="connsiteY4" fmla="*/ 129473 h 2929317"/>
                  <a:gd name="connsiteX5" fmla="*/ 453154 w 1564496"/>
                  <a:gd name="connsiteY5" fmla="*/ 0 h 2929317"/>
                  <a:gd name="connsiteX6" fmla="*/ 1100517 w 1564496"/>
                  <a:gd name="connsiteY6" fmla="*/ 0 h 2929317"/>
                  <a:gd name="connsiteX7" fmla="*/ 1213805 w 1564496"/>
                  <a:gd name="connsiteY7" fmla="*/ 121381 h 2929317"/>
                  <a:gd name="connsiteX8" fmla="*/ 1466689 w 1564496"/>
                  <a:gd name="connsiteY8" fmla="*/ 122187 h 2929317"/>
                  <a:gd name="connsiteX9" fmla="*/ 1561763 w 1564496"/>
                  <a:gd name="connsiteY9" fmla="*/ 267037 h 2929317"/>
                  <a:gd name="connsiteX10" fmla="*/ 1537487 w 1564496"/>
                  <a:gd name="connsiteY10" fmla="*/ 2807936 h 2929317"/>
                  <a:gd name="connsiteX11" fmla="*/ 1416106 w 1564496"/>
                  <a:gd name="connsiteY11" fmla="*/ 2929317 h 2929317"/>
                  <a:gd name="connsiteX12" fmla="*/ 121380 w 1564496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20367 w 1563224"/>
                  <a:gd name="connsiteY5" fmla="*/ 3643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20367 w 1563224"/>
                  <a:gd name="connsiteY5" fmla="*/ 3643 h 2929317"/>
                  <a:gd name="connsiteX6" fmla="*/ 1166092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408 h 2929408"/>
                  <a:gd name="connsiteX1" fmla="*/ 0 w 1563224"/>
                  <a:gd name="connsiteY1" fmla="*/ 2824211 h 2929408"/>
                  <a:gd name="connsiteX2" fmla="*/ 8092 w 1563224"/>
                  <a:gd name="connsiteY2" fmla="*/ 202392 h 2929408"/>
                  <a:gd name="connsiteX3" fmla="*/ 80920 w 1563224"/>
                  <a:gd name="connsiteY3" fmla="*/ 129564 h 2929408"/>
                  <a:gd name="connsiteX4" fmla="*/ 372234 w 1563224"/>
                  <a:gd name="connsiteY4" fmla="*/ 129564 h 2929408"/>
                  <a:gd name="connsiteX5" fmla="*/ 420367 w 1563224"/>
                  <a:gd name="connsiteY5" fmla="*/ 3734 h 2929408"/>
                  <a:gd name="connsiteX6" fmla="*/ 1166092 w 1563224"/>
                  <a:gd name="connsiteY6" fmla="*/ 91 h 2929408"/>
                  <a:gd name="connsiteX7" fmla="*/ 1213805 w 1563224"/>
                  <a:gd name="connsiteY7" fmla="*/ 121472 h 2929408"/>
                  <a:gd name="connsiteX8" fmla="*/ 1466689 w 1563224"/>
                  <a:gd name="connsiteY8" fmla="*/ 122278 h 2929408"/>
                  <a:gd name="connsiteX9" fmla="*/ 1561763 w 1563224"/>
                  <a:gd name="connsiteY9" fmla="*/ 267128 h 2929408"/>
                  <a:gd name="connsiteX10" fmla="*/ 1537487 w 1563224"/>
                  <a:gd name="connsiteY10" fmla="*/ 2808027 h 2929408"/>
                  <a:gd name="connsiteX11" fmla="*/ 1416106 w 1563224"/>
                  <a:gd name="connsiteY11" fmla="*/ 2929408 h 2929408"/>
                  <a:gd name="connsiteX12" fmla="*/ 121380 w 1563224"/>
                  <a:gd name="connsiteY12" fmla="*/ 2929408 h 2929408"/>
                  <a:gd name="connsiteX0" fmla="*/ 121380 w 1563224"/>
                  <a:gd name="connsiteY0" fmla="*/ 2929408 h 2929408"/>
                  <a:gd name="connsiteX1" fmla="*/ 0 w 1563224"/>
                  <a:gd name="connsiteY1" fmla="*/ 2824211 h 2929408"/>
                  <a:gd name="connsiteX2" fmla="*/ 8092 w 1563224"/>
                  <a:gd name="connsiteY2" fmla="*/ 202392 h 2929408"/>
                  <a:gd name="connsiteX3" fmla="*/ 80920 w 1563224"/>
                  <a:gd name="connsiteY3" fmla="*/ 129564 h 2929408"/>
                  <a:gd name="connsiteX4" fmla="*/ 372234 w 1563224"/>
                  <a:gd name="connsiteY4" fmla="*/ 129564 h 2929408"/>
                  <a:gd name="connsiteX5" fmla="*/ 420367 w 1563224"/>
                  <a:gd name="connsiteY5" fmla="*/ 3734 h 2929408"/>
                  <a:gd name="connsiteX6" fmla="*/ 1166092 w 1563224"/>
                  <a:gd name="connsiteY6" fmla="*/ 91 h 2929408"/>
                  <a:gd name="connsiteX7" fmla="*/ 1213805 w 1563224"/>
                  <a:gd name="connsiteY7" fmla="*/ 121472 h 2929408"/>
                  <a:gd name="connsiteX8" fmla="*/ 1466689 w 1563224"/>
                  <a:gd name="connsiteY8" fmla="*/ 122278 h 2929408"/>
                  <a:gd name="connsiteX9" fmla="*/ 1561763 w 1563224"/>
                  <a:gd name="connsiteY9" fmla="*/ 267128 h 2929408"/>
                  <a:gd name="connsiteX10" fmla="*/ 1537487 w 1563224"/>
                  <a:gd name="connsiteY10" fmla="*/ 2808027 h 2929408"/>
                  <a:gd name="connsiteX11" fmla="*/ 1416106 w 1563224"/>
                  <a:gd name="connsiteY11" fmla="*/ 2929408 h 2929408"/>
                  <a:gd name="connsiteX12" fmla="*/ 121380 w 1563224"/>
                  <a:gd name="connsiteY12" fmla="*/ 2929408 h 292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63224" h="2929408">
                    <a:moveTo>
                      <a:pt x="121380" y="2929408"/>
                    </a:moveTo>
                    <a:cubicBezTo>
                      <a:pt x="29918" y="2927129"/>
                      <a:pt x="4030" y="2913922"/>
                      <a:pt x="0" y="2824211"/>
                    </a:cubicBezTo>
                    <a:cubicBezTo>
                      <a:pt x="2697" y="1950271"/>
                      <a:pt x="5395" y="1076332"/>
                      <a:pt x="8092" y="202392"/>
                    </a:cubicBezTo>
                    <a:cubicBezTo>
                      <a:pt x="6867" y="138043"/>
                      <a:pt x="27500" y="131982"/>
                      <a:pt x="80920" y="129564"/>
                    </a:cubicBezTo>
                    <a:lnTo>
                      <a:pt x="372234" y="129564"/>
                    </a:lnTo>
                    <a:cubicBezTo>
                      <a:pt x="388278" y="87621"/>
                      <a:pt x="356963" y="12890"/>
                      <a:pt x="420367" y="3734"/>
                    </a:cubicBezTo>
                    <a:lnTo>
                      <a:pt x="1166092" y="91"/>
                    </a:lnTo>
                    <a:cubicBezTo>
                      <a:pt x="1222069" y="-3165"/>
                      <a:pt x="1197901" y="81012"/>
                      <a:pt x="1213805" y="121472"/>
                    </a:cubicBezTo>
                    <a:lnTo>
                      <a:pt x="1466689" y="122278"/>
                    </a:lnTo>
                    <a:cubicBezTo>
                      <a:pt x="1559098" y="124417"/>
                      <a:pt x="1567716" y="148413"/>
                      <a:pt x="1561763" y="267128"/>
                    </a:cubicBezTo>
                    <a:lnTo>
                      <a:pt x="1537487" y="2808027"/>
                    </a:lnTo>
                    <a:cubicBezTo>
                      <a:pt x="1529814" y="2903132"/>
                      <a:pt x="1525783" y="2929021"/>
                      <a:pt x="1416106" y="2929408"/>
                    </a:cubicBezTo>
                    <a:lnTo>
                      <a:pt x="121380" y="292940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5" name="任意多边形: 形状 914">
                <a:extLst>
                  <a:ext uri="{FF2B5EF4-FFF2-40B4-BE49-F238E27FC236}">
                    <a16:creationId xmlns:a16="http://schemas.microsoft.com/office/drawing/2014/main" id="{7E1B666B-761C-4132-8991-EC8F812597CE}"/>
                  </a:ext>
                </a:extLst>
              </p:cNvPr>
              <p:cNvSpPr/>
              <p:nvPr/>
            </p:nvSpPr>
            <p:spPr>
              <a:xfrm>
                <a:off x="9856011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6" name="任意多边形: 形状 915">
                <a:extLst>
                  <a:ext uri="{FF2B5EF4-FFF2-40B4-BE49-F238E27FC236}">
                    <a16:creationId xmlns:a16="http://schemas.microsoft.com/office/drawing/2014/main" id="{D5490CD4-569E-4AE3-8592-870255602ECC}"/>
                  </a:ext>
                </a:extLst>
              </p:cNvPr>
              <p:cNvSpPr/>
              <p:nvPr/>
            </p:nvSpPr>
            <p:spPr>
              <a:xfrm>
                <a:off x="9916333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7" name="任意多边形: 形状 916">
                <a:extLst>
                  <a:ext uri="{FF2B5EF4-FFF2-40B4-BE49-F238E27FC236}">
                    <a16:creationId xmlns:a16="http://schemas.microsoft.com/office/drawing/2014/main" id="{99B5C786-C6A8-46F5-8FEB-36F62C929316}"/>
                  </a:ext>
                </a:extLst>
              </p:cNvPr>
              <p:cNvSpPr/>
              <p:nvPr/>
            </p:nvSpPr>
            <p:spPr>
              <a:xfrm>
                <a:off x="10011337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8" name="任意多边形: 形状 917">
                <a:extLst>
                  <a:ext uri="{FF2B5EF4-FFF2-40B4-BE49-F238E27FC236}">
                    <a16:creationId xmlns:a16="http://schemas.microsoft.com/office/drawing/2014/main" id="{202A9E14-147E-4031-880C-C7CD0A81C2BF}"/>
                  </a:ext>
                </a:extLst>
              </p:cNvPr>
              <p:cNvSpPr/>
              <p:nvPr/>
            </p:nvSpPr>
            <p:spPr>
              <a:xfrm>
                <a:off x="9948202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9" name="任意多边形: 形状 918">
                <a:extLst>
                  <a:ext uri="{FF2B5EF4-FFF2-40B4-BE49-F238E27FC236}">
                    <a16:creationId xmlns:a16="http://schemas.microsoft.com/office/drawing/2014/main" id="{D964D3A9-ADC7-4CA5-AD10-FF3F631BBB82}"/>
                  </a:ext>
                </a:extLst>
              </p:cNvPr>
              <p:cNvSpPr/>
              <p:nvPr/>
            </p:nvSpPr>
            <p:spPr>
              <a:xfrm>
                <a:off x="9979255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0" name="任意多边形: 形状 919">
                <a:extLst>
                  <a:ext uri="{FF2B5EF4-FFF2-40B4-BE49-F238E27FC236}">
                    <a16:creationId xmlns:a16="http://schemas.microsoft.com/office/drawing/2014/main" id="{C86F868B-7205-4862-92EA-FF108D5D3293}"/>
                  </a:ext>
                </a:extLst>
              </p:cNvPr>
              <p:cNvSpPr/>
              <p:nvPr/>
            </p:nvSpPr>
            <p:spPr>
              <a:xfrm>
                <a:off x="9884251" y="2911248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1" name="任意多边形: 形状 920">
                <a:extLst>
                  <a:ext uri="{FF2B5EF4-FFF2-40B4-BE49-F238E27FC236}">
                    <a16:creationId xmlns:a16="http://schemas.microsoft.com/office/drawing/2014/main" id="{267CB169-322A-4309-9E15-AD1B76604714}"/>
                  </a:ext>
                </a:extLst>
              </p:cNvPr>
              <p:cNvSpPr/>
              <p:nvPr/>
            </p:nvSpPr>
            <p:spPr>
              <a:xfrm>
                <a:off x="10042025" y="2910862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2" name="任意多边形: 形状 921">
                <a:extLst>
                  <a:ext uri="{FF2B5EF4-FFF2-40B4-BE49-F238E27FC236}">
                    <a16:creationId xmlns:a16="http://schemas.microsoft.com/office/drawing/2014/main" id="{222DAE38-79DB-4C91-A5AF-C7B08F69F4A2}"/>
                  </a:ext>
                </a:extLst>
              </p:cNvPr>
              <p:cNvSpPr/>
              <p:nvPr/>
            </p:nvSpPr>
            <p:spPr>
              <a:xfrm>
                <a:off x="9835793" y="2910432"/>
                <a:ext cx="237063" cy="145452"/>
              </a:xfrm>
              <a:custGeom>
                <a:avLst/>
                <a:gdLst>
                  <a:gd name="connsiteX0" fmla="*/ 0 w 1983142"/>
                  <a:gd name="connsiteY0" fmla="*/ 0 h 1217258"/>
                  <a:gd name="connsiteX1" fmla="*/ 20385 w 1983142"/>
                  <a:gd name="connsiteY1" fmla="*/ 1205610 h 1217258"/>
                  <a:gd name="connsiteX2" fmla="*/ 1983142 w 1983142"/>
                  <a:gd name="connsiteY2" fmla="*/ 1217258 h 1217258"/>
                  <a:gd name="connsiteX3" fmla="*/ 1977318 w 1983142"/>
                  <a:gd name="connsiteY3" fmla="*/ 0 h 1217258"/>
                  <a:gd name="connsiteX4" fmla="*/ 0 w 1983142"/>
                  <a:gd name="connsiteY4" fmla="*/ 0 h 1217258"/>
                  <a:gd name="connsiteX0" fmla="*/ 784 w 1983926"/>
                  <a:gd name="connsiteY0" fmla="*/ 0 h 1217258"/>
                  <a:gd name="connsiteX1" fmla="*/ 0 w 1983926"/>
                  <a:gd name="connsiteY1" fmla="*/ 1205610 h 1217258"/>
                  <a:gd name="connsiteX2" fmla="*/ 1983926 w 1983926"/>
                  <a:gd name="connsiteY2" fmla="*/ 1217258 h 1217258"/>
                  <a:gd name="connsiteX3" fmla="*/ 1978102 w 1983926"/>
                  <a:gd name="connsiteY3" fmla="*/ 0 h 1217258"/>
                  <a:gd name="connsiteX4" fmla="*/ 784 w 1983926"/>
                  <a:gd name="connsiteY4" fmla="*/ 0 h 121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926" h="1217258">
                    <a:moveTo>
                      <a:pt x="784" y="0"/>
                    </a:moveTo>
                    <a:cubicBezTo>
                      <a:pt x="523" y="401870"/>
                      <a:pt x="261" y="803740"/>
                      <a:pt x="0" y="1205610"/>
                    </a:cubicBezTo>
                    <a:lnTo>
                      <a:pt x="1983926" y="1217258"/>
                    </a:lnTo>
                    <a:cubicBezTo>
                      <a:pt x="1981985" y="811505"/>
                      <a:pt x="1980043" y="405753"/>
                      <a:pt x="1978102" y="0"/>
                    </a:cubicBezTo>
                    <a:lnTo>
                      <a:pt x="784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3" name="任意多边形: 形状 922">
                <a:extLst>
                  <a:ext uri="{FF2B5EF4-FFF2-40B4-BE49-F238E27FC236}">
                    <a16:creationId xmlns:a16="http://schemas.microsoft.com/office/drawing/2014/main" id="{2F112F55-253D-4B54-A61E-B603AEBBA6B4}"/>
                  </a:ext>
                </a:extLst>
              </p:cNvPr>
              <p:cNvSpPr/>
              <p:nvPr/>
            </p:nvSpPr>
            <p:spPr>
              <a:xfrm>
                <a:off x="9836235" y="2929222"/>
                <a:ext cx="236621" cy="696"/>
              </a:xfrm>
              <a:custGeom>
                <a:avLst/>
                <a:gdLst>
                  <a:gd name="connsiteX0" fmla="*/ 0 w 1980229"/>
                  <a:gd name="connsiteY0" fmla="*/ 5824 h 5824"/>
                  <a:gd name="connsiteX1" fmla="*/ 1980229 w 1980229"/>
                  <a:gd name="connsiteY1" fmla="*/ 0 h 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0229" h="5824">
                    <a:moveTo>
                      <a:pt x="0" y="5824"/>
                    </a:moveTo>
                    <a:lnTo>
                      <a:pt x="198022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4" name="任意多边形: 形状 923">
                <a:extLst>
                  <a:ext uri="{FF2B5EF4-FFF2-40B4-BE49-F238E27FC236}">
                    <a16:creationId xmlns:a16="http://schemas.microsoft.com/office/drawing/2014/main" id="{84A054E4-85FD-46F8-91BE-9E35FFD58CBF}"/>
                  </a:ext>
                </a:extLst>
              </p:cNvPr>
              <p:cNvSpPr/>
              <p:nvPr/>
            </p:nvSpPr>
            <p:spPr>
              <a:xfrm>
                <a:off x="9836930" y="3031874"/>
                <a:ext cx="19834" cy="0"/>
              </a:xfrm>
              <a:custGeom>
                <a:avLst/>
                <a:gdLst>
                  <a:gd name="connsiteX0" fmla="*/ 0 w 165990"/>
                  <a:gd name="connsiteY0" fmla="*/ 0 h 0"/>
                  <a:gd name="connsiteX1" fmla="*/ 165990 w 16599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5990">
                    <a:moveTo>
                      <a:pt x="0" y="0"/>
                    </a:moveTo>
                    <a:lnTo>
                      <a:pt x="165990" y="0"/>
                    </a:lnTo>
                  </a:path>
                </a:pathLst>
              </a:custGeom>
              <a:ln w="31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5" name="任意多边形: 形状 924">
                <a:extLst>
                  <a:ext uri="{FF2B5EF4-FFF2-40B4-BE49-F238E27FC236}">
                    <a16:creationId xmlns:a16="http://schemas.microsoft.com/office/drawing/2014/main" id="{E4FF83A4-6768-49D8-A802-AC9F70E54D3E}"/>
                  </a:ext>
                </a:extLst>
              </p:cNvPr>
              <p:cNvSpPr/>
              <p:nvPr/>
            </p:nvSpPr>
            <p:spPr>
              <a:xfrm>
                <a:off x="9871728" y="3032222"/>
                <a:ext cx="12527" cy="348"/>
              </a:xfrm>
              <a:custGeom>
                <a:avLst/>
                <a:gdLst>
                  <a:gd name="connsiteX0" fmla="*/ 0 w 104836"/>
                  <a:gd name="connsiteY0" fmla="*/ 2912 h 2912"/>
                  <a:gd name="connsiteX1" fmla="*/ 104836 w 104836"/>
                  <a:gd name="connsiteY1" fmla="*/ 0 h 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836" h="2912">
                    <a:moveTo>
                      <a:pt x="0" y="2912"/>
                    </a:moveTo>
                    <a:lnTo>
                      <a:pt x="10483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6" name="任意多边形: 形状 925">
                <a:extLst>
                  <a:ext uri="{FF2B5EF4-FFF2-40B4-BE49-F238E27FC236}">
                    <a16:creationId xmlns:a16="http://schemas.microsoft.com/office/drawing/2014/main" id="{2C97D9A8-3D4B-4AFD-AD0A-7153D0D64F84}"/>
                  </a:ext>
                </a:extLst>
              </p:cNvPr>
              <p:cNvSpPr/>
              <p:nvPr/>
            </p:nvSpPr>
            <p:spPr>
              <a:xfrm>
                <a:off x="9900957" y="3032222"/>
                <a:ext cx="14615" cy="0"/>
              </a:xfrm>
              <a:custGeom>
                <a:avLst/>
                <a:gdLst>
                  <a:gd name="connsiteX0" fmla="*/ 0 w 122309"/>
                  <a:gd name="connsiteY0" fmla="*/ 0 h 0"/>
                  <a:gd name="connsiteX1" fmla="*/ 122309 w 12230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309">
                    <a:moveTo>
                      <a:pt x="0" y="0"/>
                    </a:moveTo>
                    <a:lnTo>
                      <a:pt x="12230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7" name="任意多边形: 形状 926">
                <a:extLst>
                  <a:ext uri="{FF2B5EF4-FFF2-40B4-BE49-F238E27FC236}">
                    <a16:creationId xmlns:a16="http://schemas.microsoft.com/office/drawing/2014/main" id="{D20EE4A9-1328-4FD2-BBEE-E86B0CB5A053}"/>
                  </a:ext>
                </a:extLst>
              </p:cNvPr>
              <p:cNvSpPr/>
              <p:nvPr/>
            </p:nvSpPr>
            <p:spPr>
              <a:xfrm>
                <a:off x="9932275" y="3031874"/>
                <a:ext cx="16007" cy="0"/>
              </a:xfrm>
              <a:custGeom>
                <a:avLst/>
                <a:gdLst>
                  <a:gd name="connsiteX0" fmla="*/ 0 w 133956"/>
                  <a:gd name="connsiteY0" fmla="*/ 0 h 0"/>
                  <a:gd name="connsiteX1" fmla="*/ 133956 w 13395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956">
                    <a:moveTo>
                      <a:pt x="0" y="0"/>
                    </a:moveTo>
                    <a:lnTo>
                      <a:pt x="13395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8" name="任意多边形: 形状 927">
                <a:extLst>
                  <a:ext uri="{FF2B5EF4-FFF2-40B4-BE49-F238E27FC236}">
                    <a16:creationId xmlns:a16="http://schemas.microsoft.com/office/drawing/2014/main" id="{388DC30A-E3D3-4CBF-996B-E55D72FA5DD4}"/>
                  </a:ext>
                </a:extLst>
              </p:cNvPr>
              <p:cNvSpPr/>
              <p:nvPr/>
            </p:nvSpPr>
            <p:spPr>
              <a:xfrm>
                <a:off x="9964288" y="3032222"/>
                <a:ext cx="14267" cy="0"/>
              </a:xfrm>
              <a:custGeom>
                <a:avLst/>
                <a:gdLst>
                  <a:gd name="connsiteX0" fmla="*/ 0 w 119396"/>
                  <a:gd name="connsiteY0" fmla="*/ 0 h 0"/>
                  <a:gd name="connsiteX1" fmla="*/ 119396 w 11939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396">
                    <a:moveTo>
                      <a:pt x="0" y="0"/>
                    </a:moveTo>
                    <a:lnTo>
                      <a:pt x="11939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9" name="任意多边形: 形状 928">
                <a:extLst>
                  <a:ext uri="{FF2B5EF4-FFF2-40B4-BE49-F238E27FC236}">
                    <a16:creationId xmlns:a16="http://schemas.microsoft.com/office/drawing/2014/main" id="{67AEEB3F-E726-4366-99BD-D5A3F96EABC6}"/>
                  </a:ext>
                </a:extLst>
              </p:cNvPr>
              <p:cNvSpPr/>
              <p:nvPr/>
            </p:nvSpPr>
            <p:spPr>
              <a:xfrm>
                <a:off x="9994910" y="3032222"/>
                <a:ext cx="16355" cy="696"/>
              </a:xfrm>
              <a:custGeom>
                <a:avLst/>
                <a:gdLst>
                  <a:gd name="connsiteX0" fmla="*/ 0 w 136869"/>
                  <a:gd name="connsiteY0" fmla="*/ 5824 h 5824"/>
                  <a:gd name="connsiteX1" fmla="*/ 136869 w 136869"/>
                  <a:gd name="connsiteY1" fmla="*/ 0 h 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869" h="5824">
                    <a:moveTo>
                      <a:pt x="0" y="5824"/>
                    </a:moveTo>
                    <a:lnTo>
                      <a:pt x="13686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0" name="任意多边形: 形状 929">
                <a:extLst>
                  <a:ext uri="{FF2B5EF4-FFF2-40B4-BE49-F238E27FC236}">
                    <a16:creationId xmlns:a16="http://schemas.microsoft.com/office/drawing/2014/main" id="{71375E0B-CB9F-492A-85B5-6F0D93AE2F21}"/>
                  </a:ext>
                </a:extLst>
              </p:cNvPr>
              <p:cNvSpPr/>
              <p:nvPr/>
            </p:nvSpPr>
            <p:spPr>
              <a:xfrm>
                <a:off x="10027271" y="3032570"/>
                <a:ext cx="14615" cy="0"/>
              </a:xfrm>
              <a:custGeom>
                <a:avLst/>
                <a:gdLst>
                  <a:gd name="connsiteX0" fmla="*/ 0 w 122309"/>
                  <a:gd name="connsiteY0" fmla="*/ 0 h 0"/>
                  <a:gd name="connsiteX1" fmla="*/ 122309 w 12230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309">
                    <a:moveTo>
                      <a:pt x="0" y="0"/>
                    </a:moveTo>
                    <a:lnTo>
                      <a:pt x="12230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1" name="任意多边形: 形状 930">
                <a:extLst>
                  <a:ext uri="{FF2B5EF4-FFF2-40B4-BE49-F238E27FC236}">
                    <a16:creationId xmlns:a16="http://schemas.microsoft.com/office/drawing/2014/main" id="{30ED3EEE-4C53-47ED-B796-A06F3C57E89F}"/>
                  </a:ext>
                </a:extLst>
              </p:cNvPr>
              <p:cNvSpPr/>
              <p:nvPr/>
            </p:nvSpPr>
            <p:spPr>
              <a:xfrm>
                <a:off x="10057197" y="3031874"/>
                <a:ext cx="15311" cy="0"/>
              </a:xfrm>
              <a:custGeom>
                <a:avLst/>
                <a:gdLst>
                  <a:gd name="connsiteX0" fmla="*/ 0 w 128133"/>
                  <a:gd name="connsiteY0" fmla="*/ 0 h 0"/>
                  <a:gd name="connsiteX1" fmla="*/ 128133 w 12813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133">
                    <a:moveTo>
                      <a:pt x="0" y="0"/>
                    </a:moveTo>
                    <a:lnTo>
                      <a:pt x="128133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2" name="任意多边形: 形状 931">
                <a:extLst>
                  <a:ext uri="{FF2B5EF4-FFF2-40B4-BE49-F238E27FC236}">
                    <a16:creationId xmlns:a16="http://schemas.microsoft.com/office/drawing/2014/main" id="{7D9A436F-18E5-4684-A224-C6002E8DC614}"/>
                  </a:ext>
                </a:extLst>
              </p:cNvPr>
              <p:cNvSpPr/>
              <p:nvPr/>
            </p:nvSpPr>
            <p:spPr>
              <a:xfrm>
                <a:off x="9831760" y="3374372"/>
                <a:ext cx="254836" cy="94852"/>
              </a:xfrm>
              <a:custGeom>
                <a:avLst/>
                <a:gdLst>
                  <a:gd name="connsiteX0" fmla="*/ 0 w 1074353"/>
                  <a:gd name="connsiteY0" fmla="*/ 13330 h 399884"/>
                  <a:gd name="connsiteX1" fmla="*/ 7998 w 1074353"/>
                  <a:gd name="connsiteY1" fmla="*/ 399884 h 399884"/>
                  <a:gd name="connsiteX2" fmla="*/ 1074353 w 1074353"/>
                  <a:gd name="connsiteY2" fmla="*/ 399884 h 399884"/>
                  <a:gd name="connsiteX3" fmla="*/ 1063690 w 1074353"/>
                  <a:gd name="connsiteY3" fmla="*/ 0 h 399884"/>
                  <a:gd name="connsiteX4" fmla="*/ 0 w 1074353"/>
                  <a:gd name="connsiteY4" fmla="*/ 13330 h 39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353" h="399884">
                    <a:moveTo>
                      <a:pt x="0" y="13330"/>
                    </a:moveTo>
                    <a:lnTo>
                      <a:pt x="7998" y="399884"/>
                    </a:lnTo>
                    <a:lnTo>
                      <a:pt x="1074353" y="399884"/>
                    </a:lnTo>
                    <a:lnTo>
                      <a:pt x="1063690" y="0"/>
                    </a:lnTo>
                    <a:lnTo>
                      <a:pt x="0" y="1333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33" name="直接连接符 932">
                <a:extLst>
                  <a:ext uri="{FF2B5EF4-FFF2-40B4-BE49-F238E27FC236}">
                    <a16:creationId xmlns:a16="http://schemas.microsoft.com/office/drawing/2014/main" id="{8D4FA295-A2D0-4588-BA91-4A0EB7E4C32E}"/>
                  </a:ext>
                </a:extLst>
              </p:cNvPr>
              <p:cNvCxnSpPr/>
              <p:nvPr/>
            </p:nvCxnSpPr>
            <p:spPr>
              <a:xfrm flipH="1">
                <a:off x="9767843" y="3139138"/>
                <a:ext cx="37079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直接连接符 933">
                <a:extLst>
                  <a:ext uri="{FF2B5EF4-FFF2-40B4-BE49-F238E27FC236}">
                    <a16:creationId xmlns:a16="http://schemas.microsoft.com/office/drawing/2014/main" id="{483887BC-0EF3-45B4-B216-2CB7648AAAFA}"/>
                  </a:ext>
                </a:extLst>
              </p:cNvPr>
              <p:cNvCxnSpPr/>
              <p:nvPr/>
            </p:nvCxnSpPr>
            <p:spPr>
              <a:xfrm flipH="1">
                <a:off x="9767843" y="3326314"/>
                <a:ext cx="37079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5" name="文本框 934">
              <a:extLst>
                <a:ext uri="{FF2B5EF4-FFF2-40B4-BE49-F238E27FC236}">
                  <a16:creationId xmlns:a16="http://schemas.microsoft.com/office/drawing/2014/main" id="{4AEE773B-1FDA-43E6-931B-C578B6981AFA}"/>
                </a:ext>
              </a:extLst>
            </p:cNvPr>
            <p:cNvSpPr txBox="1"/>
            <p:nvPr/>
          </p:nvSpPr>
          <p:spPr>
            <a:xfrm>
              <a:off x="7918403" y="4315721"/>
              <a:ext cx="312906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9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endParaRPr>
            </a:p>
          </p:txBody>
        </p:sp>
        <p:grpSp>
          <p:nvGrpSpPr>
            <p:cNvPr id="937" name="组合 936">
              <a:extLst>
                <a:ext uri="{FF2B5EF4-FFF2-40B4-BE49-F238E27FC236}">
                  <a16:creationId xmlns:a16="http://schemas.microsoft.com/office/drawing/2014/main" id="{050A38B1-39D6-473B-B665-7B3DC81E1161}"/>
                </a:ext>
              </a:extLst>
            </p:cNvPr>
            <p:cNvGrpSpPr/>
            <p:nvPr/>
          </p:nvGrpSpPr>
          <p:grpSpPr>
            <a:xfrm>
              <a:off x="7827165" y="5455176"/>
              <a:ext cx="1057906" cy="904623"/>
              <a:chOff x="8309176" y="1515776"/>
              <a:chExt cx="3911368" cy="3344641"/>
            </a:xfrm>
          </p:grpSpPr>
          <p:sp>
            <p:nvSpPr>
              <p:cNvPr id="938" name="任意多边形: 形状 937">
                <a:extLst>
                  <a:ext uri="{FF2B5EF4-FFF2-40B4-BE49-F238E27FC236}">
                    <a16:creationId xmlns:a16="http://schemas.microsoft.com/office/drawing/2014/main" id="{2D8B6702-B712-4464-A9A6-A78C269A80D7}"/>
                  </a:ext>
                </a:extLst>
              </p:cNvPr>
              <p:cNvSpPr/>
              <p:nvPr/>
            </p:nvSpPr>
            <p:spPr>
              <a:xfrm>
                <a:off x="8309176" y="3434190"/>
                <a:ext cx="3911368" cy="1426227"/>
              </a:xfrm>
              <a:custGeom>
                <a:avLst/>
                <a:gdLst>
                  <a:gd name="connsiteX0" fmla="*/ 211494 w 2289110"/>
                  <a:gd name="connsiteY0" fmla="*/ 18661 h 839755"/>
                  <a:gd name="connsiteX1" fmla="*/ 0 w 2289110"/>
                  <a:gd name="connsiteY1" fmla="*/ 771330 h 839755"/>
                  <a:gd name="connsiteX2" fmla="*/ 31102 w 2289110"/>
                  <a:gd name="connsiteY2" fmla="*/ 839755 h 839755"/>
                  <a:gd name="connsiteX3" fmla="*/ 2270449 w 2289110"/>
                  <a:gd name="connsiteY3" fmla="*/ 839755 h 839755"/>
                  <a:gd name="connsiteX4" fmla="*/ 2289110 w 2289110"/>
                  <a:gd name="connsiteY4" fmla="*/ 758890 h 839755"/>
                  <a:gd name="connsiteX5" fmla="*/ 2071396 w 2289110"/>
                  <a:gd name="connsiteY5" fmla="*/ 37322 h 839755"/>
                  <a:gd name="connsiteX6" fmla="*/ 1990530 w 2289110"/>
                  <a:gd name="connsiteY6" fmla="*/ 0 h 839755"/>
                  <a:gd name="connsiteX7" fmla="*/ 211494 w 2289110"/>
                  <a:gd name="connsiteY7" fmla="*/ 18661 h 839755"/>
                  <a:gd name="connsiteX0" fmla="*/ 211494 w 2289110"/>
                  <a:gd name="connsiteY0" fmla="*/ 18661 h 839755"/>
                  <a:gd name="connsiteX1" fmla="*/ 0 w 2289110"/>
                  <a:gd name="connsiteY1" fmla="*/ 771330 h 839755"/>
                  <a:gd name="connsiteX2" fmla="*/ 31102 w 2289110"/>
                  <a:gd name="connsiteY2" fmla="*/ 839755 h 839755"/>
                  <a:gd name="connsiteX3" fmla="*/ 2270449 w 2289110"/>
                  <a:gd name="connsiteY3" fmla="*/ 839755 h 839755"/>
                  <a:gd name="connsiteX4" fmla="*/ 2289110 w 2289110"/>
                  <a:gd name="connsiteY4" fmla="*/ 758890 h 839755"/>
                  <a:gd name="connsiteX5" fmla="*/ 2071396 w 2289110"/>
                  <a:gd name="connsiteY5" fmla="*/ 37322 h 839755"/>
                  <a:gd name="connsiteX6" fmla="*/ 1990530 w 2289110"/>
                  <a:gd name="connsiteY6" fmla="*/ 0 h 839755"/>
                  <a:gd name="connsiteX7" fmla="*/ 211494 w 2289110"/>
                  <a:gd name="connsiteY7" fmla="*/ 18661 h 839755"/>
                  <a:gd name="connsiteX0" fmla="*/ 211494 w 2289110"/>
                  <a:gd name="connsiteY0" fmla="*/ 18661 h 839755"/>
                  <a:gd name="connsiteX1" fmla="*/ 0 w 2289110"/>
                  <a:gd name="connsiteY1" fmla="*/ 771330 h 839755"/>
                  <a:gd name="connsiteX2" fmla="*/ 31102 w 2289110"/>
                  <a:gd name="connsiteY2" fmla="*/ 839755 h 839755"/>
                  <a:gd name="connsiteX3" fmla="*/ 2270449 w 2289110"/>
                  <a:gd name="connsiteY3" fmla="*/ 839755 h 839755"/>
                  <a:gd name="connsiteX4" fmla="*/ 2289110 w 2289110"/>
                  <a:gd name="connsiteY4" fmla="*/ 758890 h 839755"/>
                  <a:gd name="connsiteX5" fmla="*/ 2071396 w 2289110"/>
                  <a:gd name="connsiteY5" fmla="*/ 37322 h 839755"/>
                  <a:gd name="connsiteX6" fmla="*/ 1990530 w 2289110"/>
                  <a:gd name="connsiteY6" fmla="*/ 0 h 839755"/>
                  <a:gd name="connsiteX7" fmla="*/ 211494 w 2289110"/>
                  <a:gd name="connsiteY7" fmla="*/ 18661 h 839755"/>
                  <a:gd name="connsiteX0" fmla="*/ 211494 w 2289110"/>
                  <a:gd name="connsiteY0" fmla="*/ 21007 h 842101"/>
                  <a:gd name="connsiteX1" fmla="*/ 0 w 2289110"/>
                  <a:gd name="connsiteY1" fmla="*/ 773676 h 842101"/>
                  <a:gd name="connsiteX2" fmla="*/ 31102 w 2289110"/>
                  <a:gd name="connsiteY2" fmla="*/ 842101 h 842101"/>
                  <a:gd name="connsiteX3" fmla="*/ 2270449 w 2289110"/>
                  <a:gd name="connsiteY3" fmla="*/ 842101 h 842101"/>
                  <a:gd name="connsiteX4" fmla="*/ 2289110 w 2289110"/>
                  <a:gd name="connsiteY4" fmla="*/ 761236 h 842101"/>
                  <a:gd name="connsiteX5" fmla="*/ 2071396 w 2289110"/>
                  <a:gd name="connsiteY5" fmla="*/ 39668 h 842101"/>
                  <a:gd name="connsiteX6" fmla="*/ 1990530 w 2289110"/>
                  <a:gd name="connsiteY6" fmla="*/ 2346 h 842101"/>
                  <a:gd name="connsiteX7" fmla="*/ 211494 w 2289110"/>
                  <a:gd name="connsiteY7" fmla="*/ 21007 h 842101"/>
                  <a:gd name="connsiteX0" fmla="*/ 297464 w 2289110"/>
                  <a:gd name="connsiteY0" fmla="*/ 17099 h 842101"/>
                  <a:gd name="connsiteX1" fmla="*/ 0 w 2289110"/>
                  <a:gd name="connsiteY1" fmla="*/ 773676 h 842101"/>
                  <a:gd name="connsiteX2" fmla="*/ 31102 w 2289110"/>
                  <a:gd name="connsiteY2" fmla="*/ 842101 h 842101"/>
                  <a:gd name="connsiteX3" fmla="*/ 2270449 w 2289110"/>
                  <a:gd name="connsiteY3" fmla="*/ 842101 h 842101"/>
                  <a:gd name="connsiteX4" fmla="*/ 2289110 w 2289110"/>
                  <a:gd name="connsiteY4" fmla="*/ 761236 h 842101"/>
                  <a:gd name="connsiteX5" fmla="*/ 2071396 w 2289110"/>
                  <a:gd name="connsiteY5" fmla="*/ 39668 h 842101"/>
                  <a:gd name="connsiteX6" fmla="*/ 1990530 w 2289110"/>
                  <a:gd name="connsiteY6" fmla="*/ 2346 h 842101"/>
                  <a:gd name="connsiteX7" fmla="*/ 297464 w 2289110"/>
                  <a:gd name="connsiteY7" fmla="*/ 17099 h 842101"/>
                  <a:gd name="connsiteX0" fmla="*/ 297464 w 2289110"/>
                  <a:gd name="connsiteY0" fmla="*/ 17099 h 842101"/>
                  <a:gd name="connsiteX1" fmla="*/ 261018 w 2289110"/>
                  <a:gd name="connsiteY1" fmla="*/ 102829 h 842101"/>
                  <a:gd name="connsiteX2" fmla="*/ 0 w 2289110"/>
                  <a:gd name="connsiteY2" fmla="*/ 773676 h 842101"/>
                  <a:gd name="connsiteX3" fmla="*/ 31102 w 2289110"/>
                  <a:gd name="connsiteY3" fmla="*/ 842101 h 842101"/>
                  <a:gd name="connsiteX4" fmla="*/ 2270449 w 2289110"/>
                  <a:gd name="connsiteY4" fmla="*/ 842101 h 842101"/>
                  <a:gd name="connsiteX5" fmla="*/ 2289110 w 2289110"/>
                  <a:gd name="connsiteY5" fmla="*/ 761236 h 842101"/>
                  <a:gd name="connsiteX6" fmla="*/ 2071396 w 2289110"/>
                  <a:gd name="connsiteY6" fmla="*/ 39668 h 842101"/>
                  <a:gd name="connsiteX7" fmla="*/ 1990530 w 2289110"/>
                  <a:gd name="connsiteY7" fmla="*/ 2346 h 842101"/>
                  <a:gd name="connsiteX8" fmla="*/ 297464 w 2289110"/>
                  <a:gd name="connsiteY8" fmla="*/ 17099 h 842101"/>
                  <a:gd name="connsiteX0" fmla="*/ 297464 w 2289110"/>
                  <a:gd name="connsiteY0" fmla="*/ 17099 h 842101"/>
                  <a:gd name="connsiteX1" fmla="*/ 186772 w 2289110"/>
                  <a:gd name="connsiteY1" fmla="*/ 87198 h 842101"/>
                  <a:gd name="connsiteX2" fmla="*/ 0 w 2289110"/>
                  <a:gd name="connsiteY2" fmla="*/ 773676 h 842101"/>
                  <a:gd name="connsiteX3" fmla="*/ 31102 w 2289110"/>
                  <a:gd name="connsiteY3" fmla="*/ 842101 h 842101"/>
                  <a:gd name="connsiteX4" fmla="*/ 2270449 w 2289110"/>
                  <a:gd name="connsiteY4" fmla="*/ 842101 h 842101"/>
                  <a:gd name="connsiteX5" fmla="*/ 2289110 w 2289110"/>
                  <a:gd name="connsiteY5" fmla="*/ 761236 h 842101"/>
                  <a:gd name="connsiteX6" fmla="*/ 2071396 w 2289110"/>
                  <a:gd name="connsiteY6" fmla="*/ 39668 h 842101"/>
                  <a:gd name="connsiteX7" fmla="*/ 1990530 w 2289110"/>
                  <a:gd name="connsiteY7" fmla="*/ 2346 h 842101"/>
                  <a:gd name="connsiteX8" fmla="*/ 297464 w 2289110"/>
                  <a:gd name="connsiteY8" fmla="*/ 17099 h 842101"/>
                  <a:gd name="connsiteX0" fmla="*/ 297464 w 2289110"/>
                  <a:gd name="connsiteY0" fmla="*/ 17099 h 842101"/>
                  <a:gd name="connsiteX1" fmla="*/ 186772 w 2289110"/>
                  <a:gd name="connsiteY1" fmla="*/ 87198 h 842101"/>
                  <a:gd name="connsiteX2" fmla="*/ 0 w 2289110"/>
                  <a:gd name="connsiteY2" fmla="*/ 773676 h 842101"/>
                  <a:gd name="connsiteX3" fmla="*/ 31102 w 2289110"/>
                  <a:gd name="connsiteY3" fmla="*/ 842101 h 842101"/>
                  <a:gd name="connsiteX4" fmla="*/ 2270449 w 2289110"/>
                  <a:gd name="connsiteY4" fmla="*/ 842101 h 842101"/>
                  <a:gd name="connsiteX5" fmla="*/ 2289110 w 2289110"/>
                  <a:gd name="connsiteY5" fmla="*/ 761236 h 842101"/>
                  <a:gd name="connsiteX6" fmla="*/ 2071396 w 2289110"/>
                  <a:gd name="connsiteY6" fmla="*/ 39668 h 842101"/>
                  <a:gd name="connsiteX7" fmla="*/ 1990530 w 2289110"/>
                  <a:gd name="connsiteY7" fmla="*/ 2346 h 842101"/>
                  <a:gd name="connsiteX8" fmla="*/ 297464 w 2289110"/>
                  <a:gd name="connsiteY8" fmla="*/ 17099 h 842101"/>
                  <a:gd name="connsiteX0" fmla="*/ 297464 w 2289110"/>
                  <a:gd name="connsiteY0" fmla="*/ 17099 h 842101"/>
                  <a:gd name="connsiteX1" fmla="*/ 186772 w 2289110"/>
                  <a:gd name="connsiteY1" fmla="*/ 87198 h 842101"/>
                  <a:gd name="connsiteX2" fmla="*/ 0 w 2289110"/>
                  <a:gd name="connsiteY2" fmla="*/ 773676 h 842101"/>
                  <a:gd name="connsiteX3" fmla="*/ 31102 w 2289110"/>
                  <a:gd name="connsiteY3" fmla="*/ 842101 h 842101"/>
                  <a:gd name="connsiteX4" fmla="*/ 2270449 w 2289110"/>
                  <a:gd name="connsiteY4" fmla="*/ 842101 h 842101"/>
                  <a:gd name="connsiteX5" fmla="*/ 2289110 w 2289110"/>
                  <a:gd name="connsiteY5" fmla="*/ 761236 h 842101"/>
                  <a:gd name="connsiteX6" fmla="*/ 2071396 w 2289110"/>
                  <a:gd name="connsiteY6" fmla="*/ 39668 h 842101"/>
                  <a:gd name="connsiteX7" fmla="*/ 1990530 w 2289110"/>
                  <a:gd name="connsiteY7" fmla="*/ 2346 h 842101"/>
                  <a:gd name="connsiteX8" fmla="*/ 297464 w 2289110"/>
                  <a:gd name="connsiteY8" fmla="*/ 17099 h 842101"/>
                  <a:gd name="connsiteX0" fmla="*/ 297464 w 2289110"/>
                  <a:gd name="connsiteY0" fmla="*/ 17099 h 842101"/>
                  <a:gd name="connsiteX1" fmla="*/ 194587 w 2289110"/>
                  <a:gd name="connsiteY1" fmla="*/ 75475 h 842101"/>
                  <a:gd name="connsiteX2" fmla="*/ 0 w 2289110"/>
                  <a:gd name="connsiteY2" fmla="*/ 773676 h 842101"/>
                  <a:gd name="connsiteX3" fmla="*/ 31102 w 2289110"/>
                  <a:gd name="connsiteY3" fmla="*/ 842101 h 842101"/>
                  <a:gd name="connsiteX4" fmla="*/ 2270449 w 2289110"/>
                  <a:gd name="connsiteY4" fmla="*/ 842101 h 842101"/>
                  <a:gd name="connsiteX5" fmla="*/ 2289110 w 2289110"/>
                  <a:gd name="connsiteY5" fmla="*/ 761236 h 842101"/>
                  <a:gd name="connsiteX6" fmla="*/ 2071396 w 2289110"/>
                  <a:gd name="connsiteY6" fmla="*/ 39668 h 842101"/>
                  <a:gd name="connsiteX7" fmla="*/ 1990530 w 2289110"/>
                  <a:gd name="connsiteY7" fmla="*/ 2346 h 842101"/>
                  <a:gd name="connsiteX8" fmla="*/ 297464 w 2289110"/>
                  <a:gd name="connsiteY8" fmla="*/ 17099 h 842101"/>
                  <a:gd name="connsiteX0" fmla="*/ 297464 w 2289110"/>
                  <a:gd name="connsiteY0" fmla="*/ 17099 h 842101"/>
                  <a:gd name="connsiteX1" fmla="*/ 194587 w 2289110"/>
                  <a:gd name="connsiteY1" fmla="*/ 75475 h 842101"/>
                  <a:gd name="connsiteX2" fmla="*/ 0 w 2289110"/>
                  <a:gd name="connsiteY2" fmla="*/ 773676 h 842101"/>
                  <a:gd name="connsiteX3" fmla="*/ 31102 w 2289110"/>
                  <a:gd name="connsiteY3" fmla="*/ 842101 h 842101"/>
                  <a:gd name="connsiteX4" fmla="*/ 2270449 w 2289110"/>
                  <a:gd name="connsiteY4" fmla="*/ 842101 h 842101"/>
                  <a:gd name="connsiteX5" fmla="*/ 2289110 w 2289110"/>
                  <a:gd name="connsiteY5" fmla="*/ 761236 h 842101"/>
                  <a:gd name="connsiteX6" fmla="*/ 2071396 w 2289110"/>
                  <a:gd name="connsiteY6" fmla="*/ 39668 h 842101"/>
                  <a:gd name="connsiteX7" fmla="*/ 1990530 w 2289110"/>
                  <a:gd name="connsiteY7" fmla="*/ 2346 h 842101"/>
                  <a:gd name="connsiteX8" fmla="*/ 297464 w 2289110"/>
                  <a:gd name="connsiteY8" fmla="*/ 17099 h 842101"/>
                  <a:gd name="connsiteX0" fmla="*/ 317003 w 2308649"/>
                  <a:gd name="connsiteY0" fmla="*/ 17099 h 842101"/>
                  <a:gd name="connsiteX1" fmla="*/ 214126 w 2308649"/>
                  <a:gd name="connsiteY1" fmla="*/ 75475 h 842101"/>
                  <a:gd name="connsiteX2" fmla="*/ 0 w 2308649"/>
                  <a:gd name="connsiteY2" fmla="*/ 777583 h 842101"/>
                  <a:gd name="connsiteX3" fmla="*/ 50641 w 2308649"/>
                  <a:gd name="connsiteY3" fmla="*/ 842101 h 842101"/>
                  <a:gd name="connsiteX4" fmla="*/ 2289988 w 2308649"/>
                  <a:gd name="connsiteY4" fmla="*/ 842101 h 842101"/>
                  <a:gd name="connsiteX5" fmla="*/ 2308649 w 2308649"/>
                  <a:gd name="connsiteY5" fmla="*/ 761236 h 842101"/>
                  <a:gd name="connsiteX6" fmla="*/ 2090935 w 2308649"/>
                  <a:gd name="connsiteY6" fmla="*/ 39668 h 842101"/>
                  <a:gd name="connsiteX7" fmla="*/ 2010069 w 2308649"/>
                  <a:gd name="connsiteY7" fmla="*/ 2346 h 842101"/>
                  <a:gd name="connsiteX8" fmla="*/ 317003 w 2308649"/>
                  <a:gd name="connsiteY8" fmla="*/ 17099 h 842101"/>
                  <a:gd name="connsiteX0" fmla="*/ 317718 w 2309364"/>
                  <a:gd name="connsiteY0" fmla="*/ 17099 h 842101"/>
                  <a:gd name="connsiteX1" fmla="*/ 214841 w 2309364"/>
                  <a:gd name="connsiteY1" fmla="*/ 75475 h 842101"/>
                  <a:gd name="connsiteX2" fmla="*/ 715 w 2309364"/>
                  <a:gd name="connsiteY2" fmla="*/ 777583 h 842101"/>
                  <a:gd name="connsiteX3" fmla="*/ 51356 w 2309364"/>
                  <a:gd name="connsiteY3" fmla="*/ 842101 h 842101"/>
                  <a:gd name="connsiteX4" fmla="*/ 2290703 w 2309364"/>
                  <a:gd name="connsiteY4" fmla="*/ 842101 h 842101"/>
                  <a:gd name="connsiteX5" fmla="*/ 2309364 w 2309364"/>
                  <a:gd name="connsiteY5" fmla="*/ 761236 h 842101"/>
                  <a:gd name="connsiteX6" fmla="*/ 2091650 w 2309364"/>
                  <a:gd name="connsiteY6" fmla="*/ 39668 h 842101"/>
                  <a:gd name="connsiteX7" fmla="*/ 2010784 w 2309364"/>
                  <a:gd name="connsiteY7" fmla="*/ 2346 h 842101"/>
                  <a:gd name="connsiteX8" fmla="*/ 317718 w 2309364"/>
                  <a:gd name="connsiteY8" fmla="*/ 17099 h 842101"/>
                  <a:gd name="connsiteX0" fmla="*/ 318740 w 2310386"/>
                  <a:gd name="connsiteY0" fmla="*/ 17099 h 842101"/>
                  <a:gd name="connsiteX1" fmla="*/ 215863 w 2310386"/>
                  <a:gd name="connsiteY1" fmla="*/ 75475 h 842101"/>
                  <a:gd name="connsiteX2" fmla="*/ 1737 w 2310386"/>
                  <a:gd name="connsiteY2" fmla="*/ 777583 h 842101"/>
                  <a:gd name="connsiteX3" fmla="*/ 25024 w 2310386"/>
                  <a:gd name="connsiteY3" fmla="*/ 842101 h 842101"/>
                  <a:gd name="connsiteX4" fmla="*/ 2291725 w 2310386"/>
                  <a:gd name="connsiteY4" fmla="*/ 842101 h 842101"/>
                  <a:gd name="connsiteX5" fmla="*/ 2310386 w 2310386"/>
                  <a:gd name="connsiteY5" fmla="*/ 761236 h 842101"/>
                  <a:gd name="connsiteX6" fmla="*/ 2092672 w 2310386"/>
                  <a:gd name="connsiteY6" fmla="*/ 39668 h 842101"/>
                  <a:gd name="connsiteX7" fmla="*/ 2011806 w 2310386"/>
                  <a:gd name="connsiteY7" fmla="*/ 2346 h 842101"/>
                  <a:gd name="connsiteX8" fmla="*/ 318740 w 2310386"/>
                  <a:gd name="connsiteY8" fmla="*/ 17099 h 842101"/>
                  <a:gd name="connsiteX0" fmla="*/ 323292 w 2314938"/>
                  <a:gd name="connsiteY0" fmla="*/ 17099 h 842101"/>
                  <a:gd name="connsiteX1" fmla="*/ 220415 w 2314938"/>
                  <a:gd name="connsiteY1" fmla="*/ 75475 h 842101"/>
                  <a:gd name="connsiteX2" fmla="*/ 6289 w 2314938"/>
                  <a:gd name="connsiteY2" fmla="*/ 777583 h 842101"/>
                  <a:gd name="connsiteX3" fmla="*/ 29576 w 2314938"/>
                  <a:gd name="connsiteY3" fmla="*/ 842101 h 842101"/>
                  <a:gd name="connsiteX4" fmla="*/ 2296277 w 2314938"/>
                  <a:gd name="connsiteY4" fmla="*/ 842101 h 842101"/>
                  <a:gd name="connsiteX5" fmla="*/ 2314938 w 2314938"/>
                  <a:gd name="connsiteY5" fmla="*/ 761236 h 842101"/>
                  <a:gd name="connsiteX6" fmla="*/ 2097224 w 2314938"/>
                  <a:gd name="connsiteY6" fmla="*/ 39668 h 842101"/>
                  <a:gd name="connsiteX7" fmla="*/ 2016358 w 2314938"/>
                  <a:gd name="connsiteY7" fmla="*/ 2346 h 842101"/>
                  <a:gd name="connsiteX8" fmla="*/ 323292 w 2314938"/>
                  <a:gd name="connsiteY8" fmla="*/ 17099 h 842101"/>
                  <a:gd name="connsiteX0" fmla="*/ 323292 w 2318708"/>
                  <a:gd name="connsiteY0" fmla="*/ 17099 h 842101"/>
                  <a:gd name="connsiteX1" fmla="*/ 220415 w 2318708"/>
                  <a:gd name="connsiteY1" fmla="*/ 75475 h 842101"/>
                  <a:gd name="connsiteX2" fmla="*/ 6289 w 2318708"/>
                  <a:gd name="connsiteY2" fmla="*/ 777583 h 842101"/>
                  <a:gd name="connsiteX3" fmla="*/ 29576 w 2318708"/>
                  <a:gd name="connsiteY3" fmla="*/ 842101 h 842101"/>
                  <a:gd name="connsiteX4" fmla="*/ 2296277 w 2318708"/>
                  <a:gd name="connsiteY4" fmla="*/ 842101 h 842101"/>
                  <a:gd name="connsiteX5" fmla="*/ 2314938 w 2318708"/>
                  <a:gd name="connsiteY5" fmla="*/ 761236 h 842101"/>
                  <a:gd name="connsiteX6" fmla="*/ 2097224 w 2318708"/>
                  <a:gd name="connsiteY6" fmla="*/ 39668 h 842101"/>
                  <a:gd name="connsiteX7" fmla="*/ 2016358 w 2318708"/>
                  <a:gd name="connsiteY7" fmla="*/ 2346 h 842101"/>
                  <a:gd name="connsiteX8" fmla="*/ 323292 w 2318708"/>
                  <a:gd name="connsiteY8" fmla="*/ 17099 h 842101"/>
                  <a:gd name="connsiteX0" fmla="*/ 323292 w 2324986"/>
                  <a:gd name="connsiteY0" fmla="*/ 17099 h 842101"/>
                  <a:gd name="connsiteX1" fmla="*/ 220415 w 2324986"/>
                  <a:gd name="connsiteY1" fmla="*/ 75475 h 842101"/>
                  <a:gd name="connsiteX2" fmla="*/ 6289 w 2324986"/>
                  <a:gd name="connsiteY2" fmla="*/ 777583 h 842101"/>
                  <a:gd name="connsiteX3" fmla="*/ 29576 w 2324986"/>
                  <a:gd name="connsiteY3" fmla="*/ 842101 h 842101"/>
                  <a:gd name="connsiteX4" fmla="*/ 2296277 w 2324986"/>
                  <a:gd name="connsiteY4" fmla="*/ 842101 h 842101"/>
                  <a:gd name="connsiteX5" fmla="*/ 2314938 w 2324986"/>
                  <a:gd name="connsiteY5" fmla="*/ 761236 h 842101"/>
                  <a:gd name="connsiteX6" fmla="*/ 2097224 w 2324986"/>
                  <a:gd name="connsiteY6" fmla="*/ 39668 h 842101"/>
                  <a:gd name="connsiteX7" fmla="*/ 2016358 w 2324986"/>
                  <a:gd name="connsiteY7" fmla="*/ 2346 h 842101"/>
                  <a:gd name="connsiteX8" fmla="*/ 323292 w 2324986"/>
                  <a:gd name="connsiteY8" fmla="*/ 17099 h 842101"/>
                  <a:gd name="connsiteX0" fmla="*/ 318373 w 2320067"/>
                  <a:gd name="connsiteY0" fmla="*/ 17099 h 842101"/>
                  <a:gd name="connsiteX1" fmla="*/ 215496 w 2320067"/>
                  <a:gd name="connsiteY1" fmla="*/ 75475 h 842101"/>
                  <a:gd name="connsiteX2" fmla="*/ 1370 w 2320067"/>
                  <a:gd name="connsiteY2" fmla="*/ 777583 h 842101"/>
                  <a:gd name="connsiteX3" fmla="*/ 52199 w 2320067"/>
                  <a:gd name="connsiteY3" fmla="*/ 842101 h 842101"/>
                  <a:gd name="connsiteX4" fmla="*/ 2291358 w 2320067"/>
                  <a:gd name="connsiteY4" fmla="*/ 842101 h 842101"/>
                  <a:gd name="connsiteX5" fmla="*/ 2310019 w 2320067"/>
                  <a:gd name="connsiteY5" fmla="*/ 761236 h 842101"/>
                  <a:gd name="connsiteX6" fmla="*/ 2092305 w 2320067"/>
                  <a:gd name="connsiteY6" fmla="*/ 39668 h 842101"/>
                  <a:gd name="connsiteX7" fmla="*/ 2011439 w 2320067"/>
                  <a:gd name="connsiteY7" fmla="*/ 2346 h 842101"/>
                  <a:gd name="connsiteX8" fmla="*/ 318373 w 2320067"/>
                  <a:gd name="connsiteY8" fmla="*/ 17099 h 842101"/>
                  <a:gd name="connsiteX0" fmla="*/ 318914 w 2320608"/>
                  <a:gd name="connsiteY0" fmla="*/ 17099 h 842101"/>
                  <a:gd name="connsiteX1" fmla="*/ 216037 w 2320608"/>
                  <a:gd name="connsiteY1" fmla="*/ 75475 h 842101"/>
                  <a:gd name="connsiteX2" fmla="*/ 1911 w 2320608"/>
                  <a:gd name="connsiteY2" fmla="*/ 777583 h 842101"/>
                  <a:gd name="connsiteX3" fmla="*/ 52740 w 2320608"/>
                  <a:gd name="connsiteY3" fmla="*/ 842101 h 842101"/>
                  <a:gd name="connsiteX4" fmla="*/ 2291899 w 2320608"/>
                  <a:gd name="connsiteY4" fmla="*/ 842101 h 842101"/>
                  <a:gd name="connsiteX5" fmla="*/ 2310560 w 2320608"/>
                  <a:gd name="connsiteY5" fmla="*/ 761236 h 842101"/>
                  <a:gd name="connsiteX6" fmla="*/ 2092846 w 2320608"/>
                  <a:gd name="connsiteY6" fmla="*/ 39668 h 842101"/>
                  <a:gd name="connsiteX7" fmla="*/ 2011980 w 2320608"/>
                  <a:gd name="connsiteY7" fmla="*/ 2346 h 842101"/>
                  <a:gd name="connsiteX8" fmla="*/ 318914 w 2320608"/>
                  <a:gd name="connsiteY8" fmla="*/ 17099 h 842101"/>
                  <a:gd name="connsiteX0" fmla="*/ 318914 w 2315956"/>
                  <a:gd name="connsiteY0" fmla="*/ 17099 h 844482"/>
                  <a:gd name="connsiteX1" fmla="*/ 216037 w 2315956"/>
                  <a:gd name="connsiteY1" fmla="*/ 75475 h 844482"/>
                  <a:gd name="connsiteX2" fmla="*/ 1911 w 2315956"/>
                  <a:gd name="connsiteY2" fmla="*/ 777583 h 844482"/>
                  <a:gd name="connsiteX3" fmla="*/ 52740 w 2315956"/>
                  <a:gd name="connsiteY3" fmla="*/ 842101 h 844482"/>
                  <a:gd name="connsiteX4" fmla="*/ 2275230 w 2315956"/>
                  <a:gd name="connsiteY4" fmla="*/ 844482 h 844482"/>
                  <a:gd name="connsiteX5" fmla="*/ 2310560 w 2315956"/>
                  <a:gd name="connsiteY5" fmla="*/ 761236 h 844482"/>
                  <a:gd name="connsiteX6" fmla="*/ 2092846 w 2315956"/>
                  <a:gd name="connsiteY6" fmla="*/ 39668 h 844482"/>
                  <a:gd name="connsiteX7" fmla="*/ 2011980 w 2315956"/>
                  <a:gd name="connsiteY7" fmla="*/ 2346 h 844482"/>
                  <a:gd name="connsiteX8" fmla="*/ 318914 w 2315956"/>
                  <a:gd name="connsiteY8" fmla="*/ 17099 h 84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5956" h="844482">
                    <a:moveTo>
                      <a:pt x="318914" y="17099"/>
                    </a:moveTo>
                    <a:cubicBezTo>
                      <a:pt x="246848" y="20927"/>
                      <a:pt x="237303" y="1309"/>
                      <a:pt x="216037" y="75475"/>
                    </a:cubicBezTo>
                    <a:lnTo>
                      <a:pt x="1911" y="777583"/>
                    </a:lnTo>
                    <a:cubicBezTo>
                      <a:pt x="-4655" y="818627"/>
                      <a:pt x="4151" y="840580"/>
                      <a:pt x="52740" y="842101"/>
                    </a:cubicBezTo>
                    <a:lnTo>
                      <a:pt x="2275230" y="844482"/>
                    </a:lnTo>
                    <a:cubicBezTo>
                      <a:pt x="2312711" y="837065"/>
                      <a:pt x="2323878" y="788191"/>
                      <a:pt x="2310560" y="761236"/>
                    </a:cubicBezTo>
                    <a:lnTo>
                      <a:pt x="2092846" y="39668"/>
                    </a:lnTo>
                    <a:cubicBezTo>
                      <a:pt x="2081522" y="-7943"/>
                      <a:pt x="2066288" y="-843"/>
                      <a:pt x="2011980" y="2346"/>
                    </a:cubicBezTo>
                    <a:lnTo>
                      <a:pt x="318914" y="17099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9" name="任意多边形: 形状 938">
                <a:extLst>
                  <a:ext uri="{FF2B5EF4-FFF2-40B4-BE49-F238E27FC236}">
                    <a16:creationId xmlns:a16="http://schemas.microsoft.com/office/drawing/2014/main" id="{91D439C9-0423-44A5-9D9C-8B33A0729FDF}"/>
                  </a:ext>
                </a:extLst>
              </p:cNvPr>
              <p:cNvSpPr/>
              <p:nvPr/>
            </p:nvSpPr>
            <p:spPr>
              <a:xfrm>
                <a:off x="8622628" y="3540707"/>
                <a:ext cx="3298922" cy="641912"/>
              </a:xfrm>
              <a:custGeom>
                <a:avLst/>
                <a:gdLst>
                  <a:gd name="connsiteX0" fmla="*/ 101906 w 1952739"/>
                  <a:gd name="connsiteY0" fmla="*/ 24788 h 374573"/>
                  <a:gd name="connsiteX1" fmla="*/ 0 w 1952739"/>
                  <a:gd name="connsiteY1" fmla="*/ 347031 h 374573"/>
                  <a:gd name="connsiteX2" fmla="*/ 27542 w 1952739"/>
                  <a:gd name="connsiteY2" fmla="*/ 371819 h 374573"/>
                  <a:gd name="connsiteX3" fmla="*/ 1916935 w 1952739"/>
                  <a:gd name="connsiteY3" fmla="*/ 374573 h 374573"/>
                  <a:gd name="connsiteX4" fmla="*/ 1952739 w 1952739"/>
                  <a:gd name="connsiteY4" fmla="*/ 344277 h 374573"/>
                  <a:gd name="connsiteX5" fmla="*/ 1859096 w 1952739"/>
                  <a:gd name="connsiteY5" fmla="*/ 27542 h 374573"/>
                  <a:gd name="connsiteX6" fmla="*/ 1776470 w 1952739"/>
                  <a:gd name="connsiteY6" fmla="*/ 2754 h 374573"/>
                  <a:gd name="connsiteX7" fmla="*/ 145973 w 1952739"/>
                  <a:gd name="connsiteY7" fmla="*/ 0 h 374573"/>
                  <a:gd name="connsiteX8" fmla="*/ 101906 w 1952739"/>
                  <a:gd name="connsiteY8" fmla="*/ 24788 h 374573"/>
                  <a:gd name="connsiteX0" fmla="*/ 101906 w 1953235"/>
                  <a:gd name="connsiteY0" fmla="*/ 24788 h 374573"/>
                  <a:gd name="connsiteX1" fmla="*/ 0 w 1953235"/>
                  <a:gd name="connsiteY1" fmla="*/ 347031 h 374573"/>
                  <a:gd name="connsiteX2" fmla="*/ 27542 w 1953235"/>
                  <a:gd name="connsiteY2" fmla="*/ 371819 h 374573"/>
                  <a:gd name="connsiteX3" fmla="*/ 1916935 w 1953235"/>
                  <a:gd name="connsiteY3" fmla="*/ 374573 h 374573"/>
                  <a:gd name="connsiteX4" fmla="*/ 1952739 w 1953235"/>
                  <a:gd name="connsiteY4" fmla="*/ 344277 h 374573"/>
                  <a:gd name="connsiteX5" fmla="*/ 1859096 w 1953235"/>
                  <a:gd name="connsiteY5" fmla="*/ 27542 h 374573"/>
                  <a:gd name="connsiteX6" fmla="*/ 1776470 w 1953235"/>
                  <a:gd name="connsiteY6" fmla="*/ 2754 h 374573"/>
                  <a:gd name="connsiteX7" fmla="*/ 145973 w 1953235"/>
                  <a:gd name="connsiteY7" fmla="*/ 0 h 374573"/>
                  <a:gd name="connsiteX8" fmla="*/ 101906 w 1953235"/>
                  <a:gd name="connsiteY8" fmla="*/ 24788 h 374573"/>
                  <a:gd name="connsiteX0" fmla="*/ 101906 w 1953695"/>
                  <a:gd name="connsiteY0" fmla="*/ 24788 h 374573"/>
                  <a:gd name="connsiteX1" fmla="*/ 0 w 1953695"/>
                  <a:gd name="connsiteY1" fmla="*/ 347031 h 374573"/>
                  <a:gd name="connsiteX2" fmla="*/ 27542 w 1953695"/>
                  <a:gd name="connsiteY2" fmla="*/ 371819 h 374573"/>
                  <a:gd name="connsiteX3" fmla="*/ 1916935 w 1953695"/>
                  <a:gd name="connsiteY3" fmla="*/ 374573 h 374573"/>
                  <a:gd name="connsiteX4" fmla="*/ 1952739 w 1953695"/>
                  <a:gd name="connsiteY4" fmla="*/ 344277 h 374573"/>
                  <a:gd name="connsiteX5" fmla="*/ 1859096 w 1953695"/>
                  <a:gd name="connsiteY5" fmla="*/ 27542 h 374573"/>
                  <a:gd name="connsiteX6" fmla="*/ 1776470 w 1953695"/>
                  <a:gd name="connsiteY6" fmla="*/ 2754 h 374573"/>
                  <a:gd name="connsiteX7" fmla="*/ 145973 w 1953695"/>
                  <a:gd name="connsiteY7" fmla="*/ 0 h 374573"/>
                  <a:gd name="connsiteX8" fmla="*/ 101906 w 1953695"/>
                  <a:gd name="connsiteY8" fmla="*/ 24788 h 374573"/>
                  <a:gd name="connsiteX0" fmla="*/ 101906 w 1953695"/>
                  <a:gd name="connsiteY0" fmla="*/ 24788 h 377328"/>
                  <a:gd name="connsiteX1" fmla="*/ 0 w 1953695"/>
                  <a:gd name="connsiteY1" fmla="*/ 347031 h 377328"/>
                  <a:gd name="connsiteX2" fmla="*/ 22034 w 1953695"/>
                  <a:gd name="connsiteY2" fmla="*/ 377328 h 377328"/>
                  <a:gd name="connsiteX3" fmla="*/ 1916935 w 1953695"/>
                  <a:gd name="connsiteY3" fmla="*/ 374573 h 377328"/>
                  <a:gd name="connsiteX4" fmla="*/ 1952739 w 1953695"/>
                  <a:gd name="connsiteY4" fmla="*/ 344277 h 377328"/>
                  <a:gd name="connsiteX5" fmla="*/ 1859096 w 1953695"/>
                  <a:gd name="connsiteY5" fmla="*/ 27542 h 377328"/>
                  <a:gd name="connsiteX6" fmla="*/ 1776470 w 1953695"/>
                  <a:gd name="connsiteY6" fmla="*/ 2754 h 377328"/>
                  <a:gd name="connsiteX7" fmla="*/ 145973 w 1953695"/>
                  <a:gd name="connsiteY7" fmla="*/ 0 h 377328"/>
                  <a:gd name="connsiteX8" fmla="*/ 101906 w 1953695"/>
                  <a:gd name="connsiteY8" fmla="*/ 24788 h 377328"/>
                  <a:gd name="connsiteX0" fmla="*/ 99151 w 1950940"/>
                  <a:gd name="connsiteY0" fmla="*/ 24788 h 377328"/>
                  <a:gd name="connsiteX1" fmla="*/ 0 w 1950940"/>
                  <a:gd name="connsiteY1" fmla="*/ 336014 h 377328"/>
                  <a:gd name="connsiteX2" fmla="*/ 19279 w 1950940"/>
                  <a:gd name="connsiteY2" fmla="*/ 377328 h 377328"/>
                  <a:gd name="connsiteX3" fmla="*/ 1914180 w 1950940"/>
                  <a:gd name="connsiteY3" fmla="*/ 374573 h 377328"/>
                  <a:gd name="connsiteX4" fmla="*/ 1949984 w 1950940"/>
                  <a:gd name="connsiteY4" fmla="*/ 344277 h 377328"/>
                  <a:gd name="connsiteX5" fmla="*/ 1856341 w 1950940"/>
                  <a:gd name="connsiteY5" fmla="*/ 27542 h 377328"/>
                  <a:gd name="connsiteX6" fmla="*/ 1773715 w 1950940"/>
                  <a:gd name="connsiteY6" fmla="*/ 2754 h 377328"/>
                  <a:gd name="connsiteX7" fmla="*/ 143218 w 1950940"/>
                  <a:gd name="connsiteY7" fmla="*/ 0 h 377328"/>
                  <a:gd name="connsiteX8" fmla="*/ 99151 w 1950940"/>
                  <a:gd name="connsiteY8" fmla="*/ 24788 h 377328"/>
                  <a:gd name="connsiteX0" fmla="*/ 99151 w 1950940"/>
                  <a:gd name="connsiteY0" fmla="*/ 24788 h 385590"/>
                  <a:gd name="connsiteX1" fmla="*/ 0 w 1950940"/>
                  <a:gd name="connsiteY1" fmla="*/ 336014 h 385590"/>
                  <a:gd name="connsiteX2" fmla="*/ 5508 w 1950940"/>
                  <a:gd name="connsiteY2" fmla="*/ 385590 h 385590"/>
                  <a:gd name="connsiteX3" fmla="*/ 1914180 w 1950940"/>
                  <a:gd name="connsiteY3" fmla="*/ 374573 h 385590"/>
                  <a:gd name="connsiteX4" fmla="*/ 1949984 w 1950940"/>
                  <a:gd name="connsiteY4" fmla="*/ 344277 h 385590"/>
                  <a:gd name="connsiteX5" fmla="*/ 1856341 w 1950940"/>
                  <a:gd name="connsiteY5" fmla="*/ 27542 h 385590"/>
                  <a:gd name="connsiteX6" fmla="*/ 1773715 w 1950940"/>
                  <a:gd name="connsiteY6" fmla="*/ 2754 h 385590"/>
                  <a:gd name="connsiteX7" fmla="*/ 143218 w 1950940"/>
                  <a:gd name="connsiteY7" fmla="*/ 0 h 385590"/>
                  <a:gd name="connsiteX8" fmla="*/ 99151 w 1950940"/>
                  <a:gd name="connsiteY8" fmla="*/ 24788 h 385590"/>
                  <a:gd name="connsiteX0" fmla="*/ 110168 w 1961957"/>
                  <a:gd name="connsiteY0" fmla="*/ 24788 h 385590"/>
                  <a:gd name="connsiteX1" fmla="*/ 11017 w 1961957"/>
                  <a:gd name="connsiteY1" fmla="*/ 336014 h 385590"/>
                  <a:gd name="connsiteX2" fmla="*/ 0 w 1961957"/>
                  <a:gd name="connsiteY2" fmla="*/ 385590 h 385590"/>
                  <a:gd name="connsiteX3" fmla="*/ 1925197 w 1961957"/>
                  <a:gd name="connsiteY3" fmla="*/ 374573 h 385590"/>
                  <a:gd name="connsiteX4" fmla="*/ 1961001 w 1961957"/>
                  <a:gd name="connsiteY4" fmla="*/ 344277 h 385590"/>
                  <a:gd name="connsiteX5" fmla="*/ 1867358 w 1961957"/>
                  <a:gd name="connsiteY5" fmla="*/ 27542 h 385590"/>
                  <a:gd name="connsiteX6" fmla="*/ 1784732 w 1961957"/>
                  <a:gd name="connsiteY6" fmla="*/ 2754 h 385590"/>
                  <a:gd name="connsiteX7" fmla="*/ 154235 w 1961957"/>
                  <a:gd name="connsiteY7" fmla="*/ 0 h 385590"/>
                  <a:gd name="connsiteX8" fmla="*/ 110168 w 1961957"/>
                  <a:gd name="connsiteY8" fmla="*/ 24788 h 385590"/>
                  <a:gd name="connsiteX0" fmla="*/ 99151 w 1950940"/>
                  <a:gd name="connsiteY0" fmla="*/ 24788 h 380082"/>
                  <a:gd name="connsiteX1" fmla="*/ 0 w 1950940"/>
                  <a:gd name="connsiteY1" fmla="*/ 336014 h 380082"/>
                  <a:gd name="connsiteX2" fmla="*/ 33051 w 1950940"/>
                  <a:gd name="connsiteY2" fmla="*/ 380082 h 380082"/>
                  <a:gd name="connsiteX3" fmla="*/ 1914180 w 1950940"/>
                  <a:gd name="connsiteY3" fmla="*/ 374573 h 380082"/>
                  <a:gd name="connsiteX4" fmla="*/ 1949984 w 1950940"/>
                  <a:gd name="connsiteY4" fmla="*/ 344277 h 380082"/>
                  <a:gd name="connsiteX5" fmla="*/ 1856341 w 1950940"/>
                  <a:gd name="connsiteY5" fmla="*/ 27542 h 380082"/>
                  <a:gd name="connsiteX6" fmla="*/ 1773715 w 1950940"/>
                  <a:gd name="connsiteY6" fmla="*/ 2754 h 380082"/>
                  <a:gd name="connsiteX7" fmla="*/ 143218 w 1950940"/>
                  <a:gd name="connsiteY7" fmla="*/ 0 h 380082"/>
                  <a:gd name="connsiteX8" fmla="*/ 99151 w 1950940"/>
                  <a:gd name="connsiteY8" fmla="*/ 24788 h 380082"/>
                  <a:gd name="connsiteX0" fmla="*/ 99151 w 1950940"/>
                  <a:gd name="connsiteY0" fmla="*/ 24788 h 380082"/>
                  <a:gd name="connsiteX1" fmla="*/ 0 w 1950940"/>
                  <a:gd name="connsiteY1" fmla="*/ 336014 h 380082"/>
                  <a:gd name="connsiteX2" fmla="*/ 33051 w 1950940"/>
                  <a:gd name="connsiteY2" fmla="*/ 380082 h 380082"/>
                  <a:gd name="connsiteX3" fmla="*/ 1914180 w 1950940"/>
                  <a:gd name="connsiteY3" fmla="*/ 374573 h 380082"/>
                  <a:gd name="connsiteX4" fmla="*/ 1949984 w 1950940"/>
                  <a:gd name="connsiteY4" fmla="*/ 344277 h 380082"/>
                  <a:gd name="connsiteX5" fmla="*/ 1856341 w 1950940"/>
                  <a:gd name="connsiteY5" fmla="*/ 27542 h 380082"/>
                  <a:gd name="connsiteX6" fmla="*/ 1773715 w 1950940"/>
                  <a:gd name="connsiteY6" fmla="*/ 2754 h 380082"/>
                  <a:gd name="connsiteX7" fmla="*/ 143218 w 1950940"/>
                  <a:gd name="connsiteY7" fmla="*/ 0 h 380082"/>
                  <a:gd name="connsiteX8" fmla="*/ 99151 w 1950940"/>
                  <a:gd name="connsiteY8" fmla="*/ 24788 h 380082"/>
                  <a:gd name="connsiteX0" fmla="*/ 99151 w 1950940"/>
                  <a:gd name="connsiteY0" fmla="*/ 24788 h 380082"/>
                  <a:gd name="connsiteX1" fmla="*/ 0 w 1950940"/>
                  <a:gd name="connsiteY1" fmla="*/ 336014 h 380082"/>
                  <a:gd name="connsiteX2" fmla="*/ 33051 w 1950940"/>
                  <a:gd name="connsiteY2" fmla="*/ 380082 h 380082"/>
                  <a:gd name="connsiteX3" fmla="*/ 1914180 w 1950940"/>
                  <a:gd name="connsiteY3" fmla="*/ 374573 h 380082"/>
                  <a:gd name="connsiteX4" fmla="*/ 1949984 w 1950940"/>
                  <a:gd name="connsiteY4" fmla="*/ 344277 h 380082"/>
                  <a:gd name="connsiteX5" fmla="*/ 1856341 w 1950940"/>
                  <a:gd name="connsiteY5" fmla="*/ 27542 h 380082"/>
                  <a:gd name="connsiteX6" fmla="*/ 1773715 w 1950940"/>
                  <a:gd name="connsiteY6" fmla="*/ 2754 h 380082"/>
                  <a:gd name="connsiteX7" fmla="*/ 143218 w 1950940"/>
                  <a:gd name="connsiteY7" fmla="*/ 0 h 380082"/>
                  <a:gd name="connsiteX8" fmla="*/ 99151 w 1950940"/>
                  <a:gd name="connsiteY8" fmla="*/ 24788 h 380082"/>
                  <a:gd name="connsiteX0" fmla="*/ 101532 w 1953321"/>
                  <a:gd name="connsiteY0" fmla="*/ 24788 h 380082"/>
                  <a:gd name="connsiteX1" fmla="*/ 2381 w 1953321"/>
                  <a:gd name="connsiteY1" fmla="*/ 336014 h 380082"/>
                  <a:gd name="connsiteX2" fmla="*/ 35432 w 1953321"/>
                  <a:gd name="connsiteY2" fmla="*/ 380082 h 380082"/>
                  <a:gd name="connsiteX3" fmla="*/ 1916561 w 1953321"/>
                  <a:gd name="connsiteY3" fmla="*/ 374573 h 380082"/>
                  <a:gd name="connsiteX4" fmla="*/ 1952365 w 1953321"/>
                  <a:gd name="connsiteY4" fmla="*/ 344277 h 380082"/>
                  <a:gd name="connsiteX5" fmla="*/ 1858722 w 1953321"/>
                  <a:gd name="connsiteY5" fmla="*/ 27542 h 380082"/>
                  <a:gd name="connsiteX6" fmla="*/ 1776096 w 1953321"/>
                  <a:gd name="connsiteY6" fmla="*/ 2754 h 380082"/>
                  <a:gd name="connsiteX7" fmla="*/ 145599 w 1953321"/>
                  <a:gd name="connsiteY7" fmla="*/ 0 h 380082"/>
                  <a:gd name="connsiteX8" fmla="*/ 101532 w 1953321"/>
                  <a:gd name="connsiteY8" fmla="*/ 24788 h 380082"/>
                  <a:gd name="connsiteX0" fmla="*/ 101532 w 1953321"/>
                  <a:gd name="connsiteY0" fmla="*/ 24788 h 380082"/>
                  <a:gd name="connsiteX1" fmla="*/ 2381 w 1953321"/>
                  <a:gd name="connsiteY1" fmla="*/ 336014 h 380082"/>
                  <a:gd name="connsiteX2" fmla="*/ 35432 w 1953321"/>
                  <a:gd name="connsiteY2" fmla="*/ 380082 h 380082"/>
                  <a:gd name="connsiteX3" fmla="*/ 1916561 w 1953321"/>
                  <a:gd name="connsiteY3" fmla="*/ 374573 h 380082"/>
                  <a:gd name="connsiteX4" fmla="*/ 1952365 w 1953321"/>
                  <a:gd name="connsiteY4" fmla="*/ 344277 h 380082"/>
                  <a:gd name="connsiteX5" fmla="*/ 1858722 w 1953321"/>
                  <a:gd name="connsiteY5" fmla="*/ 27542 h 380082"/>
                  <a:gd name="connsiteX6" fmla="*/ 1776096 w 1953321"/>
                  <a:gd name="connsiteY6" fmla="*/ 2754 h 380082"/>
                  <a:gd name="connsiteX7" fmla="*/ 145599 w 1953321"/>
                  <a:gd name="connsiteY7" fmla="*/ 0 h 380082"/>
                  <a:gd name="connsiteX8" fmla="*/ 101532 w 1953321"/>
                  <a:gd name="connsiteY8" fmla="*/ 24788 h 380082"/>
                  <a:gd name="connsiteX0" fmla="*/ 101532 w 1953321"/>
                  <a:gd name="connsiteY0" fmla="*/ 24788 h 380082"/>
                  <a:gd name="connsiteX1" fmla="*/ 2381 w 1953321"/>
                  <a:gd name="connsiteY1" fmla="*/ 336014 h 380082"/>
                  <a:gd name="connsiteX2" fmla="*/ 35432 w 1953321"/>
                  <a:gd name="connsiteY2" fmla="*/ 380082 h 380082"/>
                  <a:gd name="connsiteX3" fmla="*/ 1916561 w 1953321"/>
                  <a:gd name="connsiteY3" fmla="*/ 374573 h 380082"/>
                  <a:gd name="connsiteX4" fmla="*/ 1952365 w 1953321"/>
                  <a:gd name="connsiteY4" fmla="*/ 344277 h 380082"/>
                  <a:gd name="connsiteX5" fmla="*/ 1858722 w 1953321"/>
                  <a:gd name="connsiteY5" fmla="*/ 27542 h 380082"/>
                  <a:gd name="connsiteX6" fmla="*/ 1776096 w 1953321"/>
                  <a:gd name="connsiteY6" fmla="*/ 2754 h 380082"/>
                  <a:gd name="connsiteX7" fmla="*/ 145599 w 1953321"/>
                  <a:gd name="connsiteY7" fmla="*/ 0 h 380082"/>
                  <a:gd name="connsiteX8" fmla="*/ 101532 w 1953321"/>
                  <a:gd name="connsiteY8" fmla="*/ 24788 h 380082"/>
                  <a:gd name="connsiteX0" fmla="*/ 101532 w 1953321"/>
                  <a:gd name="connsiteY0" fmla="*/ 24788 h 380082"/>
                  <a:gd name="connsiteX1" fmla="*/ 2381 w 1953321"/>
                  <a:gd name="connsiteY1" fmla="*/ 336014 h 380082"/>
                  <a:gd name="connsiteX2" fmla="*/ 35432 w 1953321"/>
                  <a:gd name="connsiteY2" fmla="*/ 380082 h 380082"/>
                  <a:gd name="connsiteX3" fmla="*/ 1916561 w 1953321"/>
                  <a:gd name="connsiteY3" fmla="*/ 374573 h 380082"/>
                  <a:gd name="connsiteX4" fmla="*/ 1952365 w 1953321"/>
                  <a:gd name="connsiteY4" fmla="*/ 344277 h 380082"/>
                  <a:gd name="connsiteX5" fmla="*/ 1858722 w 1953321"/>
                  <a:gd name="connsiteY5" fmla="*/ 27542 h 380082"/>
                  <a:gd name="connsiteX6" fmla="*/ 1776096 w 1953321"/>
                  <a:gd name="connsiteY6" fmla="*/ 2754 h 380082"/>
                  <a:gd name="connsiteX7" fmla="*/ 145599 w 1953321"/>
                  <a:gd name="connsiteY7" fmla="*/ 0 h 380082"/>
                  <a:gd name="connsiteX8" fmla="*/ 101532 w 1953321"/>
                  <a:gd name="connsiteY8" fmla="*/ 24788 h 380082"/>
                  <a:gd name="connsiteX0" fmla="*/ 101532 w 1953321"/>
                  <a:gd name="connsiteY0" fmla="*/ 24788 h 380082"/>
                  <a:gd name="connsiteX1" fmla="*/ 2381 w 1953321"/>
                  <a:gd name="connsiteY1" fmla="*/ 336014 h 380082"/>
                  <a:gd name="connsiteX2" fmla="*/ 35432 w 1953321"/>
                  <a:gd name="connsiteY2" fmla="*/ 380082 h 380082"/>
                  <a:gd name="connsiteX3" fmla="*/ 1916561 w 1953321"/>
                  <a:gd name="connsiteY3" fmla="*/ 374573 h 380082"/>
                  <a:gd name="connsiteX4" fmla="*/ 1952365 w 1953321"/>
                  <a:gd name="connsiteY4" fmla="*/ 344277 h 380082"/>
                  <a:gd name="connsiteX5" fmla="*/ 1858722 w 1953321"/>
                  <a:gd name="connsiteY5" fmla="*/ 27542 h 380082"/>
                  <a:gd name="connsiteX6" fmla="*/ 1776096 w 1953321"/>
                  <a:gd name="connsiteY6" fmla="*/ 2754 h 380082"/>
                  <a:gd name="connsiteX7" fmla="*/ 145599 w 1953321"/>
                  <a:gd name="connsiteY7" fmla="*/ 0 h 380082"/>
                  <a:gd name="connsiteX8" fmla="*/ 101532 w 1953321"/>
                  <a:gd name="connsiteY8" fmla="*/ 24788 h 380082"/>
                  <a:gd name="connsiteX0" fmla="*/ 101532 w 1953321"/>
                  <a:gd name="connsiteY0" fmla="*/ 24788 h 380082"/>
                  <a:gd name="connsiteX1" fmla="*/ 2381 w 1953321"/>
                  <a:gd name="connsiteY1" fmla="*/ 336014 h 380082"/>
                  <a:gd name="connsiteX2" fmla="*/ 35432 w 1953321"/>
                  <a:gd name="connsiteY2" fmla="*/ 380082 h 380082"/>
                  <a:gd name="connsiteX3" fmla="*/ 1916561 w 1953321"/>
                  <a:gd name="connsiteY3" fmla="*/ 374573 h 380082"/>
                  <a:gd name="connsiteX4" fmla="*/ 1952365 w 1953321"/>
                  <a:gd name="connsiteY4" fmla="*/ 344277 h 380082"/>
                  <a:gd name="connsiteX5" fmla="*/ 1858722 w 1953321"/>
                  <a:gd name="connsiteY5" fmla="*/ 27542 h 380082"/>
                  <a:gd name="connsiteX6" fmla="*/ 1776096 w 1953321"/>
                  <a:gd name="connsiteY6" fmla="*/ 2754 h 380082"/>
                  <a:gd name="connsiteX7" fmla="*/ 145599 w 1953321"/>
                  <a:gd name="connsiteY7" fmla="*/ 0 h 380082"/>
                  <a:gd name="connsiteX8" fmla="*/ 101532 w 1953321"/>
                  <a:gd name="connsiteY8" fmla="*/ 24788 h 38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3321" h="380082">
                    <a:moveTo>
                      <a:pt x="101532" y="24788"/>
                    </a:moveTo>
                    <a:lnTo>
                      <a:pt x="2381" y="336014"/>
                    </a:lnTo>
                    <a:cubicBezTo>
                      <a:pt x="-5882" y="369982"/>
                      <a:pt x="7890" y="379164"/>
                      <a:pt x="35432" y="380082"/>
                    </a:cubicBezTo>
                    <a:lnTo>
                      <a:pt x="1916561" y="374573"/>
                    </a:lnTo>
                    <a:cubicBezTo>
                      <a:pt x="1945022" y="369983"/>
                      <a:pt x="1956956" y="365393"/>
                      <a:pt x="1952365" y="344277"/>
                    </a:cubicBezTo>
                    <a:lnTo>
                      <a:pt x="1858722" y="27542"/>
                    </a:lnTo>
                    <a:cubicBezTo>
                      <a:pt x="1847706" y="-5509"/>
                      <a:pt x="1831181" y="0"/>
                      <a:pt x="1776096" y="2754"/>
                    </a:cubicBezTo>
                    <a:lnTo>
                      <a:pt x="145599" y="0"/>
                    </a:lnTo>
                    <a:cubicBezTo>
                      <a:pt x="106122" y="0"/>
                      <a:pt x="113467" y="5508"/>
                      <a:pt x="101532" y="24788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0" name="任意多边形: 形状 939">
                <a:extLst>
                  <a:ext uri="{FF2B5EF4-FFF2-40B4-BE49-F238E27FC236}">
                    <a16:creationId xmlns:a16="http://schemas.microsoft.com/office/drawing/2014/main" id="{6627723E-8A54-4EF5-B929-0A0774DD3DF9}"/>
                  </a:ext>
                </a:extLst>
              </p:cNvPr>
              <p:cNvSpPr/>
              <p:nvPr/>
            </p:nvSpPr>
            <p:spPr>
              <a:xfrm>
                <a:off x="9775577" y="4208182"/>
                <a:ext cx="885744" cy="438960"/>
              </a:xfrm>
              <a:custGeom>
                <a:avLst/>
                <a:gdLst>
                  <a:gd name="connsiteX0" fmla="*/ 24788 w 523302"/>
                  <a:gd name="connsiteY0" fmla="*/ 24788 h 264405"/>
                  <a:gd name="connsiteX1" fmla="*/ 0 w 523302"/>
                  <a:gd name="connsiteY1" fmla="*/ 236863 h 264405"/>
                  <a:gd name="connsiteX2" fmla="*/ 35805 w 523302"/>
                  <a:gd name="connsiteY2" fmla="*/ 264405 h 264405"/>
                  <a:gd name="connsiteX3" fmla="*/ 495759 w 523302"/>
                  <a:gd name="connsiteY3" fmla="*/ 261651 h 264405"/>
                  <a:gd name="connsiteX4" fmla="*/ 523302 w 523302"/>
                  <a:gd name="connsiteY4" fmla="*/ 220338 h 264405"/>
                  <a:gd name="connsiteX5" fmla="*/ 506776 w 523302"/>
                  <a:gd name="connsiteY5" fmla="*/ 27542 h 264405"/>
                  <a:gd name="connsiteX6" fmla="*/ 459955 w 523302"/>
                  <a:gd name="connsiteY6" fmla="*/ 0 h 264405"/>
                  <a:gd name="connsiteX7" fmla="*/ 82627 w 523302"/>
                  <a:gd name="connsiteY7" fmla="*/ 16526 h 264405"/>
                  <a:gd name="connsiteX8" fmla="*/ 24788 w 523302"/>
                  <a:gd name="connsiteY8" fmla="*/ 24788 h 264405"/>
                  <a:gd name="connsiteX0" fmla="*/ 12882 w 523302"/>
                  <a:gd name="connsiteY0" fmla="*/ 10501 h 264405"/>
                  <a:gd name="connsiteX1" fmla="*/ 0 w 523302"/>
                  <a:gd name="connsiteY1" fmla="*/ 236863 h 264405"/>
                  <a:gd name="connsiteX2" fmla="*/ 35805 w 523302"/>
                  <a:gd name="connsiteY2" fmla="*/ 264405 h 264405"/>
                  <a:gd name="connsiteX3" fmla="*/ 495759 w 523302"/>
                  <a:gd name="connsiteY3" fmla="*/ 261651 h 264405"/>
                  <a:gd name="connsiteX4" fmla="*/ 523302 w 523302"/>
                  <a:gd name="connsiteY4" fmla="*/ 220338 h 264405"/>
                  <a:gd name="connsiteX5" fmla="*/ 506776 w 523302"/>
                  <a:gd name="connsiteY5" fmla="*/ 27542 h 264405"/>
                  <a:gd name="connsiteX6" fmla="*/ 459955 w 523302"/>
                  <a:gd name="connsiteY6" fmla="*/ 0 h 264405"/>
                  <a:gd name="connsiteX7" fmla="*/ 82627 w 523302"/>
                  <a:gd name="connsiteY7" fmla="*/ 16526 h 264405"/>
                  <a:gd name="connsiteX8" fmla="*/ 12882 w 523302"/>
                  <a:gd name="connsiteY8" fmla="*/ 10501 h 264405"/>
                  <a:gd name="connsiteX0" fmla="*/ 12882 w 523302"/>
                  <a:gd name="connsiteY0" fmla="*/ 10501 h 264405"/>
                  <a:gd name="connsiteX1" fmla="*/ 0 w 523302"/>
                  <a:gd name="connsiteY1" fmla="*/ 236863 h 264405"/>
                  <a:gd name="connsiteX2" fmla="*/ 35805 w 523302"/>
                  <a:gd name="connsiteY2" fmla="*/ 264405 h 264405"/>
                  <a:gd name="connsiteX3" fmla="*/ 495759 w 523302"/>
                  <a:gd name="connsiteY3" fmla="*/ 261651 h 264405"/>
                  <a:gd name="connsiteX4" fmla="*/ 523302 w 523302"/>
                  <a:gd name="connsiteY4" fmla="*/ 220338 h 264405"/>
                  <a:gd name="connsiteX5" fmla="*/ 506776 w 523302"/>
                  <a:gd name="connsiteY5" fmla="*/ 27542 h 264405"/>
                  <a:gd name="connsiteX6" fmla="*/ 459955 w 523302"/>
                  <a:gd name="connsiteY6" fmla="*/ 0 h 264405"/>
                  <a:gd name="connsiteX7" fmla="*/ 80246 w 523302"/>
                  <a:gd name="connsiteY7" fmla="*/ 7001 h 264405"/>
                  <a:gd name="connsiteX8" fmla="*/ 12882 w 523302"/>
                  <a:gd name="connsiteY8" fmla="*/ 10501 h 264405"/>
                  <a:gd name="connsiteX0" fmla="*/ 12882 w 523302"/>
                  <a:gd name="connsiteY0" fmla="*/ 3500 h 257404"/>
                  <a:gd name="connsiteX1" fmla="*/ 0 w 523302"/>
                  <a:gd name="connsiteY1" fmla="*/ 229862 h 257404"/>
                  <a:gd name="connsiteX2" fmla="*/ 35805 w 523302"/>
                  <a:gd name="connsiteY2" fmla="*/ 257404 h 257404"/>
                  <a:gd name="connsiteX3" fmla="*/ 495759 w 523302"/>
                  <a:gd name="connsiteY3" fmla="*/ 254650 h 257404"/>
                  <a:gd name="connsiteX4" fmla="*/ 523302 w 523302"/>
                  <a:gd name="connsiteY4" fmla="*/ 213337 h 257404"/>
                  <a:gd name="connsiteX5" fmla="*/ 506776 w 523302"/>
                  <a:gd name="connsiteY5" fmla="*/ 20541 h 257404"/>
                  <a:gd name="connsiteX6" fmla="*/ 459955 w 523302"/>
                  <a:gd name="connsiteY6" fmla="*/ 143 h 257404"/>
                  <a:gd name="connsiteX7" fmla="*/ 80246 w 523302"/>
                  <a:gd name="connsiteY7" fmla="*/ 0 h 257404"/>
                  <a:gd name="connsiteX8" fmla="*/ 12882 w 523302"/>
                  <a:gd name="connsiteY8" fmla="*/ 3500 h 257404"/>
                  <a:gd name="connsiteX0" fmla="*/ 12882 w 523302"/>
                  <a:gd name="connsiteY0" fmla="*/ 3500 h 257404"/>
                  <a:gd name="connsiteX1" fmla="*/ 0 w 523302"/>
                  <a:gd name="connsiteY1" fmla="*/ 229862 h 257404"/>
                  <a:gd name="connsiteX2" fmla="*/ 35805 w 523302"/>
                  <a:gd name="connsiteY2" fmla="*/ 257404 h 257404"/>
                  <a:gd name="connsiteX3" fmla="*/ 495759 w 523302"/>
                  <a:gd name="connsiteY3" fmla="*/ 254650 h 257404"/>
                  <a:gd name="connsiteX4" fmla="*/ 523302 w 523302"/>
                  <a:gd name="connsiteY4" fmla="*/ 213337 h 257404"/>
                  <a:gd name="connsiteX5" fmla="*/ 506776 w 523302"/>
                  <a:gd name="connsiteY5" fmla="*/ 20541 h 257404"/>
                  <a:gd name="connsiteX6" fmla="*/ 459955 w 523302"/>
                  <a:gd name="connsiteY6" fmla="*/ 143 h 257404"/>
                  <a:gd name="connsiteX7" fmla="*/ 80246 w 523302"/>
                  <a:gd name="connsiteY7" fmla="*/ 0 h 257404"/>
                  <a:gd name="connsiteX8" fmla="*/ 12882 w 523302"/>
                  <a:gd name="connsiteY8" fmla="*/ 3500 h 257404"/>
                  <a:gd name="connsiteX0" fmla="*/ 12882 w 523302"/>
                  <a:gd name="connsiteY0" fmla="*/ 3626 h 257530"/>
                  <a:gd name="connsiteX1" fmla="*/ 0 w 523302"/>
                  <a:gd name="connsiteY1" fmla="*/ 229988 h 257530"/>
                  <a:gd name="connsiteX2" fmla="*/ 35805 w 523302"/>
                  <a:gd name="connsiteY2" fmla="*/ 257530 h 257530"/>
                  <a:gd name="connsiteX3" fmla="*/ 495759 w 523302"/>
                  <a:gd name="connsiteY3" fmla="*/ 254776 h 257530"/>
                  <a:gd name="connsiteX4" fmla="*/ 523302 w 523302"/>
                  <a:gd name="connsiteY4" fmla="*/ 213463 h 257530"/>
                  <a:gd name="connsiteX5" fmla="*/ 506776 w 523302"/>
                  <a:gd name="connsiteY5" fmla="*/ 20667 h 257530"/>
                  <a:gd name="connsiteX6" fmla="*/ 459955 w 523302"/>
                  <a:gd name="connsiteY6" fmla="*/ 269 h 257530"/>
                  <a:gd name="connsiteX7" fmla="*/ 80246 w 523302"/>
                  <a:gd name="connsiteY7" fmla="*/ 126 h 257530"/>
                  <a:gd name="connsiteX8" fmla="*/ 12882 w 523302"/>
                  <a:gd name="connsiteY8" fmla="*/ 3626 h 257530"/>
                  <a:gd name="connsiteX0" fmla="*/ 12882 w 523543"/>
                  <a:gd name="connsiteY0" fmla="*/ 3626 h 257530"/>
                  <a:gd name="connsiteX1" fmla="*/ 0 w 523543"/>
                  <a:gd name="connsiteY1" fmla="*/ 229988 h 257530"/>
                  <a:gd name="connsiteX2" fmla="*/ 35805 w 523543"/>
                  <a:gd name="connsiteY2" fmla="*/ 257530 h 257530"/>
                  <a:gd name="connsiteX3" fmla="*/ 495759 w 523543"/>
                  <a:gd name="connsiteY3" fmla="*/ 254776 h 257530"/>
                  <a:gd name="connsiteX4" fmla="*/ 523302 w 523543"/>
                  <a:gd name="connsiteY4" fmla="*/ 213463 h 257530"/>
                  <a:gd name="connsiteX5" fmla="*/ 506776 w 523543"/>
                  <a:gd name="connsiteY5" fmla="*/ 20667 h 257530"/>
                  <a:gd name="connsiteX6" fmla="*/ 459955 w 523543"/>
                  <a:gd name="connsiteY6" fmla="*/ 269 h 257530"/>
                  <a:gd name="connsiteX7" fmla="*/ 80246 w 523543"/>
                  <a:gd name="connsiteY7" fmla="*/ 126 h 257530"/>
                  <a:gd name="connsiteX8" fmla="*/ 12882 w 523543"/>
                  <a:gd name="connsiteY8" fmla="*/ 3626 h 257530"/>
                  <a:gd name="connsiteX0" fmla="*/ 12882 w 524457"/>
                  <a:gd name="connsiteY0" fmla="*/ 3626 h 257530"/>
                  <a:gd name="connsiteX1" fmla="*/ 0 w 524457"/>
                  <a:gd name="connsiteY1" fmla="*/ 229988 h 257530"/>
                  <a:gd name="connsiteX2" fmla="*/ 35805 w 524457"/>
                  <a:gd name="connsiteY2" fmla="*/ 257530 h 257530"/>
                  <a:gd name="connsiteX3" fmla="*/ 495759 w 524457"/>
                  <a:gd name="connsiteY3" fmla="*/ 254776 h 257530"/>
                  <a:gd name="connsiteX4" fmla="*/ 523302 w 524457"/>
                  <a:gd name="connsiteY4" fmla="*/ 213463 h 257530"/>
                  <a:gd name="connsiteX5" fmla="*/ 506776 w 524457"/>
                  <a:gd name="connsiteY5" fmla="*/ 20667 h 257530"/>
                  <a:gd name="connsiteX6" fmla="*/ 459955 w 524457"/>
                  <a:gd name="connsiteY6" fmla="*/ 269 h 257530"/>
                  <a:gd name="connsiteX7" fmla="*/ 80246 w 524457"/>
                  <a:gd name="connsiteY7" fmla="*/ 126 h 257530"/>
                  <a:gd name="connsiteX8" fmla="*/ 12882 w 524457"/>
                  <a:gd name="connsiteY8" fmla="*/ 3626 h 257530"/>
                  <a:gd name="connsiteX0" fmla="*/ 12882 w 524457"/>
                  <a:gd name="connsiteY0" fmla="*/ 3626 h 259911"/>
                  <a:gd name="connsiteX1" fmla="*/ 0 w 524457"/>
                  <a:gd name="connsiteY1" fmla="*/ 229988 h 259911"/>
                  <a:gd name="connsiteX2" fmla="*/ 28661 w 524457"/>
                  <a:gd name="connsiteY2" fmla="*/ 259911 h 259911"/>
                  <a:gd name="connsiteX3" fmla="*/ 495759 w 524457"/>
                  <a:gd name="connsiteY3" fmla="*/ 254776 h 259911"/>
                  <a:gd name="connsiteX4" fmla="*/ 523302 w 524457"/>
                  <a:gd name="connsiteY4" fmla="*/ 213463 h 259911"/>
                  <a:gd name="connsiteX5" fmla="*/ 506776 w 524457"/>
                  <a:gd name="connsiteY5" fmla="*/ 20667 h 259911"/>
                  <a:gd name="connsiteX6" fmla="*/ 459955 w 524457"/>
                  <a:gd name="connsiteY6" fmla="*/ 269 h 259911"/>
                  <a:gd name="connsiteX7" fmla="*/ 80246 w 524457"/>
                  <a:gd name="connsiteY7" fmla="*/ 126 h 259911"/>
                  <a:gd name="connsiteX8" fmla="*/ 12882 w 524457"/>
                  <a:gd name="connsiteY8" fmla="*/ 3626 h 259911"/>
                  <a:gd name="connsiteX0" fmla="*/ 12882 w 524457"/>
                  <a:gd name="connsiteY0" fmla="*/ 3626 h 259911"/>
                  <a:gd name="connsiteX1" fmla="*/ 0 w 524457"/>
                  <a:gd name="connsiteY1" fmla="*/ 229988 h 259911"/>
                  <a:gd name="connsiteX2" fmla="*/ 28661 w 524457"/>
                  <a:gd name="connsiteY2" fmla="*/ 259911 h 259911"/>
                  <a:gd name="connsiteX3" fmla="*/ 495759 w 524457"/>
                  <a:gd name="connsiteY3" fmla="*/ 254776 h 259911"/>
                  <a:gd name="connsiteX4" fmla="*/ 523302 w 524457"/>
                  <a:gd name="connsiteY4" fmla="*/ 213463 h 259911"/>
                  <a:gd name="connsiteX5" fmla="*/ 506776 w 524457"/>
                  <a:gd name="connsiteY5" fmla="*/ 20667 h 259911"/>
                  <a:gd name="connsiteX6" fmla="*/ 459955 w 524457"/>
                  <a:gd name="connsiteY6" fmla="*/ 269 h 259911"/>
                  <a:gd name="connsiteX7" fmla="*/ 80246 w 524457"/>
                  <a:gd name="connsiteY7" fmla="*/ 126 h 259911"/>
                  <a:gd name="connsiteX8" fmla="*/ 12882 w 524457"/>
                  <a:gd name="connsiteY8" fmla="*/ 3626 h 259911"/>
                  <a:gd name="connsiteX0" fmla="*/ 12882 w 524457"/>
                  <a:gd name="connsiteY0" fmla="*/ 3626 h 259911"/>
                  <a:gd name="connsiteX1" fmla="*/ 0 w 524457"/>
                  <a:gd name="connsiteY1" fmla="*/ 220463 h 259911"/>
                  <a:gd name="connsiteX2" fmla="*/ 28661 w 524457"/>
                  <a:gd name="connsiteY2" fmla="*/ 259911 h 259911"/>
                  <a:gd name="connsiteX3" fmla="*/ 495759 w 524457"/>
                  <a:gd name="connsiteY3" fmla="*/ 254776 h 259911"/>
                  <a:gd name="connsiteX4" fmla="*/ 523302 w 524457"/>
                  <a:gd name="connsiteY4" fmla="*/ 213463 h 259911"/>
                  <a:gd name="connsiteX5" fmla="*/ 506776 w 524457"/>
                  <a:gd name="connsiteY5" fmla="*/ 20667 h 259911"/>
                  <a:gd name="connsiteX6" fmla="*/ 459955 w 524457"/>
                  <a:gd name="connsiteY6" fmla="*/ 269 h 259911"/>
                  <a:gd name="connsiteX7" fmla="*/ 80246 w 524457"/>
                  <a:gd name="connsiteY7" fmla="*/ 126 h 259911"/>
                  <a:gd name="connsiteX8" fmla="*/ 12882 w 524457"/>
                  <a:gd name="connsiteY8" fmla="*/ 3626 h 259911"/>
                  <a:gd name="connsiteX0" fmla="*/ 12882 w 524457"/>
                  <a:gd name="connsiteY0" fmla="*/ 3626 h 259911"/>
                  <a:gd name="connsiteX1" fmla="*/ 0 w 524457"/>
                  <a:gd name="connsiteY1" fmla="*/ 220463 h 259911"/>
                  <a:gd name="connsiteX2" fmla="*/ 28661 w 524457"/>
                  <a:gd name="connsiteY2" fmla="*/ 259911 h 259911"/>
                  <a:gd name="connsiteX3" fmla="*/ 495759 w 524457"/>
                  <a:gd name="connsiteY3" fmla="*/ 254776 h 259911"/>
                  <a:gd name="connsiteX4" fmla="*/ 523302 w 524457"/>
                  <a:gd name="connsiteY4" fmla="*/ 213463 h 259911"/>
                  <a:gd name="connsiteX5" fmla="*/ 506776 w 524457"/>
                  <a:gd name="connsiteY5" fmla="*/ 20667 h 259911"/>
                  <a:gd name="connsiteX6" fmla="*/ 459955 w 524457"/>
                  <a:gd name="connsiteY6" fmla="*/ 269 h 259911"/>
                  <a:gd name="connsiteX7" fmla="*/ 80246 w 524457"/>
                  <a:gd name="connsiteY7" fmla="*/ 126 h 259911"/>
                  <a:gd name="connsiteX8" fmla="*/ 12882 w 524457"/>
                  <a:gd name="connsiteY8" fmla="*/ 3626 h 259911"/>
                  <a:gd name="connsiteX0" fmla="*/ 12882 w 524457"/>
                  <a:gd name="connsiteY0" fmla="*/ 3626 h 259911"/>
                  <a:gd name="connsiteX1" fmla="*/ 0 w 524457"/>
                  <a:gd name="connsiteY1" fmla="*/ 220463 h 259911"/>
                  <a:gd name="connsiteX2" fmla="*/ 28661 w 524457"/>
                  <a:gd name="connsiteY2" fmla="*/ 259911 h 259911"/>
                  <a:gd name="connsiteX3" fmla="*/ 495759 w 524457"/>
                  <a:gd name="connsiteY3" fmla="*/ 254776 h 259911"/>
                  <a:gd name="connsiteX4" fmla="*/ 523302 w 524457"/>
                  <a:gd name="connsiteY4" fmla="*/ 213463 h 259911"/>
                  <a:gd name="connsiteX5" fmla="*/ 506776 w 524457"/>
                  <a:gd name="connsiteY5" fmla="*/ 20667 h 259911"/>
                  <a:gd name="connsiteX6" fmla="*/ 459955 w 524457"/>
                  <a:gd name="connsiteY6" fmla="*/ 269 h 259911"/>
                  <a:gd name="connsiteX7" fmla="*/ 80246 w 524457"/>
                  <a:gd name="connsiteY7" fmla="*/ 126 h 259911"/>
                  <a:gd name="connsiteX8" fmla="*/ 12882 w 524457"/>
                  <a:gd name="connsiteY8" fmla="*/ 3626 h 259911"/>
                  <a:gd name="connsiteX0" fmla="*/ 17645 w 524457"/>
                  <a:gd name="connsiteY0" fmla="*/ 22676 h 259911"/>
                  <a:gd name="connsiteX1" fmla="*/ 0 w 524457"/>
                  <a:gd name="connsiteY1" fmla="*/ 220463 h 259911"/>
                  <a:gd name="connsiteX2" fmla="*/ 28661 w 524457"/>
                  <a:gd name="connsiteY2" fmla="*/ 259911 h 259911"/>
                  <a:gd name="connsiteX3" fmla="*/ 495759 w 524457"/>
                  <a:gd name="connsiteY3" fmla="*/ 254776 h 259911"/>
                  <a:gd name="connsiteX4" fmla="*/ 523302 w 524457"/>
                  <a:gd name="connsiteY4" fmla="*/ 213463 h 259911"/>
                  <a:gd name="connsiteX5" fmla="*/ 506776 w 524457"/>
                  <a:gd name="connsiteY5" fmla="*/ 20667 h 259911"/>
                  <a:gd name="connsiteX6" fmla="*/ 459955 w 524457"/>
                  <a:gd name="connsiteY6" fmla="*/ 269 h 259911"/>
                  <a:gd name="connsiteX7" fmla="*/ 80246 w 524457"/>
                  <a:gd name="connsiteY7" fmla="*/ 126 h 259911"/>
                  <a:gd name="connsiteX8" fmla="*/ 17645 w 524457"/>
                  <a:gd name="connsiteY8" fmla="*/ 22676 h 259911"/>
                  <a:gd name="connsiteX0" fmla="*/ 17645 w 524457"/>
                  <a:gd name="connsiteY0" fmla="*/ 22795 h 260030"/>
                  <a:gd name="connsiteX1" fmla="*/ 0 w 524457"/>
                  <a:gd name="connsiteY1" fmla="*/ 220582 h 260030"/>
                  <a:gd name="connsiteX2" fmla="*/ 28661 w 524457"/>
                  <a:gd name="connsiteY2" fmla="*/ 260030 h 260030"/>
                  <a:gd name="connsiteX3" fmla="*/ 495759 w 524457"/>
                  <a:gd name="connsiteY3" fmla="*/ 254895 h 260030"/>
                  <a:gd name="connsiteX4" fmla="*/ 523302 w 524457"/>
                  <a:gd name="connsiteY4" fmla="*/ 213582 h 260030"/>
                  <a:gd name="connsiteX5" fmla="*/ 506776 w 524457"/>
                  <a:gd name="connsiteY5" fmla="*/ 20786 h 260030"/>
                  <a:gd name="connsiteX6" fmla="*/ 459955 w 524457"/>
                  <a:gd name="connsiteY6" fmla="*/ 388 h 260030"/>
                  <a:gd name="connsiteX7" fmla="*/ 80246 w 524457"/>
                  <a:gd name="connsiteY7" fmla="*/ 245 h 260030"/>
                  <a:gd name="connsiteX8" fmla="*/ 17645 w 524457"/>
                  <a:gd name="connsiteY8" fmla="*/ 22795 h 260030"/>
                  <a:gd name="connsiteX0" fmla="*/ 17645 w 524457"/>
                  <a:gd name="connsiteY0" fmla="*/ 22677 h 259912"/>
                  <a:gd name="connsiteX1" fmla="*/ 0 w 524457"/>
                  <a:gd name="connsiteY1" fmla="*/ 220464 h 259912"/>
                  <a:gd name="connsiteX2" fmla="*/ 28661 w 524457"/>
                  <a:gd name="connsiteY2" fmla="*/ 259912 h 259912"/>
                  <a:gd name="connsiteX3" fmla="*/ 495759 w 524457"/>
                  <a:gd name="connsiteY3" fmla="*/ 254777 h 259912"/>
                  <a:gd name="connsiteX4" fmla="*/ 523302 w 524457"/>
                  <a:gd name="connsiteY4" fmla="*/ 213464 h 259912"/>
                  <a:gd name="connsiteX5" fmla="*/ 506776 w 524457"/>
                  <a:gd name="connsiteY5" fmla="*/ 20668 h 259912"/>
                  <a:gd name="connsiteX6" fmla="*/ 459955 w 524457"/>
                  <a:gd name="connsiteY6" fmla="*/ 270 h 259912"/>
                  <a:gd name="connsiteX7" fmla="*/ 80246 w 524457"/>
                  <a:gd name="connsiteY7" fmla="*/ 127 h 259912"/>
                  <a:gd name="connsiteX8" fmla="*/ 17645 w 524457"/>
                  <a:gd name="connsiteY8" fmla="*/ 22677 h 25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4457" h="259912">
                    <a:moveTo>
                      <a:pt x="17645" y="22677"/>
                    </a:moveTo>
                    <a:lnTo>
                      <a:pt x="0" y="220464"/>
                    </a:lnTo>
                    <a:cubicBezTo>
                      <a:pt x="4791" y="247107"/>
                      <a:pt x="2439" y="257082"/>
                      <a:pt x="28661" y="259912"/>
                    </a:cubicBezTo>
                    <a:lnTo>
                      <a:pt x="495759" y="254777"/>
                    </a:lnTo>
                    <a:cubicBezTo>
                      <a:pt x="526371" y="252912"/>
                      <a:pt x="526027" y="234378"/>
                      <a:pt x="523302" y="213464"/>
                    </a:cubicBezTo>
                    <a:lnTo>
                      <a:pt x="506776" y="20668"/>
                    </a:lnTo>
                    <a:cubicBezTo>
                      <a:pt x="507838" y="-2800"/>
                      <a:pt x="480325" y="-75"/>
                      <a:pt x="459955" y="270"/>
                    </a:cubicBezTo>
                    <a:lnTo>
                      <a:pt x="80246" y="127"/>
                    </a:lnTo>
                    <a:cubicBezTo>
                      <a:pt x="43503" y="1294"/>
                      <a:pt x="21049" y="79"/>
                      <a:pt x="17645" y="22677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1" name="任意多边形: 形状 940">
                <a:extLst>
                  <a:ext uri="{FF2B5EF4-FFF2-40B4-BE49-F238E27FC236}">
                    <a16:creationId xmlns:a16="http://schemas.microsoft.com/office/drawing/2014/main" id="{E59D1366-4FEA-4C07-87FC-F7114F9E7E5D}"/>
                  </a:ext>
                </a:extLst>
              </p:cNvPr>
              <p:cNvSpPr/>
              <p:nvPr/>
            </p:nvSpPr>
            <p:spPr>
              <a:xfrm>
                <a:off x="9786382" y="4521696"/>
                <a:ext cx="860632" cy="4021"/>
              </a:xfrm>
              <a:custGeom>
                <a:avLst/>
                <a:gdLst>
                  <a:gd name="connsiteX0" fmla="*/ 0 w 509588"/>
                  <a:gd name="connsiteY0" fmla="*/ 0 h 2381"/>
                  <a:gd name="connsiteX1" fmla="*/ 509588 w 509588"/>
                  <a:gd name="connsiteY1" fmla="*/ 2381 h 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9588" h="2381">
                    <a:moveTo>
                      <a:pt x="0" y="0"/>
                    </a:moveTo>
                    <a:lnTo>
                      <a:pt x="509588" y="238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2" name="任意多边形: 形状 941">
                <a:extLst>
                  <a:ext uri="{FF2B5EF4-FFF2-40B4-BE49-F238E27FC236}">
                    <a16:creationId xmlns:a16="http://schemas.microsoft.com/office/drawing/2014/main" id="{93952EBB-B833-4699-B66E-B6EA519A7953}"/>
                  </a:ext>
                </a:extLst>
              </p:cNvPr>
              <p:cNvSpPr/>
              <p:nvPr/>
            </p:nvSpPr>
            <p:spPr>
              <a:xfrm>
                <a:off x="10212677" y="4525717"/>
                <a:ext cx="8042" cy="112606"/>
              </a:xfrm>
              <a:custGeom>
                <a:avLst/>
                <a:gdLst>
                  <a:gd name="connsiteX0" fmla="*/ 0 w 4762"/>
                  <a:gd name="connsiteY0" fmla="*/ 0 h 66675"/>
                  <a:gd name="connsiteX1" fmla="*/ 4762 w 4762"/>
                  <a:gd name="connsiteY1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2" h="66675">
                    <a:moveTo>
                      <a:pt x="0" y="0"/>
                    </a:moveTo>
                    <a:lnTo>
                      <a:pt x="4762" y="66675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3" name="任意多边形: 形状 942">
                <a:extLst>
                  <a:ext uri="{FF2B5EF4-FFF2-40B4-BE49-F238E27FC236}">
                    <a16:creationId xmlns:a16="http://schemas.microsoft.com/office/drawing/2014/main" id="{7EE686B5-B96B-4E9A-B0B0-58435312FAB0}"/>
                  </a:ext>
                </a:extLst>
              </p:cNvPr>
              <p:cNvSpPr/>
              <p:nvPr/>
            </p:nvSpPr>
            <p:spPr>
              <a:xfrm>
                <a:off x="8330066" y="4674517"/>
                <a:ext cx="3864635" cy="81451"/>
              </a:xfrm>
              <a:custGeom>
                <a:avLst/>
                <a:gdLst>
                  <a:gd name="connsiteX0" fmla="*/ 0 w 2286000"/>
                  <a:gd name="connsiteY0" fmla="*/ 7144 h 50006"/>
                  <a:gd name="connsiteX1" fmla="*/ 30956 w 2286000"/>
                  <a:gd name="connsiteY1" fmla="*/ 50006 h 50006"/>
                  <a:gd name="connsiteX2" fmla="*/ 2243137 w 2286000"/>
                  <a:gd name="connsiteY2" fmla="*/ 47625 h 50006"/>
                  <a:gd name="connsiteX3" fmla="*/ 2286000 w 2286000"/>
                  <a:gd name="connsiteY3" fmla="*/ 0 h 50006"/>
                  <a:gd name="connsiteX0" fmla="*/ 0 w 2286000"/>
                  <a:gd name="connsiteY0" fmla="*/ 7144 h 47625"/>
                  <a:gd name="connsiteX1" fmla="*/ 57149 w 2286000"/>
                  <a:gd name="connsiteY1" fmla="*/ 47624 h 47625"/>
                  <a:gd name="connsiteX2" fmla="*/ 2243137 w 2286000"/>
                  <a:gd name="connsiteY2" fmla="*/ 47625 h 47625"/>
                  <a:gd name="connsiteX3" fmla="*/ 2286000 w 2286000"/>
                  <a:gd name="connsiteY3" fmla="*/ 0 h 47625"/>
                  <a:gd name="connsiteX0" fmla="*/ 0 w 2286000"/>
                  <a:gd name="connsiteY0" fmla="*/ 7144 h 48256"/>
                  <a:gd name="connsiteX1" fmla="*/ 57149 w 2286000"/>
                  <a:gd name="connsiteY1" fmla="*/ 47624 h 48256"/>
                  <a:gd name="connsiteX2" fmla="*/ 2243137 w 2286000"/>
                  <a:gd name="connsiteY2" fmla="*/ 47625 h 48256"/>
                  <a:gd name="connsiteX3" fmla="*/ 2286000 w 2286000"/>
                  <a:gd name="connsiteY3" fmla="*/ 0 h 48256"/>
                  <a:gd name="connsiteX0" fmla="*/ 0 w 2286000"/>
                  <a:gd name="connsiteY0" fmla="*/ 7144 h 47856"/>
                  <a:gd name="connsiteX1" fmla="*/ 57149 w 2286000"/>
                  <a:gd name="connsiteY1" fmla="*/ 47624 h 47856"/>
                  <a:gd name="connsiteX2" fmla="*/ 2243137 w 2286000"/>
                  <a:gd name="connsiteY2" fmla="*/ 47625 h 47856"/>
                  <a:gd name="connsiteX3" fmla="*/ 2286000 w 2286000"/>
                  <a:gd name="connsiteY3" fmla="*/ 0 h 47856"/>
                  <a:gd name="connsiteX0" fmla="*/ 286 w 2286286"/>
                  <a:gd name="connsiteY0" fmla="*/ 7144 h 48228"/>
                  <a:gd name="connsiteX1" fmla="*/ 57435 w 2286286"/>
                  <a:gd name="connsiteY1" fmla="*/ 47624 h 48228"/>
                  <a:gd name="connsiteX2" fmla="*/ 2243423 w 2286286"/>
                  <a:gd name="connsiteY2" fmla="*/ 47625 h 48228"/>
                  <a:gd name="connsiteX3" fmla="*/ 2286286 w 2286286"/>
                  <a:gd name="connsiteY3" fmla="*/ 0 h 48228"/>
                  <a:gd name="connsiteX0" fmla="*/ 286 w 2287795"/>
                  <a:gd name="connsiteY0" fmla="*/ 7144 h 48228"/>
                  <a:gd name="connsiteX1" fmla="*/ 57435 w 2287795"/>
                  <a:gd name="connsiteY1" fmla="*/ 47624 h 48228"/>
                  <a:gd name="connsiteX2" fmla="*/ 2243423 w 2287795"/>
                  <a:gd name="connsiteY2" fmla="*/ 47625 h 48228"/>
                  <a:gd name="connsiteX3" fmla="*/ 2286286 w 2287795"/>
                  <a:gd name="connsiteY3" fmla="*/ 0 h 48228"/>
                  <a:gd name="connsiteX0" fmla="*/ 286 w 2288285"/>
                  <a:gd name="connsiteY0" fmla="*/ 7144 h 48228"/>
                  <a:gd name="connsiteX1" fmla="*/ 57435 w 2288285"/>
                  <a:gd name="connsiteY1" fmla="*/ 47624 h 48228"/>
                  <a:gd name="connsiteX2" fmla="*/ 2243423 w 2288285"/>
                  <a:gd name="connsiteY2" fmla="*/ 47625 h 48228"/>
                  <a:gd name="connsiteX3" fmla="*/ 2286286 w 2288285"/>
                  <a:gd name="connsiteY3" fmla="*/ 0 h 48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8285" h="48228">
                    <a:moveTo>
                      <a:pt x="286" y="7144"/>
                    </a:moveTo>
                    <a:cubicBezTo>
                      <a:pt x="-2095" y="42068"/>
                      <a:pt x="9810" y="50800"/>
                      <a:pt x="57435" y="47624"/>
                    </a:cubicBezTo>
                    <a:lnTo>
                      <a:pt x="2243423" y="47625"/>
                    </a:lnTo>
                    <a:cubicBezTo>
                      <a:pt x="2269617" y="48419"/>
                      <a:pt x="2295810" y="25400"/>
                      <a:pt x="2286286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4" name="任意多边形: 形状 943">
                <a:extLst>
                  <a:ext uri="{FF2B5EF4-FFF2-40B4-BE49-F238E27FC236}">
                    <a16:creationId xmlns:a16="http://schemas.microsoft.com/office/drawing/2014/main" id="{AAED7256-1A06-4D4C-99D2-C54D1A5BEC60}"/>
                  </a:ext>
                </a:extLst>
              </p:cNvPr>
              <p:cNvSpPr/>
              <p:nvPr/>
            </p:nvSpPr>
            <p:spPr>
              <a:xfrm>
                <a:off x="8720235" y="1515776"/>
                <a:ext cx="3108419" cy="1932335"/>
              </a:xfrm>
              <a:custGeom>
                <a:avLst/>
                <a:gdLst>
                  <a:gd name="connsiteX0" fmla="*/ 66431 w 1824892"/>
                  <a:gd name="connsiteY0" fmla="*/ 1141046 h 1141046"/>
                  <a:gd name="connsiteX1" fmla="*/ 3907 w 1824892"/>
                  <a:gd name="connsiteY1" fmla="*/ 1098061 h 1141046"/>
                  <a:gd name="connsiteX2" fmla="*/ 0 w 1824892"/>
                  <a:gd name="connsiteY2" fmla="*/ 62523 h 1141046"/>
                  <a:gd name="connsiteX3" fmla="*/ 54707 w 1824892"/>
                  <a:gd name="connsiteY3" fmla="*/ 0 h 1141046"/>
                  <a:gd name="connsiteX4" fmla="*/ 1781907 w 1824892"/>
                  <a:gd name="connsiteY4" fmla="*/ 11723 h 1141046"/>
                  <a:gd name="connsiteX5" fmla="*/ 1824892 w 1824892"/>
                  <a:gd name="connsiteY5" fmla="*/ 85969 h 1141046"/>
                  <a:gd name="connsiteX6" fmla="*/ 1820984 w 1824892"/>
                  <a:gd name="connsiteY6" fmla="*/ 1109784 h 1141046"/>
                  <a:gd name="connsiteX7" fmla="*/ 1789723 w 1824892"/>
                  <a:gd name="connsiteY7" fmla="*/ 1137138 h 1141046"/>
                  <a:gd name="connsiteX8" fmla="*/ 66431 w 1824892"/>
                  <a:gd name="connsiteY8" fmla="*/ 1141046 h 1141046"/>
                  <a:gd name="connsiteX0" fmla="*/ 66431 w 1824892"/>
                  <a:gd name="connsiteY0" fmla="*/ 1141046 h 1141046"/>
                  <a:gd name="connsiteX1" fmla="*/ 3907 w 1824892"/>
                  <a:gd name="connsiteY1" fmla="*/ 1098061 h 1141046"/>
                  <a:gd name="connsiteX2" fmla="*/ 0 w 1824892"/>
                  <a:gd name="connsiteY2" fmla="*/ 62523 h 1141046"/>
                  <a:gd name="connsiteX3" fmla="*/ 54707 w 1824892"/>
                  <a:gd name="connsiteY3" fmla="*/ 0 h 1141046"/>
                  <a:gd name="connsiteX4" fmla="*/ 1781907 w 1824892"/>
                  <a:gd name="connsiteY4" fmla="*/ 11723 h 1141046"/>
                  <a:gd name="connsiteX5" fmla="*/ 1824892 w 1824892"/>
                  <a:gd name="connsiteY5" fmla="*/ 85969 h 1141046"/>
                  <a:gd name="connsiteX6" fmla="*/ 1820984 w 1824892"/>
                  <a:gd name="connsiteY6" fmla="*/ 1109784 h 1141046"/>
                  <a:gd name="connsiteX7" fmla="*/ 1789723 w 1824892"/>
                  <a:gd name="connsiteY7" fmla="*/ 1137138 h 1141046"/>
                  <a:gd name="connsiteX8" fmla="*/ 66431 w 1824892"/>
                  <a:gd name="connsiteY8" fmla="*/ 1141046 h 1141046"/>
                  <a:gd name="connsiteX0" fmla="*/ 66431 w 1824892"/>
                  <a:gd name="connsiteY0" fmla="*/ 1141046 h 1141046"/>
                  <a:gd name="connsiteX1" fmla="*/ 3907 w 1824892"/>
                  <a:gd name="connsiteY1" fmla="*/ 1098061 h 1141046"/>
                  <a:gd name="connsiteX2" fmla="*/ 0 w 1824892"/>
                  <a:gd name="connsiteY2" fmla="*/ 62523 h 1141046"/>
                  <a:gd name="connsiteX3" fmla="*/ 54707 w 1824892"/>
                  <a:gd name="connsiteY3" fmla="*/ 0 h 1141046"/>
                  <a:gd name="connsiteX4" fmla="*/ 1781907 w 1824892"/>
                  <a:gd name="connsiteY4" fmla="*/ 11723 h 1141046"/>
                  <a:gd name="connsiteX5" fmla="*/ 1824892 w 1824892"/>
                  <a:gd name="connsiteY5" fmla="*/ 85969 h 1141046"/>
                  <a:gd name="connsiteX6" fmla="*/ 1820984 w 1824892"/>
                  <a:gd name="connsiteY6" fmla="*/ 1109784 h 1141046"/>
                  <a:gd name="connsiteX7" fmla="*/ 1789723 w 1824892"/>
                  <a:gd name="connsiteY7" fmla="*/ 1137138 h 1141046"/>
                  <a:gd name="connsiteX8" fmla="*/ 66431 w 1824892"/>
                  <a:gd name="connsiteY8" fmla="*/ 1141046 h 1141046"/>
                  <a:gd name="connsiteX0" fmla="*/ 66431 w 1824892"/>
                  <a:gd name="connsiteY0" fmla="*/ 1141046 h 1141585"/>
                  <a:gd name="connsiteX1" fmla="*/ 3907 w 1824892"/>
                  <a:gd name="connsiteY1" fmla="*/ 1098061 h 1141585"/>
                  <a:gd name="connsiteX2" fmla="*/ 0 w 1824892"/>
                  <a:gd name="connsiteY2" fmla="*/ 62523 h 1141585"/>
                  <a:gd name="connsiteX3" fmla="*/ 54707 w 1824892"/>
                  <a:gd name="connsiteY3" fmla="*/ 0 h 1141585"/>
                  <a:gd name="connsiteX4" fmla="*/ 1781907 w 1824892"/>
                  <a:gd name="connsiteY4" fmla="*/ 11723 h 1141585"/>
                  <a:gd name="connsiteX5" fmla="*/ 1824892 w 1824892"/>
                  <a:gd name="connsiteY5" fmla="*/ 85969 h 1141585"/>
                  <a:gd name="connsiteX6" fmla="*/ 1820984 w 1824892"/>
                  <a:gd name="connsiteY6" fmla="*/ 1109784 h 1141585"/>
                  <a:gd name="connsiteX7" fmla="*/ 1789723 w 1824892"/>
                  <a:gd name="connsiteY7" fmla="*/ 1137138 h 1141585"/>
                  <a:gd name="connsiteX8" fmla="*/ 66431 w 1824892"/>
                  <a:gd name="connsiteY8" fmla="*/ 1141046 h 1141585"/>
                  <a:gd name="connsiteX0" fmla="*/ 66431 w 1824892"/>
                  <a:gd name="connsiteY0" fmla="*/ 1141046 h 1144153"/>
                  <a:gd name="connsiteX1" fmla="*/ 3907 w 1824892"/>
                  <a:gd name="connsiteY1" fmla="*/ 1098061 h 1144153"/>
                  <a:gd name="connsiteX2" fmla="*/ 0 w 1824892"/>
                  <a:gd name="connsiteY2" fmla="*/ 62523 h 1144153"/>
                  <a:gd name="connsiteX3" fmla="*/ 54707 w 1824892"/>
                  <a:gd name="connsiteY3" fmla="*/ 0 h 1144153"/>
                  <a:gd name="connsiteX4" fmla="*/ 1781907 w 1824892"/>
                  <a:gd name="connsiteY4" fmla="*/ 11723 h 1144153"/>
                  <a:gd name="connsiteX5" fmla="*/ 1824892 w 1824892"/>
                  <a:gd name="connsiteY5" fmla="*/ 85969 h 1144153"/>
                  <a:gd name="connsiteX6" fmla="*/ 1820984 w 1824892"/>
                  <a:gd name="connsiteY6" fmla="*/ 1109784 h 1144153"/>
                  <a:gd name="connsiteX7" fmla="*/ 1789723 w 1824892"/>
                  <a:gd name="connsiteY7" fmla="*/ 1137138 h 1144153"/>
                  <a:gd name="connsiteX8" fmla="*/ 66431 w 1824892"/>
                  <a:gd name="connsiteY8" fmla="*/ 1141046 h 1144153"/>
                  <a:gd name="connsiteX0" fmla="*/ 66431 w 1836698"/>
                  <a:gd name="connsiteY0" fmla="*/ 1141046 h 1144153"/>
                  <a:gd name="connsiteX1" fmla="*/ 3907 w 1836698"/>
                  <a:gd name="connsiteY1" fmla="*/ 1098061 h 1144153"/>
                  <a:gd name="connsiteX2" fmla="*/ 0 w 1836698"/>
                  <a:gd name="connsiteY2" fmla="*/ 62523 h 1144153"/>
                  <a:gd name="connsiteX3" fmla="*/ 54707 w 1836698"/>
                  <a:gd name="connsiteY3" fmla="*/ 0 h 1144153"/>
                  <a:gd name="connsiteX4" fmla="*/ 1781907 w 1836698"/>
                  <a:gd name="connsiteY4" fmla="*/ 11723 h 1144153"/>
                  <a:gd name="connsiteX5" fmla="*/ 1824892 w 1836698"/>
                  <a:gd name="connsiteY5" fmla="*/ 85969 h 1144153"/>
                  <a:gd name="connsiteX6" fmla="*/ 1836615 w 1836698"/>
                  <a:gd name="connsiteY6" fmla="*/ 1090245 h 1144153"/>
                  <a:gd name="connsiteX7" fmla="*/ 1789723 w 1836698"/>
                  <a:gd name="connsiteY7" fmla="*/ 1137138 h 1144153"/>
                  <a:gd name="connsiteX8" fmla="*/ 66431 w 1836698"/>
                  <a:gd name="connsiteY8" fmla="*/ 1141046 h 1144153"/>
                  <a:gd name="connsiteX0" fmla="*/ 66431 w 1836915"/>
                  <a:gd name="connsiteY0" fmla="*/ 1141046 h 1144153"/>
                  <a:gd name="connsiteX1" fmla="*/ 3907 w 1836915"/>
                  <a:gd name="connsiteY1" fmla="*/ 1098061 h 1144153"/>
                  <a:gd name="connsiteX2" fmla="*/ 0 w 1836915"/>
                  <a:gd name="connsiteY2" fmla="*/ 62523 h 1144153"/>
                  <a:gd name="connsiteX3" fmla="*/ 54707 w 1836915"/>
                  <a:gd name="connsiteY3" fmla="*/ 0 h 1144153"/>
                  <a:gd name="connsiteX4" fmla="*/ 1781907 w 1836915"/>
                  <a:gd name="connsiteY4" fmla="*/ 11723 h 1144153"/>
                  <a:gd name="connsiteX5" fmla="*/ 1824892 w 1836915"/>
                  <a:gd name="connsiteY5" fmla="*/ 85969 h 1144153"/>
                  <a:gd name="connsiteX6" fmla="*/ 1836615 w 1836915"/>
                  <a:gd name="connsiteY6" fmla="*/ 1090245 h 1144153"/>
                  <a:gd name="connsiteX7" fmla="*/ 1789723 w 1836915"/>
                  <a:gd name="connsiteY7" fmla="*/ 1137138 h 1144153"/>
                  <a:gd name="connsiteX8" fmla="*/ 66431 w 1836915"/>
                  <a:gd name="connsiteY8" fmla="*/ 1141046 h 1144153"/>
                  <a:gd name="connsiteX0" fmla="*/ 66431 w 1837503"/>
                  <a:gd name="connsiteY0" fmla="*/ 1141046 h 1144153"/>
                  <a:gd name="connsiteX1" fmla="*/ 3907 w 1837503"/>
                  <a:gd name="connsiteY1" fmla="*/ 1098061 h 1144153"/>
                  <a:gd name="connsiteX2" fmla="*/ 0 w 1837503"/>
                  <a:gd name="connsiteY2" fmla="*/ 62523 h 1144153"/>
                  <a:gd name="connsiteX3" fmla="*/ 54707 w 1837503"/>
                  <a:gd name="connsiteY3" fmla="*/ 0 h 1144153"/>
                  <a:gd name="connsiteX4" fmla="*/ 1781907 w 1837503"/>
                  <a:gd name="connsiteY4" fmla="*/ 11723 h 1144153"/>
                  <a:gd name="connsiteX5" fmla="*/ 1824892 w 1837503"/>
                  <a:gd name="connsiteY5" fmla="*/ 85969 h 1144153"/>
                  <a:gd name="connsiteX6" fmla="*/ 1836615 w 1837503"/>
                  <a:gd name="connsiteY6" fmla="*/ 1090245 h 1144153"/>
                  <a:gd name="connsiteX7" fmla="*/ 1789723 w 1837503"/>
                  <a:gd name="connsiteY7" fmla="*/ 1137138 h 1144153"/>
                  <a:gd name="connsiteX8" fmla="*/ 66431 w 1837503"/>
                  <a:gd name="connsiteY8" fmla="*/ 1141046 h 1144153"/>
                  <a:gd name="connsiteX0" fmla="*/ 66431 w 1840523"/>
                  <a:gd name="connsiteY0" fmla="*/ 1141046 h 1144153"/>
                  <a:gd name="connsiteX1" fmla="*/ 3907 w 1840523"/>
                  <a:gd name="connsiteY1" fmla="*/ 1098061 h 1144153"/>
                  <a:gd name="connsiteX2" fmla="*/ 0 w 1840523"/>
                  <a:gd name="connsiteY2" fmla="*/ 62523 h 1144153"/>
                  <a:gd name="connsiteX3" fmla="*/ 54707 w 1840523"/>
                  <a:gd name="connsiteY3" fmla="*/ 0 h 1144153"/>
                  <a:gd name="connsiteX4" fmla="*/ 1781907 w 1840523"/>
                  <a:gd name="connsiteY4" fmla="*/ 11723 h 1144153"/>
                  <a:gd name="connsiteX5" fmla="*/ 1840523 w 1840523"/>
                  <a:gd name="connsiteY5" fmla="*/ 85969 h 1144153"/>
                  <a:gd name="connsiteX6" fmla="*/ 1836615 w 1840523"/>
                  <a:gd name="connsiteY6" fmla="*/ 1090245 h 1144153"/>
                  <a:gd name="connsiteX7" fmla="*/ 1789723 w 1840523"/>
                  <a:gd name="connsiteY7" fmla="*/ 1137138 h 1144153"/>
                  <a:gd name="connsiteX8" fmla="*/ 66431 w 1840523"/>
                  <a:gd name="connsiteY8" fmla="*/ 1141046 h 1144153"/>
                  <a:gd name="connsiteX0" fmla="*/ 66431 w 1840523"/>
                  <a:gd name="connsiteY0" fmla="*/ 1141046 h 1144153"/>
                  <a:gd name="connsiteX1" fmla="*/ 3907 w 1840523"/>
                  <a:gd name="connsiteY1" fmla="*/ 1098061 h 1144153"/>
                  <a:gd name="connsiteX2" fmla="*/ 0 w 1840523"/>
                  <a:gd name="connsiteY2" fmla="*/ 62523 h 1144153"/>
                  <a:gd name="connsiteX3" fmla="*/ 54707 w 1840523"/>
                  <a:gd name="connsiteY3" fmla="*/ 0 h 1144153"/>
                  <a:gd name="connsiteX4" fmla="*/ 1781907 w 1840523"/>
                  <a:gd name="connsiteY4" fmla="*/ 11723 h 1144153"/>
                  <a:gd name="connsiteX5" fmla="*/ 1840523 w 1840523"/>
                  <a:gd name="connsiteY5" fmla="*/ 66431 h 1144153"/>
                  <a:gd name="connsiteX6" fmla="*/ 1836615 w 1840523"/>
                  <a:gd name="connsiteY6" fmla="*/ 1090245 h 1144153"/>
                  <a:gd name="connsiteX7" fmla="*/ 1789723 w 1840523"/>
                  <a:gd name="connsiteY7" fmla="*/ 1137138 h 1144153"/>
                  <a:gd name="connsiteX8" fmla="*/ 66431 w 1840523"/>
                  <a:gd name="connsiteY8" fmla="*/ 1141046 h 1144153"/>
                  <a:gd name="connsiteX0" fmla="*/ 66431 w 1840523"/>
                  <a:gd name="connsiteY0" fmla="*/ 1141046 h 1144153"/>
                  <a:gd name="connsiteX1" fmla="*/ 3907 w 1840523"/>
                  <a:gd name="connsiteY1" fmla="*/ 1098061 h 1144153"/>
                  <a:gd name="connsiteX2" fmla="*/ 0 w 1840523"/>
                  <a:gd name="connsiteY2" fmla="*/ 62523 h 1144153"/>
                  <a:gd name="connsiteX3" fmla="*/ 54707 w 1840523"/>
                  <a:gd name="connsiteY3" fmla="*/ 0 h 1144153"/>
                  <a:gd name="connsiteX4" fmla="*/ 1781907 w 1840523"/>
                  <a:gd name="connsiteY4" fmla="*/ 11723 h 1144153"/>
                  <a:gd name="connsiteX5" fmla="*/ 1840523 w 1840523"/>
                  <a:gd name="connsiteY5" fmla="*/ 66431 h 1144153"/>
                  <a:gd name="connsiteX6" fmla="*/ 1836615 w 1840523"/>
                  <a:gd name="connsiteY6" fmla="*/ 1090245 h 1144153"/>
                  <a:gd name="connsiteX7" fmla="*/ 1789723 w 1840523"/>
                  <a:gd name="connsiteY7" fmla="*/ 1137138 h 1144153"/>
                  <a:gd name="connsiteX8" fmla="*/ 66431 w 1840523"/>
                  <a:gd name="connsiteY8" fmla="*/ 1141046 h 1144153"/>
                  <a:gd name="connsiteX0" fmla="*/ 66431 w 1840523"/>
                  <a:gd name="connsiteY0" fmla="*/ 1141046 h 1144153"/>
                  <a:gd name="connsiteX1" fmla="*/ 3907 w 1840523"/>
                  <a:gd name="connsiteY1" fmla="*/ 1098061 h 1144153"/>
                  <a:gd name="connsiteX2" fmla="*/ 0 w 1840523"/>
                  <a:gd name="connsiteY2" fmla="*/ 62523 h 1144153"/>
                  <a:gd name="connsiteX3" fmla="*/ 54707 w 1840523"/>
                  <a:gd name="connsiteY3" fmla="*/ 0 h 1144153"/>
                  <a:gd name="connsiteX4" fmla="*/ 1781907 w 1840523"/>
                  <a:gd name="connsiteY4" fmla="*/ 11723 h 1144153"/>
                  <a:gd name="connsiteX5" fmla="*/ 1840523 w 1840523"/>
                  <a:gd name="connsiteY5" fmla="*/ 66431 h 1144153"/>
                  <a:gd name="connsiteX6" fmla="*/ 1836615 w 1840523"/>
                  <a:gd name="connsiteY6" fmla="*/ 1090245 h 1144153"/>
                  <a:gd name="connsiteX7" fmla="*/ 1789723 w 1840523"/>
                  <a:gd name="connsiteY7" fmla="*/ 1137138 h 1144153"/>
                  <a:gd name="connsiteX8" fmla="*/ 66431 w 1840523"/>
                  <a:gd name="connsiteY8" fmla="*/ 1141046 h 1144153"/>
                  <a:gd name="connsiteX0" fmla="*/ 66431 w 1840523"/>
                  <a:gd name="connsiteY0" fmla="*/ 1141046 h 1144153"/>
                  <a:gd name="connsiteX1" fmla="*/ 3907 w 1840523"/>
                  <a:gd name="connsiteY1" fmla="*/ 1098061 h 1144153"/>
                  <a:gd name="connsiteX2" fmla="*/ 0 w 1840523"/>
                  <a:gd name="connsiteY2" fmla="*/ 62523 h 1144153"/>
                  <a:gd name="connsiteX3" fmla="*/ 54707 w 1840523"/>
                  <a:gd name="connsiteY3" fmla="*/ 0 h 1144153"/>
                  <a:gd name="connsiteX4" fmla="*/ 1781907 w 1840523"/>
                  <a:gd name="connsiteY4" fmla="*/ 11723 h 1144153"/>
                  <a:gd name="connsiteX5" fmla="*/ 1840523 w 1840523"/>
                  <a:gd name="connsiteY5" fmla="*/ 66431 h 1144153"/>
                  <a:gd name="connsiteX6" fmla="*/ 1836615 w 1840523"/>
                  <a:gd name="connsiteY6" fmla="*/ 1090245 h 1144153"/>
                  <a:gd name="connsiteX7" fmla="*/ 1789723 w 1840523"/>
                  <a:gd name="connsiteY7" fmla="*/ 1137138 h 1144153"/>
                  <a:gd name="connsiteX8" fmla="*/ 66431 w 1840523"/>
                  <a:gd name="connsiteY8" fmla="*/ 1141046 h 1144153"/>
                  <a:gd name="connsiteX0" fmla="*/ 66431 w 1840523"/>
                  <a:gd name="connsiteY0" fmla="*/ 1141046 h 1144153"/>
                  <a:gd name="connsiteX1" fmla="*/ 3907 w 1840523"/>
                  <a:gd name="connsiteY1" fmla="*/ 1098061 h 1144153"/>
                  <a:gd name="connsiteX2" fmla="*/ 0 w 1840523"/>
                  <a:gd name="connsiteY2" fmla="*/ 62523 h 1144153"/>
                  <a:gd name="connsiteX3" fmla="*/ 54707 w 1840523"/>
                  <a:gd name="connsiteY3" fmla="*/ 0 h 1144153"/>
                  <a:gd name="connsiteX4" fmla="*/ 1781907 w 1840523"/>
                  <a:gd name="connsiteY4" fmla="*/ 11723 h 1144153"/>
                  <a:gd name="connsiteX5" fmla="*/ 1840523 w 1840523"/>
                  <a:gd name="connsiteY5" fmla="*/ 66431 h 1144153"/>
                  <a:gd name="connsiteX6" fmla="*/ 1836615 w 1840523"/>
                  <a:gd name="connsiteY6" fmla="*/ 1090245 h 1144153"/>
                  <a:gd name="connsiteX7" fmla="*/ 1789723 w 1840523"/>
                  <a:gd name="connsiteY7" fmla="*/ 1137138 h 1144153"/>
                  <a:gd name="connsiteX8" fmla="*/ 66431 w 1840523"/>
                  <a:gd name="connsiteY8" fmla="*/ 1141046 h 1144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0523" h="1144153">
                    <a:moveTo>
                      <a:pt x="66431" y="1141046"/>
                    </a:moveTo>
                    <a:cubicBezTo>
                      <a:pt x="-1302" y="1146257"/>
                      <a:pt x="9118" y="1151466"/>
                      <a:pt x="3907" y="1098061"/>
                    </a:cubicBezTo>
                    <a:cubicBezTo>
                      <a:pt x="2605" y="752882"/>
                      <a:pt x="1302" y="407702"/>
                      <a:pt x="0" y="62523"/>
                    </a:cubicBezTo>
                    <a:cubicBezTo>
                      <a:pt x="6512" y="6513"/>
                      <a:pt x="-2606" y="13026"/>
                      <a:pt x="54707" y="0"/>
                    </a:cubicBezTo>
                    <a:lnTo>
                      <a:pt x="1781907" y="11723"/>
                    </a:lnTo>
                    <a:cubicBezTo>
                      <a:pt x="1832708" y="18236"/>
                      <a:pt x="1836614" y="28657"/>
                      <a:pt x="1840523" y="66431"/>
                    </a:cubicBezTo>
                    <a:cubicBezTo>
                      <a:pt x="1839220" y="407703"/>
                      <a:pt x="1837918" y="748973"/>
                      <a:pt x="1836615" y="1090245"/>
                    </a:cubicBezTo>
                    <a:cubicBezTo>
                      <a:pt x="1840522" y="1129322"/>
                      <a:pt x="1832708" y="1137138"/>
                      <a:pt x="1789723" y="1137138"/>
                    </a:cubicBezTo>
                    <a:lnTo>
                      <a:pt x="66431" y="114104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5" name="任意多边形: 形状 944">
                <a:extLst>
                  <a:ext uri="{FF2B5EF4-FFF2-40B4-BE49-F238E27FC236}">
                    <a16:creationId xmlns:a16="http://schemas.microsoft.com/office/drawing/2014/main" id="{CE5B0F15-220D-4CA6-9A4F-C39946F7A284}"/>
                  </a:ext>
                </a:extLst>
              </p:cNvPr>
              <p:cNvSpPr/>
              <p:nvPr/>
            </p:nvSpPr>
            <p:spPr>
              <a:xfrm>
                <a:off x="8832429" y="1687366"/>
                <a:ext cx="2897230" cy="1583908"/>
              </a:xfrm>
              <a:custGeom>
                <a:avLst/>
                <a:gdLst>
                  <a:gd name="connsiteX0" fmla="*/ 0 w 1715476"/>
                  <a:gd name="connsiteY0" fmla="*/ 0 h 930031"/>
                  <a:gd name="connsiteX1" fmla="*/ 1703753 w 1715476"/>
                  <a:gd name="connsiteY1" fmla="*/ 7816 h 930031"/>
                  <a:gd name="connsiteX2" fmla="*/ 1715476 w 1715476"/>
                  <a:gd name="connsiteY2" fmla="*/ 926123 h 930031"/>
                  <a:gd name="connsiteX3" fmla="*/ 3907 w 1715476"/>
                  <a:gd name="connsiteY3" fmla="*/ 930031 h 930031"/>
                  <a:gd name="connsiteX4" fmla="*/ 0 w 1715476"/>
                  <a:gd name="connsiteY4" fmla="*/ 0 h 930031"/>
                  <a:gd name="connsiteX0" fmla="*/ 0 w 1715476"/>
                  <a:gd name="connsiteY0" fmla="*/ 7815 h 937846"/>
                  <a:gd name="connsiteX1" fmla="*/ 1703753 w 1715476"/>
                  <a:gd name="connsiteY1" fmla="*/ 0 h 937846"/>
                  <a:gd name="connsiteX2" fmla="*/ 1715476 w 1715476"/>
                  <a:gd name="connsiteY2" fmla="*/ 933938 h 937846"/>
                  <a:gd name="connsiteX3" fmla="*/ 3907 w 1715476"/>
                  <a:gd name="connsiteY3" fmla="*/ 937846 h 937846"/>
                  <a:gd name="connsiteX4" fmla="*/ 0 w 1715476"/>
                  <a:gd name="connsiteY4" fmla="*/ 7815 h 937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5476" h="937846">
                    <a:moveTo>
                      <a:pt x="0" y="7815"/>
                    </a:moveTo>
                    <a:lnTo>
                      <a:pt x="1703753" y="0"/>
                    </a:lnTo>
                    <a:lnTo>
                      <a:pt x="1715476" y="933938"/>
                    </a:lnTo>
                    <a:lnTo>
                      <a:pt x="3907" y="937846"/>
                    </a:lnTo>
                    <a:cubicBezTo>
                      <a:pt x="2605" y="627836"/>
                      <a:pt x="1302" y="317825"/>
                      <a:pt x="0" y="7815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6" name="任意多边形: 形状 945">
                <a:extLst>
                  <a:ext uri="{FF2B5EF4-FFF2-40B4-BE49-F238E27FC236}">
                    <a16:creationId xmlns:a16="http://schemas.microsoft.com/office/drawing/2014/main" id="{8EF15A0A-1C09-46F7-A036-C35C5C5B9BB7}"/>
                  </a:ext>
                </a:extLst>
              </p:cNvPr>
              <p:cNvSpPr/>
              <p:nvPr/>
            </p:nvSpPr>
            <p:spPr>
              <a:xfrm>
                <a:off x="8815269" y="3571723"/>
                <a:ext cx="2942615" cy="90192"/>
              </a:xfrm>
              <a:custGeom>
                <a:avLst/>
                <a:gdLst>
                  <a:gd name="connsiteX0" fmla="*/ 0 w 1756821"/>
                  <a:gd name="connsiteY0" fmla="*/ 47986 h 47986"/>
                  <a:gd name="connsiteX1" fmla="*/ 1756821 w 1756821"/>
                  <a:gd name="connsiteY1" fmla="*/ 47986 h 47986"/>
                  <a:gd name="connsiteX2" fmla="*/ 1735494 w 1756821"/>
                  <a:gd name="connsiteY2" fmla="*/ 7997 h 47986"/>
                  <a:gd name="connsiteX3" fmla="*/ 15996 w 1756821"/>
                  <a:gd name="connsiteY3" fmla="*/ 0 h 47986"/>
                  <a:gd name="connsiteX4" fmla="*/ 0 w 1756821"/>
                  <a:gd name="connsiteY4" fmla="*/ 47986 h 47986"/>
                  <a:gd name="connsiteX0" fmla="*/ 0 w 1756821"/>
                  <a:gd name="connsiteY0" fmla="*/ 47986 h 47986"/>
                  <a:gd name="connsiteX1" fmla="*/ 1756821 w 1756821"/>
                  <a:gd name="connsiteY1" fmla="*/ 47986 h 47986"/>
                  <a:gd name="connsiteX2" fmla="*/ 1364231 w 1756821"/>
                  <a:gd name="connsiteY2" fmla="*/ 6064 h 47986"/>
                  <a:gd name="connsiteX3" fmla="*/ 15996 w 1756821"/>
                  <a:gd name="connsiteY3" fmla="*/ 0 h 47986"/>
                  <a:gd name="connsiteX4" fmla="*/ 0 w 1756821"/>
                  <a:gd name="connsiteY4" fmla="*/ 47986 h 47986"/>
                  <a:gd name="connsiteX0" fmla="*/ 0 w 1372023"/>
                  <a:gd name="connsiteY0" fmla="*/ 47986 h 51853"/>
                  <a:gd name="connsiteX1" fmla="*/ 1372023 w 1372023"/>
                  <a:gd name="connsiteY1" fmla="*/ 51853 h 51853"/>
                  <a:gd name="connsiteX2" fmla="*/ 1364231 w 1372023"/>
                  <a:gd name="connsiteY2" fmla="*/ 6064 h 51853"/>
                  <a:gd name="connsiteX3" fmla="*/ 15996 w 1372023"/>
                  <a:gd name="connsiteY3" fmla="*/ 0 h 51853"/>
                  <a:gd name="connsiteX4" fmla="*/ 0 w 1372023"/>
                  <a:gd name="connsiteY4" fmla="*/ 47986 h 51853"/>
                  <a:gd name="connsiteX0" fmla="*/ 0 w 1374471"/>
                  <a:gd name="connsiteY0" fmla="*/ 47986 h 51853"/>
                  <a:gd name="connsiteX1" fmla="*/ 1374471 w 1374471"/>
                  <a:gd name="connsiteY1" fmla="*/ 51853 h 51853"/>
                  <a:gd name="connsiteX2" fmla="*/ 1364231 w 1374471"/>
                  <a:gd name="connsiteY2" fmla="*/ 6064 h 51853"/>
                  <a:gd name="connsiteX3" fmla="*/ 15996 w 1374471"/>
                  <a:gd name="connsiteY3" fmla="*/ 0 h 51853"/>
                  <a:gd name="connsiteX4" fmla="*/ 0 w 1374471"/>
                  <a:gd name="connsiteY4" fmla="*/ 47986 h 51853"/>
                  <a:gd name="connsiteX0" fmla="*/ 0 w 1374471"/>
                  <a:gd name="connsiteY0" fmla="*/ 47986 h 51853"/>
                  <a:gd name="connsiteX1" fmla="*/ 1374471 w 1374471"/>
                  <a:gd name="connsiteY1" fmla="*/ 51853 h 51853"/>
                  <a:gd name="connsiteX2" fmla="*/ 1354441 w 1374471"/>
                  <a:gd name="connsiteY2" fmla="*/ 4512 h 51853"/>
                  <a:gd name="connsiteX3" fmla="*/ 15996 w 1374471"/>
                  <a:gd name="connsiteY3" fmla="*/ 0 h 51853"/>
                  <a:gd name="connsiteX4" fmla="*/ 0 w 1374471"/>
                  <a:gd name="connsiteY4" fmla="*/ 47986 h 51853"/>
                  <a:gd name="connsiteX0" fmla="*/ 0 w 1367128"/>
                  <a:gd name="connsiteY0" fmla="*/ 47986 h 53404"/>
                  <a:gd name="connsiteX1" fmla="*/ 1367128 w 1367128"/>
                  <a:gd name="connsiteY1" fmla="*/ 53404 h 53404"/>
                  <a:gd name="connsiteX2" fmla="*/ 1354441 w 1367128"/>
                  <a:gd name="connsiteY2" fmla="*/ 4512 h 53404"/>
                  <a:gd name="connsiteX3" fmla="*/ 15996 w 1367128"/>
                  <a:gd name="connsiteY3" fmla="*/ 0 h 53404"/>
                  <a:gd name="connsiteX4" fmla="*/ 0 w 1367128"/>
                  <a:gd name="connsiteY4" fmla="*/ 47986 h 53404"/>
                  <a:gd name="connsiteX0" fmla="*/ 0 w 1363457"/>
                  <a:gd name="connsiteY0" fmla="*/ 47986 h 53404"/>
                  <a:gd name="connsiteX1" fmla="*/ 1363457 w 1363457"/>
                  <a:gd name="connsiteY1" fmla="*/ 53404 h 53404"/>
                  <a:gd name="connsiteX2" fmla="*/ 1354441 w 1363457"/>
                  <a:gd name="connsiteY2" fmla="*/ 4512 h 53404"/>
                  <a:gd name="connsiteX3" fmla="*/ 15996 w 1363457"/>
                  <a:gd name="connsiteY3" fmla="*/ 0 h 53404"/>
                  <a:gd name="connsiteX4" fmla="*/ 0 w 1363457"/>
                  <a:gd name="connsiteY4" fmla="*/ 47986 h 53404"/>
                  <a:gd name="connsiteX0" fmla="*/ 0 w 1380590"/>
                  <a:gd name="connsiteY0" fmla="*/ 47986 h 53404"/>
                  <a:gd name="connsiteX1" fmla="*/ 1380590 w 1380590"/>
                  <a:gd name="connsiteY1" fmla="*/ 53404 h 53404"/>
                  <a:gd name="connsiteX2" fmla="*/ 1354441 w 1380590"/>
                  <a:gd name="connsiteY2" fmla="*/ 4512 h 53404"/>
                  <a:gd name="connsiteX3" fmla="*/ 15996 w 1380590"/>
                  <a:gd name="connsiteY3" fmla="*/ 0 h 53404"/>
                  <a:gd name="connsiteX4" fmla="*/ 0 w 1380590"/>
                  <a:gd name="connsiteY4" fmla="*/ 47986 h 53404"/>
                  <a:gd name="connsiteX0" fmla="*/ 0 w 1365904"/>
                  <a:gd name="connsiteY0" fmla="*/ 47986 h 53404"/>
                  <a:gd name="connsiteX1" fmla="*/ 1365904 w 1365904"/>
                  <a:gd name="connsiteY1" fmla="*/ 53404 h 53404"/>
                  <a:gd name="connsiteX2" fmla="*/ 1354441 w 1365904"/>
                  <a:gd name="connsiteY2" fmla="*/ 4512 h 53404"/>
                  <a:gd name="connsiteX3" fmla="*/ 15996 w 1365904"/>
                  <a:gd name="connsiteY3" fmla="*/ 0 h 53404"/>
                  <a:gd name="connsiteX4" fmla="*/ 0 w 1365904"/>
                  <a:gd name="connsiteY4" fmla="*/ 47986 h 53404"/>
                  <a:gd name="connsiteX0" fmla="*/ 0 w 1365904"/>
                  <a:gd name="connsiteY0" fmla="*/ 47986 h 53404"/>
                  <a:gd name="connsiteX1" fmla="*/ 1365904 w 1365904"/>
                  <a:gd name="connsiteY1" fmla="*/ 53404 h 53404"/>
                  <a:gd name="connsiteX2" fmla="*/ 1354441 w 1365904"/>
                  <a:gd name="connsiteY2" fmla="*/ 4512 h 53404"/>
                  <a:gd name="connsiteX3" fmla="*/ 6205 w 1365904"/>
                  <a:gd name="connsiteY3" fmla="*/ 0 h 53404"/>
                  <a:gd name="connsiteX4" fmla="*/ 0 w 1365904"/>
                  <a:gd name="connsiteY4" fmla="*/ 47986 h 53404"/>
                  <a:gd name="connsiteX0" fmla="*/ 0 w 1374470"/>
                  <a:gd name="connsiteY0" fmla="*/ 47986 h 53404"/>
                  <a:gd name="connsiteX1" fmla="*/ 1374470 w 1374470"/>
                  <a:gd name="connsiteY1" fmla="*/ 53404 h 53404"/>
                  <a:gd name="connsiteX2" fmla="*/ 1363007 w 1374470"/>
                  <a:gd name="connsiteY2" fmla="*/ 4512 h 53404"/>
                  <a:gd name="connsiteX3" fmla="*/ 14771 w 1374470"/>
                  <a:gd name="connsiteY3" fmla="*/ 0 h 53404"/>
                  <a:gd name="connsiteX4" fmla="*/ 0 w 1374470"/>
                  <a:gd name="connsiteY4" fmla="*/ 47986 h 5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4470" h="53404">
                    <a:moveTo>
                      <a:pt x="0" y="47986"/>
                    </a:moveTo>
                    <a:lnTo>
                      <a:pt x="1374470" y="53404"/>
                    </a:lnTo>
                    <a:lnTo>
                      <a:pt x="1363007" y="4512"/>
                    </a:lnTo>
                    <a:lnTo>
                      <a:pt x="14771" y="0"/>
                    </a:lnTo>
                    <a:lnTo>
                      <a:pt x="0" y="47986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7" name="任意多边形: 形状 946">
                <a:extLst>
                  <a:ext uri="{FF2B5EF4-FFF2-40B4-BE49-F238E27FC236}">
                    <a16:creationId xmlns:a16="http://schemas.microsoft.com/office/drawing/2014/main" id="{03DEDB56-67EA-4BBF-9085-0357382650CB}"/>
                  </a:ext>
                </a:extLst>
              </p:cNvPr>
              <p:cNvSpPr/>
              <p:nvPr/>
            </p:nvSpPr>
            <p:spPr>
              <a:xfrm>
                <a:off x="8780817" y="3654055"/>
                <a:ext cx="3002213" cy="106764"/>
              </a:xfrm>
              <a:custGeom>
                <a:avLst/>
                <a:gdLst>
                  <a:gd name="connsiteX0" fmla="*/ 21328 w 1802142"/>
                  <a:gd name="connsiteY0" fmla="*/ 0 h 58649"/>
                  <a:gd name="connsiteX1" fmla="*/ 0 w 1802142"/>
                  <a:gd name="connsiteY1" fmla="*/ 58649 h 58649"/>
                  <a:gd name="connsiteX2" fmla="*/ 1802142 w 1802142"/>
                  <a:gd name="connsiteY2" fmla="*/ 55983 h 58649"/>
                  <a:gd name="connsiteX3" fmla="*/ 1783480 w 1802142"/>
                  <a:gd name="connsiteY3" fmla="*/ 0 h 58649"/>
                  <a:gd name="connsiteX4" fmla="*/ 21328 w 1802142"/>
                  <a:gd name="connsiteY4" fmla="*/ 0 h 58649"/>
                  <a:gd name="connsiteX0" fmla="*/ 21328 w 1802142"/>
                  <a:gd name="connsiteY0" fmla="*/ 1606 h 60255"/>
                  <a:gd name="connsiteX1" fmla="*/ 0 w 1802142"/>
                  <a:gd name="connsiteY1" fmla="*/ 60255 h 60255"/>
                  <a:gd name="connsiteX2" fmla="*/ 1802142 w 1802142"/>
                  <a:gd name="connsiteY2" fmla="*/ 57589 h 60255"/>
                  <a:gd name="connsiteX3" fmla="*/ 1394683 w 1802142"/>
                  <a:gd name="connsiteY3" fmla="*/ 0 h 60255"/>
                  <a:gd name="connsiteX4" fmla="*/ 21328 w 1802142"/>
                  <a:gd name="connsiteY4" fmla="*/ 1606 h 60255"/>
                  <a:gd name="connsiteX0" fmla="*/ 21328 w 1408525"/>
                  <a:gd name="connsiteY0" fmla="*/ 1606 h 60255"/>
                  <a:gd name="connsiteX1" fmla="*/ 0 w 1408525"/>
                  <a:gd name="connsiteY1" fmla="*/ 60255 h 60255"/>
                  <a:gd name="connsiteX2" fmla="*/ 1408525 w 1408525"/>
                  <a:gd name="connsiteY2" fmla="*/ 57589 h 60255"/>
                  <a:gd name="connsiteX3" fmla="*/ 1394683 w 1408525"/>
                  <a:gd name="connsiteY3" fmla="*/ 0 h 60255"/>
                  <a:gd name="connsiteX4" fmla="*/ 21328 w 1408525"/>
                  <a:gd name="connsiteY4" fmla="*/ 1606 h 60255"/>
                  <a:gd name="connsiteX0" fmla="*/ 21328 w 1405312"/>
                  <a:gd name="connsiteY0" fmla="*/ 1606 h 60255"/>
                  <a:gd name="connsiteX1" fmla="*/ 0 w 1405312"/>
                  <a:gd name="connsiteY1" fmla="*/ 60255 h 60255"/>
                  <a:gd name="connsiteX2" fmla="*/ 1405312 w 1405312"/>
                  <a:gd name="connsiteY2" fmla="*/ 59196 h 60255"/>
                  <a:gd name="connsiteX3" fmla="*/ 1394683 w 1405312"/>
                  <a:gd name="connsiteY3" fmla="*/ 0 h 60255"/>
                  <a:gd name="connsiteX4" fmla="*/ 21328 w 1405312"/>
                  <a:gd name="connsiteY4" fmla="*/ 1606 h 60255"/>
                  <a:gd name="connsiteX0" fmla="*/ 21328 w 1405312"/>
                  <a:gd name="connsiteY0" fmla="*/ 0 h 58649"/>
                  <a:gd name="connsiteX1" fmla="*/ 0 w 1405312"/>
                  <a:gd name="connsiteY1" fmla="*/ 58649 h 58649"/>
                  <a:gd name="connsiteX2" fmla="*/ 1405312 w 1405312"/>
                  <a:gd name="connsiteY2" fmla="*/ 57590 h 58649"/>
                  <a:gd name="connsiteX3" fmla="*/ 1391470 w 1405312"/>
                  <a:gd name="connsiteY3" fmla="*/ 1607 h 58649"/>
                  <a:gd name="connsiteX4" fmla="*/ 21328 w 1405312"/>
                  <a:gd name="connsiteY4" fmla="*/ 0 h 58649"/>
                  <a:gd name="connsiteX0" fmla="*/ 22934 w 1405312"/>
                  <a:gd name="connsiteY0" fmla="*/ 0 h 60255"/>
                  <a:gd name="connsiteX1" fmla="*/ 0 w 1405312"/>
                  <a:gd name="connsiteY1" fmla="*/ 60255 h 60255"/>
                  <a:gd name="connsiteX2" fmla="*/ 1405312 w 1405312"/>
                  <a:gd name="connsiteY2" fmla="*/ 59196 h 60255"/>
                  <a:gd name="connsiteX3" fmla="*/ 1391470 w 1405312"/>
                  <a:gd name="connsiteY3" fmla="*/ 3213 h 60255"/>
                  <a:gd name="connsiteX4" fmla="*/ 22934 w 1405312"/>
                  <a:gd name="connsiteY4" fmla="*/ 0 h 60255"/>
                  <a:gd name="connsiteX0" fmla="*/ 22934 w 1405312"/>
                  <a:gd name="connsiteY0" fmla="*/ 0 h 60255"/>
                  <a:gd name="connsiteX1" fmla="*/ 0 w 1405312"/>
                  <a:gd name="connsiteY1" fmla="*/ 60255 h 60255"/>
                  <a:gd name="connsiteX2" fmla="*/ 1405312 w 1405312"/>
                  <a:gd name="connsiteY2" fmla="*/ 59196 h 60255"/>
                  <a:gd name="connsiteX3" fmla="*/ 1398521 w 1405312"/>
                  <a:gd name="connsiteY3" fmla="*/ 3213 h 60255"/>
                  <a:gd name="connsiteX4" fmla="*/ 22934 w 1405312"/>
                  <a:gd name="connsiteY4" fmla="*/ 0 h 60255"/>
                  <a:gd name="connsiteX0" fmla="*/ 22934 w 1405312"/>
                  <a:gd name="connsiteY0" fmla="*/ 0 h 61665"/>
                  <a:gd name="connsiteX1" fmla="*/ 0 w 1405312"/>
                  <a:gd name="connsiteY1" fmla="*/ 61665 h 61665"/>
                  <a:gd name="connsiteX2" fmla="*/ 1405312 w 1405312"/>
                  <a:gd name="connsiteY2" fmla="*/ 60606 h 61665"/>
                  <a:gd name="connsiteX3" fmla="*/ 1398521 w 1405312"/>
                  <a:gd name="connsiteY3" fmla="*/ 4623 h 61665"/>
                  <a:gd name="connsiteX4" fmla="*/ 22934 w 1405312"/>
                  <a:gd name="connsiteY4" fmla="*/ 0 h 61665"/>
                  <a:gd name="connsiteX0" fmla="*/ 18705 w 1401083"/>
                  <a:gd name="connsiteY0" fmla="*/ 0 h 61665"/>
                  <a:gd name="connsiteX1" fmla="*/ 0 w 1401083"/>
                  <a:gd name="connsiteY1" fmla="*/ 61665 h 61665"/>
                  <a:gd name="connsiteX2" fmla="*/ 1401083 w 1401083"/>
                  <a:gd name="connsiteY2" fmla="*/ 60606 h 61665"/>
                  <a:gd name="connsiteX3" fmla="*/ 1394292 w 1401083"/>
                  <a:gd name="connsiteY3" fmla="*/ 4623 h 61665"/>
                  <a:gd name="connsiteX4" fmla="*/ 18705 w 1401083"/>
                  <a:gd name="connsiteY4" fmla="*/ 0 h 61665"/>
                  <a:gd name="connsiteX0" fmla="*/ 18705 w 1401083"/>
                  <a:gd name="connsiteY0" fmla="*/ 0 h 61665"/>
                  <a:gd name="connsiteX1" fmla="*/ 0 w 1401083"/>
                  <a:gd name="connsiteY1" fmla="*/ 61665 h 61665"/>
                  <a:gd name="connsiteX2" fmla="*/ 1401083 w 1401083"/>
                  <a:gd name="connsiteY2" fmla="*/ 60606 h 61665"/>
                  <a:gd name="connsiteX3" fmla="*/ 1397963 w 1401083"/>
                  <a:gd name="connsiteY3" fmla="*/ 4623 h 61665"/>
                  <a:gd name="connsiteX4" fmla="*/ 18705 w 1401083"/>
                  <a:gd name="connsiteY4" fmla="*/ 0 h 61665"/>
                  <a:gd name="connsiteX0" fmla="*/ 18705 w 1408426"/>
                  <a:gd name="connsiteY0" fmla="*/ 0 h 61665"/>
                  <a:gd name="connsiteX1" fmla="*/ 0 w 1408426"/>
                  <a:gd name="connsiteY1" fmla="*/ 61665 h 61665"/>
                  <a:gd name="connsiteX2" fmla="*/ 1408426 w 1408426"/>
                  <a:gd name="connsiteY2" fmla="*/ 60606 h 61665"/>
                  <a:gd name="connsiteX3" fmla="*/ 1397963 w 1408426"/>
                  <a:gd name="connsiteY3" fmla="*/ 4623 h 61665"/>
                  <a:gd name="connsiteX4" fmla="*/ 18705 w 1408426"/>
                  <a:gd name="connsiteY4" fmla="*/ 0 h 61665"/>
                  <a:gd name="connsiteX0" fmla="*/ 18705 w 1408426"/>
                  <a:gd name="connsiteY0" fmla="*/ 0 h 61665"/>
                  <a:gd name="connsiteX1" fmla="*/ 0 w 1408426"/>
                  <a:gd name="connsiteY1" fmla="*/ 61665 h 61665"/>
                  <a:gd name="connsiteX2" fmla="*/ 1408426 w 1408426"/>
                  <a:gd name="connsiteY2" fmla="*/ 60606 h 61665"/>
                  <a:gd name="connsiteX3" fmla="*/ 1386949 w 1408426"/>
                  <a:gd name="connsiteY3" fmla="*/ 3072 h 61665"/>
                  <a:gd name="connsiteX4" fmla="*/ 18705 w 1408426"/>
                  <a:gd name="connsiteY4" fmla="*/ 0 h 61665"/>
                  <a:gd name="connsiteX0" fmla="*/ 18705 w 1402307"/>
                  <a:gd name="connsiteY0" fmla="*/ 0 h 61665"/>
                  <a:gd name="connsiteX1" fmla="*/ 0 w 1402307"/>
                  <a:gd name="connsiteY1" fmla="*/ 61665 h 61665"/>
                  <a:gd name="connsiteX2" fmla="*/ 1402307 w 1402307"/>
                  <a:gd name="connsiteY2" fmla="*/ 60606 h 61665"/>
                  <a:gd name="connsiteX3" fmla="*/ 1386949 w 1402307"/>
                  <a:gd name="connsiteY3" fmla="*/ 3072 h 61665"/>
                  <a:gd name="connsiteX4" fmla="*/ 18705 w 1402307"/>
                  <a:gd name="connsiteY4" fmla="*/ 0 h 61665"/>
                  <a:gd name="connsiteX0" fmla="*/ 18705 w 1398636"/>
                  <a:gd name="connsiteY0" fmla="*/ 0 h 61665"/>
                  <a:gd name="connsiteX1" fmla="*/ 0 w 1398636"/>
                  <a:gd name="connsiteY1" fmla="*/ 61665 h 61665"/>
                  <a:gd name="connsiteX2" fmla="*/ 1398636 w 1398636"/>
                  <a:gd name="connsiteY2" fmla="*/ 60606 h 61665"/>
                  <a:gd name="connsiteX3" fmla="*/ 1386949 w 1398636"/>
                  <a:gd name="connsiteY3" fmla="*/ 3072 h 61665"/>
                  <a:gd name="connsiteX4" fmla="*/ 18705 w 1398636"/>
                  <a:gd name="connsiteY4" fmla="*/ 0 h 61665"/>
                  <a:gd name="connsiteX0" fmla="*/ 18705 w 1398636"/>
                  <a:gd name="connsiteY0" fmla="*/ 0 h 61665"/>
                  <a:gd name="connsiteX1" fmla="*/ 0 w 1398636"/>
                  <a:gd name="connsiteY1" fmla="*/ 61665 h 61665"/>
                  <a:gd name="connsiteX2" fmla="*/ 1398636 w 1398636"/>
                  <a:gd name="connsiteY2" fmla="*/ 60606 h 61665"/>
                  <a:gd name="connsiteX3" fmla="*/ 1384501 w 1398636"/>
                  <a:gd name="connsiteY3" fmla="*/ 3072 h 61665"/>
                  <a:gd name="connsiteX4" fmla="*/ 18705 w 1398636"/>
                  <a:gd name="connsiteY4" fmla="*/ 0 h 61665"/>
                  <a:gd name="connsiteX0" fmla="*/ 18705 w 1397412"/>
                  <a:gd name="connsiteY0" fmla="*/ 0 h 61665"/>
                  <a:gd name="connsiteX1" fmla="*/ 0 w 1397412"/>
                  <a:gd name="connsiteY1" fmla="*/ 61665 h 61665"/>
                  <a:gd name="connsiteX2" fmla="*/ 1397412 w 1397412"/>
                  <a:gd name="connsiteY2" fmla="*/ 60606 h 61665"/>
                  <a:gd name="connsiteX3" fmla="*/ 1384501 w 1397412"/>
                  <a:gd name="connsiteY3" fmla="*/ 3072 h 61665"/>
                  <a:gd name="connsiteX4" fmla="*/ 18705 w 1397412"/>
                  <a:gd name="connsiteY4" fmla="*/ 0 h 61665"/>
                  <a:gd name="connsiteX0" fmla="*/ 11362 w 1397412"/>
                  <a:gd name="connsiteY0" fmla="*/ 0 h 63216"/>
                  <a:gd name="connsiteX1" fmla="*/ 0 w 1397412"/>
                  <a:gd name="connsiteY1" fmla="*/ 63216 h 63216"/>
                  <a:gd name="connsiteX2" fmla="*/ 1397412 w 1397412"/>
                  <a:gd name="connsiteY2" fmla="*/ 62157 h 63216"/>
                  <a:gd name="connsiteX3" fmla="*/ 1384501 w 1397412"/>
                  <a:gd name="connsiteY3" fmla="*/ 4623 h 63216"/>
                  <a:gd name="connsiteX4" fmla="*/ 11362 w 1397412"/>
                  <a:gd name="connsiteY4" fmla="*/ 0 h 63216"/>
                  <a:gd name="connsiteX0" fmla="*/ 16257 w 1402307"/>
                  <a:gd name="connsiteY0" fmla="*/ 0 h 63216"/>
                  <a:gd name="connsiteX1" fmla="*/ 0 w 1402307"/>
                  <a:gd name="connsiteY1" fmla="*/ 63216 h 63216"/>
                  <a:gd name="connsiteX2" fmla="*/ 1402307 w 1402307"/>
                  <a:gd name="connsiteY2" fmla="*/ 62157 h 63216"/>
                  <a:gd name="connsiteX3" fmla="*/ 1389396 w 1402307"/>
                  <a:gd name="connsiteY3" fmla="*/ 4623 h 63216"/>
                  <a:gd name="connsiteX4" fmla="*/ 16257 w 1402307"/>
                  <a:gd name="connsiteY4" fmla="*/ 0 h 6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2307" h="63216">
                    <a:moveTo>
                      <a:pt x="16257" y="0"/>
                    </a:moveTo>
                    <a:lnTo>
                      <a:pt x="0" y="63216"/>
                    </a:lnTo>
                    <a:lnTo>
                      <a:pt x="1402307" y="62157"/>
                    </a:lnTo>
                    <a:lnTo>
                      <a:pt x="1389396" y="4623"/>
                    </a:lnTo>
                    <a:lnTo>
                      <a:pt x="1625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8" name="任意多边形: 形状 947">
                <a:extLst>
                  <a:ext uri="{FF2B5EF4-FFF2-40B4-BE49-F238E27FC236}">
                    <a16:creationId xmlns:a16="http://schemas.microsoft.com/office/drawing/2014/main" id="{396E64E8-053E-49FC-8BFA-473D9B597B5A}"/>
                  </a:ext>
                </a:extLst>
              </p:cNvPr>
              <p:cNvSpPr/>
              <p:nvPr/>
            </p:nvSpPr>
            <p:spPr>
              <a:xfrm>
                <a:off x="8752772" y="3758030"/>
                <a:ext cx="3057237" cy="106341"/>
              </a:xfrm>
              <a:custGeom>
                <a:avLst/>
                <a:gdLst>
                  <a:gd name="connsiteX0" fmla="*/ 18661 w 1738160"/>
                  <a:gd name="connsiteY0" fmla="*/ 2666 h 58650"/>
                  <a:gd name="connsiteX1" fmla="*/ 0 w 1738160"/>
                  <a:gd name="connsiteY1" fmla="*/ 58650 h 58650"/>
                  <a:gd name="connsiteX2" fmla="*/ 1738160 w 1738160"/>
                  <a:gd name="connsiteY2" fmla="*/ 45320 h 58650"/>
                  <a:gd name="connsiteX3" fmla="*/ 1730162 w 1738160"/>
                  <a:gd name="connsiteY3" fmla="*/ 0 h 58650"/>
                  <a:gd name="connsiteX4" fmla="*/ 18661 w 1738160"/>
                  <a:gd name="connsiteY4" fmla="*/ 2666 h 58650"/>
                  <a:gd name="connsiteX0" fmla="*/ 18661 w 1738160"/>
                  <a:gd name="connsiteY0" fmla="*/ 1060 h 57044"/>
                  <a:gd name="connsiteX1" fmla="*/ 0 w 1738160"/>
                  <a:gd name="connsiteY1" fmla="*/ 57044 h 57044"/>
                  <a:gd name="connsiteX2" fmla="*/ 1738160 w 1738160"/>
                  <a:gd name="connsiteY2" fmla="*/ 43714 h 57044"/>
                  <a:gd name="connsiteX3" fmla="*/ 1431334 w 1738160"/>
                  <a:gd name="connsiteY3" fmla="*/ 0 h 57044"/>
                  <a:gd name="connsiteX4" fmla="*/ 18661 w 1738160"/>
                  <a:gd name="connsiteY4" fmla="*/ 1060 h 57044"/>
                  <a:gd name="connsiteX0" fmla="*/ 18661 w 1432906"/>
                  <a:gd name="connsiteY0" fmla="*/ 1060 h 57044"/>
                  <a:gd name="connsiteX1" fmla="*/ 0 w 1432906"/>
                  <a:gd name="connsiteY1" fmla="*/ 57044 h 57044"/>
                  <a:gd name="connsiteX2" fmla="*/ 1432906 w 1432906"/>
                  <a:gd name="connsiteY2" fmla="*/ 48534 h 57044"/>
                  <a:gd name="connsiteX3" fmla="*/ 1431334 w 1432906"/>
                  <a:gd name="connsiteY3" fmla="*/ 0 h 57044"/>
                  <a:gd name="connsiteX4" fmla="*/ 18661 w 1432906"/>
                  <a:gd name="connsiteY4" fmla="*/ 1060 h 57044"/>
                  <a:gd name="connsiteX0" fmla="*/ 18661 w 1432906"/>
                  <a:gd name="connsiteY0" fmla="*/ 1060 h 57044"/>
                  <a:gd name="connsiteX1" fmla="*/ 0 w 1432906"/>
                  <a:gd name="connsiteY1" fmla="*/ 57044 h 57044"/>
                  <a:gd name="connsiteX2" fmla="*/ 1432906 w 1432906"/>
                  <a:gd name="connsiteY2" fmla="*/ 48534 h 57044"/>
                  <a:gd name="connsiteX3" fmla="*/ 1424907 w 1432906"/>
                  <a:gd name="connsiteY3" fmla="*/ 0 h 57044"/>
                  <a:gd name="connsiteX4" fmla="*/ 18661 w 1432906"/>
                  <a:gd name="connsiteY4" fmla="*/ 1060 h 57044"/>
                  <a:gd name="connsiteX0" fmla="*/ 18661 w 1432906"/>
                  <a:gd name="connsiteY0" fmla="*/ 3880 h 59864"/>
                  <a:gd name="connsiteX1" fmla="*/ 0 w 1432906"/>
                  <a:gd name="connsiteY1" fmla="*/ 59864 h 59864"/>
                  <a:gd name="connsiteX2" fmla="*/ 1432906 w 1432906"/>
                  <a:gd name="connsiteY2" fmla="*/ 51354 h 59864"/>
                  <a:gd name="connsiteX3" fmla="*/ 1424907 w 1432906"/>
                  <a:gd name="connsiteY3" fmla="*/ 0 h 59864"/>
                  <a:gd name="connsiteX4" fmla="*/ 18661 w 1432906"/>
                  <a:gd name="connsiteY4" fmla="*/ 3880 h 59864"/>
                  <a:gd name="connsiteX0" fmla="*/ 18661 w 1432906"/>
                  <a:gd name="connsiteY0" fmla="*/ 1060 h 59864"/>
                  <a:gd name="connsiteX1" fmla="*/ 0 w 1432906"/>
                  <a:gd name="connsiteY1" fmla="*/ 59864 h 59864"/>
                  <a:gd name="connsiteX2" fmla="*/ 1432906 w 1432906"/>
                  <a:gd name="connsiteY2" fmla="*/ 51354 h 59864"/>
                  <a:gd name="connsiteX3" fmla="*/ 1424907 w 1432906"/>
                  <a:gd name="connsiteY3" fmla="*/ 0 h 59864"/>
                  <a:gd name="connsiteX4" fmla="*/ 18661 w 1432906"/>
                  <a:gd name="connsiteY4" fmla="*/ 1060 h 59864"/>
                  <a:gd name="connsiteX0" fmla="*/ 18661 w 1443920"/>
                  <a:gd name="connsiteY0" fmla="*/ 1060 h 59864"/>
                  <a:gd name="connsiteX1" fmla="*/ 0 w 1443920"/>
                  <a:gd name="connsiteY1" fmla="*/ 59864 h 59864"/>
                  <a:gd name="connsiteX2" fmla="*/ 1443920 w 1443920"/>
                  <a:gd name="connsiteY2" fmla="*/ 51354 h 59864"/>
                  <a:gd name="connsiteX3" fmla="*/ 1424907 w 1443920"/>
                  <a:gd name="connsiteY3" fmla="*/ 0 h 59864"/>
                  <a:gd name="connsiteX4" fmla="*/ 18661 w 1443920"/>
                  <a:gd name="connsiteY4" fmla="*/ 1060 h 59864"/>
                  <a:gd name="connsiteX0" fmla="*/ 18661 w 1443920"/>
                  <a:gd name="connsiteY0" fmla="*/ 2611 h 61415"/>
                  <a:gd name="connsiteX1" fmla="*/ 0 w 1443920"/>
                  <a:gd name="connsiteY1" fmla="*/ 61415 h 61415"/>
                  <a:gd name="connsiteX2" fmla="*/ 1443920 w 1443920"/>
                  <a:gd name="connsiteY2" fmla="*/ 52905 h 61415"/>
                  <a:gd name="connsiteX3" fmla="*/ 1431026 w 1443920"/>
                  <a:gd name="connsiteY3" fmla="*/ 0 h 61415"/>
                  <a:gd name="connsiteX4" fmla="*/ 18661 w 1443920"/>
                  <a:gd name="connsiteY4" fmla="*/ 2611 h 61415"/>
                  <a:gd name="connsiteX0" fmla="*/ 18661 w 1443920"/>
                  <a:gd name="connsiteY0" fmla="*/ 4162 h 62966"/>
                  <a:gd name="connsiteX1" fmla="*/ 0 w 1443920"/>
                  <a:gd name="connsiteY1" fmla="*/ 62966 h 62966"/>
                  <a:gd name="connsiteX2" fmla="*/ 1443920 w 1443920"/>
                  <a:gd name="connsiteY2" fmla="*/ 54456 h 62966"/>
                  <a:gd name="connsiteX3" fmla="*/ 1421236 w 1443920"/>
                  <a:gd name="connsiteY3" fmla="*/ 0 h 62966"/>
                  <a:gd name="connsiteX4" fmla="*/ 18661 w 1443920"/>
                  <a:gd name="connsiteY4" fmla="*/ 4162 h 62966"/>
                  <a:gd name="connsiteX0" fmla="*/ 18661 w 1436577"/>
                  <a:gd name="connsiteY0" fmla="*/ 4162 h 62966"/>
                  <a:gd name="connsiteX1" fmla="*/ 0 w 1436577"/>
                  <a:gd name="connsiteY1" fmla="*/ 62966 h 62966"/>
                  <a:gd name="connsiteX2" fmla="*/ 1436577 w 1436577"/>
                  <a:gd name="connsiteY2" fmla="*/ 54456 h 62966"/>
                  <a:gd name="connsiteX3" fmla="*/ 1421236 w 1436577"/>
                  <a:gd name="connsiteY3" fmla="*/ 0 h 62966"/>
                  <a:gd name="connsiteX4" fmla="*/ 18661 w 1436577"/>
                  <a:gd name="connsiteY4" fmla="*/ 4162 h 62966"/>
                  <a:gd name="connsiteX0" fmla="*/ 18661 w 1432905"/>
                  <a:gd name="connsiteY0" fmla="*/ 4162 h 62966"/>
                  <a:gd name="connsiteX1" fmla="*/ 0 w 1432905"/>
                  <a:gd name="connsiteY1" fmla="*/ 62966 h 62966"/>
                  <a:gd name="connsiteX2" fmla="*/ 1432905 w 1432905"/>
                  <a:gd name="connsiteY2" fmla="*/ 52905 h 62966"/>
                  <a:gd name="connsiteX3" fmla="*/ 1421236 w 1432905"/>
                  <a:gd name="connsiteY3" fmla="*/ 0 h 62966"/>
                  <a:gd name="connsiteX4" fmla="*/ 18661 w 1432905"/>
                  <a:gd name="connsiteY4" fmla="*/ 4162 h 62966"/>
                  <a:gd name="connsiteX0" fmla="*/ 14990 w 1432905"/>
                  <a:gd name="connsiteY0" fmla="*/ 4162 h 62966"/>
                  <a:gd name="connsiteX1" fmla="*/ 0 w 1432905"/>
                  <a:gd name="connsiteY1" fmla="*/ 62966 h 62966"/>
                  <a:gd name="connsiteX2" fmla="*/ 1432905 w 1432905"/>
                  <a:gd name="connsiteY2" fmla="*/ 52905 h 62966"/>
                  <a:gd name="connsiteX3" fmla="*/ 1421236 w 1432905"/>
                  <a:gd name="connsiteY3" fmla="*/ 0 h 62966"/>
                  <a:gd name="connsiteX4" fmla="*/ 14990 w 1432905"/>
                  <a:gd name="connsiteY4" fmla="*/ 4162 h 62966"/>
                  <a:gd name="connsiteX0" fmla="*/ 18661 w 1432905"/>
                  <a:gd name="connsiteY0" fmla="*/ 4162 h 62966"/>
                  <a:gd name="connsiteX1" fmla="*/ 0 w 1432905"/>
                  <a:gd name="connsiteY1" fmla="*/ 62966 h 62966"/>
                  <a:gd name="connsiteX2" fmla="*/ 1432905 w 1432905"/>
                  <a:gd name="connsiteY2" fmla="*/ 52905 h 62966"/>
                  <a:gd name="connsiteX3" fmla="*/ 1421236 w 1432905"/>
                  <a:gd name="connsiteY3" fmla="*/ 0 h 62966"/>
                  <a:gd name="connsiteX4" fmla="*/ 18661 w 1432905"/>
                  <a:gd name="connsiteY4" fmla="*/ 4162 h 62966"/>
                  <a:gd name="connsiteX0" fmla="*/ 13765 w 1428009"/>
                  <a:gd name="connsiteY0" fmla="*/ 4162 h 62966"/>
                  <a:gd name="connsiteX1" fmla="*/ 0 w 1428009"/>
                  <a:gd name="connsiteY1" fmla="*/ 62966 h 62966"/>
                  <a:gd name="connsiteX2" fmla="*/ 1428009 w 1428009"/>
                  <a:gd name="connsiteY2" fmla="*/ 52905 h 62966"/>
                  <a:gd name="connsiteX3" fmla="*/ 1416340 w 1428009"/>
                  <a:gd name="connsiteY3" fmla="*/ 0 h 62966"/>
                  <a:gd name="connsiteX4" fmla="*/ 13765 w 1428009"/>
                  <a:gd name="connsiteY4" fmla="*/ 4162 h 6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009" h="62966">
                    <a:moveTo>
                      <a:pt x="13765" y="4162"/>
                    </a:moveTo>
                    <a:lnTo>
                      <a:pt x="0" y="62966"/>
                    </a:lnTo>
                    <a:lnTo>
                      <a:pt x="1428009" y="52905"/>
                    </a:lnTo>
                    <a:lnTo>
                      <a:pt x="1416340" y="0"/>
                    </a:lnTo>
                    <a:lnTo>
                      <a:pt x="13765" y="4162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9" name="任意多边形: 形状 948">
                <a:extLst>
                  <a:ext uri="{FF2B5EF4-FFF2-40B4-BE49-F238E27FC236}">
                    <a16:creationId xmlns:a16="http://schemas.microsoft.com/office/drawing/2014/main" id="{AE4A2066-855F-4582-80BE-086155DB5DF0}"/>
                  </a:ext>
                </a:extLst>
              </p:cNvPr>
              <p:cNvSpPr/>
              <p:nvPr/>
            </p:nvSpPr>
            <p:spPr>
              <a:xfrm>
                <a:off x="8721613" y="3850960"/>
                <a:ext cx="3112789" cy="103460"/>
              </a:xfrm>
              <a:custGeom>
                <a:avLst/>
                <a:gdLst>
                  <a:gd name="connsiteX0" fmla="*/ 10663 w 1770150"/>
                  <a:gd name="connsiteY0" fmla="*/ 10663 h 61315"/>
                  <a:gd name="connsiteX1" fmla="*/ 0 w 1770150"/>
                  <a:gd name="connsiteY1" fmla="*/ 61315 h 61315"/>
                  <a:gd name="connsiteX2" fmla="*/ 1770150 w 1770150"/>
                  <a:gd name="connsiteY2" fmla="*/ 53318 h 61315"/>
                  <a:gd name="connsiteX3" fmla="*/ 1751489 w 1770150"/>
                  <a:gd name="connsiteY3" fmla="*/ 0 h 61315"/>
                  <a:gd name="connsiteX4" fmla="*/ 10663 w 1770150"/>
                  <a:gd name="connsiteY4" fmla="*/ 10663 h 61315"/>
                  <a:gd name="connsiteX0" fmla="*/ 10663 w 1770150"/>
                  <a:gd name="connsiteY0" fmla="*/ 9057 h 59709"/>
                  <a:gd name="connsiteX1" fmla="*/ 0 w 1770150"/>
                  <a:gd name="connsiteY1" fmla="*/ 59709 h 59709"/>
                  <a:gd name="connsiteX2" fmla="*/ 1770150 w 1770150"/>
                  <a:gd name="connsiteY2" fmla="*/ 51712 h 59709"/>
                  <a:gd name="connsiteX3" fmla="*/ 1447842 w 1770150"/>
                  <a:gd name="connsiteY3" fmla="*/ 0 h 59709"/>
                  <a:gd name="connsiteX4" fmla="*/ 10663 w 1770150"/>
                  <a:gd name="connsiteY4" fmla="*/ 9057 h 59709"/>
                  <a:gd name="connsiteX0" fmla="*/ 10663 w 1460076"/>
                  <a:gd name="connsiteY0" fmla="*/ 9057 h 59709"/>
                  <a:gd name="connsiteX1" fmla="*/ 0 w 1460076"/>
                  <a:gd name="connsiteY1" fmla="*/ 59709 h 59709"/>
                  <a:gd name="connsiteX2" fmla="*/ 1460076 w 1460076"/>
                  <a:gd name="connsiteY2" fmla="*/ 51712 h 59709"/>
                  <a:gd name="connsiteX3" fmla="*/ 1447842 w 1460076"/>
                  <a:gd name="connsiteY3" fmla="*/ 0 h 59709"/>
                  <a:gd name="connsiteX4" fmla="*/ 10663 w 1460076"/>
                  <a:gd name="connsiteY4" fmla="*/ 9057 h 59709"/>
                  <a:gd name="connsiteX0" fmla="*/ 10663 w 1460076"/>
                  <a:gd name="connsiteY0" fmla="*/ 9057 h 59709"/>
                  <a:gd name="connsiteX1" fmla="*/ 0 w 1460076"/>
                  <a:gd name="connsiteY1" fmla="*/ 59709 h 59709"/>
                  <a:gd name="connsiteX2" fmla="*/ 1460076 w 1460076"/>
                  <a:gd name="connsiteY2" fmla="*/ 51712 h 59709"/>
                  <a:gd name="connsiteX3" fmla="*/ 1456409 w 1460076"/>
                  <a:gd name="connsiteY3" fmla="*/ 0 h 59709"/>
                  <a:gd name="connsiteX4" fmla="*/ 10663 w 1460076"/>
                  <a:gd name="connsiteY4" fmla="*/ 9057 h 59709"/>
                  <a:gd name="connsiteX0" fmla="*/ 10663 w 1472314"/>
                  <a:gd name="connsiteY0" fmla="*/ 9057 h 59709"/>
                  <a:gd name="connsiteX1" fmla="*/ 0 w 1472314"/>
                  <a:gd name="connsiteY1" fmla="*/ 59709 h 59709"/>
                  <a:gd name="connsiteX2" fmla="*/ 1472314 w 1472314"/>
                  <a:gd name="connsiteY2" fmla="*/ 51712 h 59709"/>
                  <a:gd name="connsiteX3" fmla="*/ 1456409 w 1472314"/>
                  <a:gd name="connsiteY3" fmla="*/ 0 h 59709"/>
                  <a:gd name="connsiteX4" fmla="*/ 10663 w 1472314"/>
                  <a:gd name="connsiteY4" fmla="*/ 9057 h 59709"/>
                  <a:gd name="connsiteX0" fmla="*/ 10663 w 1471090"/>
                  <a:gd name="connsiteY0" fmla="*/ 9057 h 59709"/>
                  <a:gd name="connsiteX1" fmla="*/ 0 w 1471090"/>
                  <a:gd name="connsiteY1" fmla="*/ 59709 h 59709"/>
                  <a:gd name="connsiteX2" fmla="*/ 1471090 w 1471090"/>
                  <a:gd name="connsiteY2" fmla="*/ 51712 h 59709"/>
                  <a:gd name="connsiteX3" fmla="*/ 1456409 w 1471090"/>
                  <a:gd name="connsiteY3" fmla="*/ 0 h 59709"/>
                  <a:gd name="connsiteX4" fmla="*/ 10663 w 1471090"/>
                  <a:gd name="connsiteY4" fmla="*/ 9057 h 59709"/>
                  <a:gd name="connsiteX0" fmla="*/ 10663 w 1471090"/>
                  <a:gd name="connsiteY0" fmla="*/ 10608 h 61260"/>
                  <a:gd name="connsiteX1" fmla="*/ 0 w 1471090"/>
                  <a:gd name="connsiteY1" fmla="*/ 61260 h 61260"/>
                  <a:gd name="connsiteX2" fmla="*/ 1471090 w 1471090"/>
                  <a:gd name="connsiteY2" fmla="*/ 53263 h 61260"/>
                  <a:gd name="connsiteX3" fmla="*/ 1457633 w 1471090"/>
                  <a:gd name="connsiteY3" fmla="*/ 0 h 61260"/>
                  <a:gd name="connsiteX4" fmla="*/ 10663 w 1471090"/>
                  <a:gd name="connsiteY4" fmla="*/ 10608 h 61260"/>
                  <a:gd name="connsiteX0" fmla="*/ 10663 w 1471090"/>
                  <a:gd name="connsiteY0" fmla="*/ 10608 h 61260"/>
                  <a:gd name="connsiteX1" fmla="*/ 0 w 1471090"/>
                  <a:gd name="connsiteY1" fmla="*/ 61260 h 61260"/>
                  <a:gd name="connsiteX2" fmla="*/ 1471090 w 1471090"/>
                  <a:gd name="connsiteY2" fmla="*/ 53263 h 61260"/>
                  <a:gd name="connsiteX3" fmla="*/ 1451514 w 1471090"/>
                  <a:gd name="connsiteY3" fmla="*/ 0 h 61260"/>
                  <a:gd name="connsiteX4" fmla="*/ 10663 w 1471090"/>
                  <a:gd name="connsiteY4" fmla="*/ 10608 h 61260"/>
                  <a:gd name="connsiteX0" fmla="*/ 10663 w 1457628"/>
                  <a:gd name="connsiteY0" fmla="*/ 10608 h 61260"/>
                  <a:gd name="connsiteX1" fmla="*/ 0 w 1457628"/>
                  <a:gd name="connsiteY1" fmla="*/ 61260 h 61260"/>
                  <a:gd name="connsiteX2" fmla="*/ 1457628 w 1457628"/>
                  <a:gd name="connsiteY2" fmla="*/ 51712 h 61260"/>
                  <a:gd name="connsiteX3" fmla="*/ 1451514 w 1457628"/>
                  <a:gd name="connsiteY3" fmla="*/ 0 h 61260"/>
                  <a:gd name="connsiteX4" fmla="*/ 10663 w 1457628"/>
                  <a:gd name="connsiteY4" fmla="*/ 10608 h 61260"/>
                  <a:gd name="connsiteX0" fmla="*/ 10663 w 1457628"/>
                  <a:gd name="connsiteY0" fmla="*/ 10608 h 61260"/>
                  <a:gd name="connsiteX1" fmla="*/ 0 w 1457628"/>
                  <a:gd name="connsiteY1" fmla="*/ 61260 h 61260"/>
                  <a:gd name="connsiteX2" fmla="*/ 1457628 w 1457628"/>
                  <a:gd name="connsiteY2" fmla="*/ 51712 h 61260"/>
                  <a:gd name="connsiteX3" fmla="*/ 1451514 w 1457628"/>
                  <a:gd name="connsiteY3" fmla="*/ 0 h 61260"/>
                  <a:gd name="connsiteX4" fmla="*/ 10663 w 1457628"/>
                  <a:gd name="connsiteY4" fmla="*/ 10608 h 61260"/>
                  <a:gd name="connsiteX0" fmla="*/ 10663 w 1457628"/>
                  <a:gd name="connsiteY0" fmla="*/ 10608 h 61260"/>
                  <a:gd name="connsiteX1" fmla="*/ 0 w 1457628"/>
                  <a:gd name="connsiteY1" fmla="*/ 61260 h 61260"/>
                  <a:gd name="connsiteX2" fmla="*/ 1457628 w 1457628"/>
                  <a:gd name="connsiteY2" fmla="*/ 51712 h 61260"/>
                  <a:gd name="connsiteX3" fmla="*/ 1446619 w 1457628"/>
                  <a:gd name="connsiteY3" fmla="*/ 0 h 61260"/>
                  <a:gd name="connsiteX4" fmla="*/ 10663 w 1457628"/>
                  <a:gd name="connsiteY4" fmla="*/ 10608 h 61260"/>
                  <a:gd name="connsiteX0" fmla="*/ 13111 w 1457628"/>
                  <a:gd name="connsiteY0" fmla="*/ 10608 h 61260"/>
                  <a:gd name="connsiteX1" fmla="*/ 0 w 1457628"/>
                  <a:gd name="connsiteY1" fmla="*/ 61260 h 61260"/>
                  <a:gd name="connsiteX2" fmla="*/ 1457628 w 1457628"/>
                  <a:gd name="connsiteY2" fmla="*/ 51712 h 61260"/>
                  <a:gd name="connsiteX3" fmla="*/ 1446619 w 1457628"/>
                  <a:gd name="connsiteY3" fmla="*/ 0 h 61260"/>
                  <a:gd name="connsiteX4" fmla="*/ 13111 w 1457628"/>
                  <a:gd name="connsiteY4" fmla="*/ 10608 h 61260"/>
                  <a:gd name="connsiteX0" fmla="*/ 15558 w 1457628"/>
                  <a:gd name="connsiteY0" fmla="*/ 9057 h 61260"/>
                  <a:gd name="connsiteX1" fmla="*/ 0 w 1457628"/>
                  <a:gd name="connsiteY1" fmla="*/ 61260 h 61260"/>
                  <a:gd name="connsiteX2" fmla="*/ 1457628 w 1457628"/>
                  <a:gd name="connsiteY2" fmla="*/ 51712 h 61260"/>
                  <a:gd name="connsiteX3" fmla="*/ 1446619 w 1457628"/>
                  <a:gd name="connsiteY3" fmla="*/ 0 h 61260"/>
                  <a:gd name="connsiteX4" fmla="*/ 15558 w 1457628"/>
                  <a:gd name="connsiteY4" fmla="*/ 9057 h 61260"/>
                  <a:gd name="connsiteX0" fmla="*/ 11887 w 1453957"/>
                  <a:gd name="connsiteY0" fmla="*/ 9057 h 61260"/>
                  <a:gd name="connsiteX1" fmla="*/ 0 w 1453957"/>
                  <a:gd name="connsiteY1" fmla="*/ 61260 h 61260"/>
                  <a:gd name="connsiteX2" fmla="*/ 1453957 w 1453957"/>
                  <a:gd name="connsiteY2" fmla="*/ 51712 h 61260"/>
                  <a:gd name="connsiteX3" fmla="*/ 1442948 w 1453957"/>
                  <a:gd name="connsiteY3" fmla="*/ 0 h 61260"/>
                  <a:gd name="connsiteX4" fmla="*/ 11887 w 1453957"/>
                  <a:gd name="connsiteY4" fmla="*/ 9057 h 6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3957" h="61260">
                    <a:moveTo>
                      <a:pt x="11887" y="9057"/>
                    </a:moveTo>
                    <a:lnTo>
                      <a:pt x="0" y="61260"/>
                    </a:lnTo>
                    <a:lnTo>
                      <a:pt x="1453957" y="51712"/>
                    </a:lnTo>
                    <a:lnTo>
                      <a:pt x="1442948" y="0"/>
                    </a:lnTo>
                    <a:lnTo>
                      <a:pt x="11887" y="9057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0" name="任意多边形: 形状 949">
                <a:extLst>
                  <a:ext uri="{FF2B5EF4-FFF2-40B4-BE49-F238E27FC236}">
                    <a16:creationId xmlns:a16="http://schemas.microsoft.com/office/drawing/2014/main" id="{15CA62B0-3E7B-4F0C-9F95-95BFFCA5AD00}"/>
                  </a:ext>
                </a:extLst>
              </p:cNvPr>
              <p:cNvSpPr/>
              <p:nvPr/>
            </p:nvSpPr>
            <p:spPr>
              <a:xfrm>
                <a:off x="8686439" y="3945417"/>
                <a:ext cx="3181132" cy="112559"/>
              </a:xfrm>
              <a:custGeom>
                <a:avLst/>
                <a:gdLst>
                  <a:gd name="connsiteX0" fmla="*/ 15995 w 1802141"/>
                  <a:gd name="connsiteY0" fmla="*/ 2665 h 66647"/>
                  <a:gd name="connsiteX1" fmla="*/ 0 w 1802141"/>
                  <a:gd name="connsiteY1" fmla="*/ 66647 h 66647"/>
                  <a:gd name="connsiteX2" fmla="*/ 1802141 w 1802141"/>
                  <a:gd name="connsiteY2" fmla="*/ 55983 h 66647"/>
                  <a:gd name="connsiteX3" fmla="*/ 1788811 w 1802141"/>
                  <a:gd name="connsiteY3" fmla="*/ 0 h 66647"/>
                  <a:gd name="connsiteX4" fmla="*/ 15995 w 1802141"/>
                  <a:gd name="connsiteY4" fmla="*/ 2665 h 66647"/>
                  <a:gd name="connsiteX0" fmla="*/ 15995 w 1802141"/>
                  <a:gd name="connsiteY0" fmla="*/ 2665 h 66647"/>
                  <a:gd name="connsiteX1" fmla="*/ 0 w 1802141"/>
                  <a:gd name="connsiteY1" fmla="*/ 66647 h 66647"/>
                  <a:gd name="connsiteX2" fmla="*/ 1802141 w 1802141"/>
                  <a:gd name="connsiteY2" fmla="*/ 55983 h 66647"/>
                  <a:gd name="connsiteX3" fmla="*/ 1481116 w 1802141"/>
                  <a:gd name="connsiteY3" fmla="*/ 0 h 66647"/>
                  <a:gd name="connsiteX4" fmla="*/ 15995 w 1802141"/>
                  <a:gd name="connsiteY4" fmla="*/ 2665 h 66647"/>
                  <a:gd name="connsiteX0" fmla="*/ 15995 w 1494446"/>
                  <a:gd name="connsiteY0" fmla="*/ 2665 h 66647"/>
                  <a:gd name="connsiteX1" fmla="*/ 0 w 1494446"/>
                  <a:gd name="connsiteY1" fmla="*/ 66647 h 66647"/>
                  <a:gd name="connsiteX2" fmla="*/ 1494446 w 1494446"/>
                  <a:gd name="connsiteY2" fmla="*/ 58942 h 66647"/>
                  <a:gd name="connsiteX3" fmla="*/ 1481116 w 1494446"/>
                  <a:gd name="connsiteY3" fmla="*/ 0 h 66647"/>
                  <a:gd name="connsiteX4" fmla="*/ 15995 w 1494446"/>
                  <a:gd name="connsiteY4" fmla="*/ 2665 h 66647"/>
                  <a:gd name="connsiteX0" fmla="*/ 22114 w 1494446"/>
                  <a:gd name="connsiteY0" fmla="*/ 4216 h 66647"/>
                  <a:gd name="connsiteX1" fmla="*/ 0 w 1494446"/>
                  <a:gd name="connsiteY1" fmla="*/ 66647 h 66647"/>
                  <a:gd name="connsiteX2" fmla="*/ 1494446 w 1494446"/>
                  <a:gd name="connsiteY2" fmla="*/ 58942 h 66647"/>
                  <a:gd name="connsiteX3" fmla="*/ 1481116 w 1494446"/>
                  <a:gd name="connsiteY3" fmla="*/ 0 h 66647"/>
                  <a:gd name="connsiteX4" fmla="*/ 22114 w 1494446"/>
                  <a:gd name="connsiteY4" fmla="*/ 4216 h 66647"/>
                  <a:gd name="connsiteX0" fmla="*/ 15995 w 1488327"/>
                  <a:gd name="connsiteY0" fmla="*/ 4216 h 66647"/>
                  <a:gd name="connsiteX1" fmla="*/ 0 w 1488327"/>
                  <a:gd name="connsiteY1" fmla="*/ 66647 h 66647"/>
                  <a:gd name="connsiteX2" fmla="*/ 1488327 w 1488327"/>
                  <a:gd name="connsiteY2" fmla="*/ 58942 h 66647"/>
                  <a:gd name="connsiteX3" fmla="*/ 1474997 w 1488327"/>
                  <a:gd name="connsiteY3" fmla="*/ 0 h 66647"/>
                  <a:gd name="connsiteX4" fmla="*/ 15995 w 1488327"/>
                  <a:gd name="connsiteY4" fmla="*/ 4216 h 66647"/>
                  <a:gd name="connsiteX0" fmla="*/ 13547 w 1485879"/>
                  <a:gd name="connsiteY0" fmla="*/ 4216 h 66647"/>
                  <a:gd name="connsiteX1" fmla="*/ 0 w 1485879"/>
                  <a:gd name="connsiteY1" fmla="*/ 66647 h 66647"/>
                  <a:gd name="connsiteX2" fmla="*/ 1485879 w 1485879"/>
                  <a:gd name="connsiteY2" fmla="*/ 58942 h 66647"/>
                  <a:gd name="connsiteX3" fmla="*/ 1472549 w 1485879"/>
                  <a:gd name="connsiteY3" fmla="*/ 0 h 66647"/>
                  <a:gd name="connsiteX4" fmla="*/ 13547 w 1485879"/>
                  <a:gd name="connsiteY4" fmla="*/ 4216 h 66647"/>
                  <a:gd name="connsiteX0" fmla="*/ 15995 w 1485879"/>
                  <a:gd name="connsiteY0" fmla="*/ 4216 h 66647"/>
                  <a:gd name="connsiteX1" fmla="*/ 0 w 1485879"/>
                  <a:gd name="connsiteY1" fmla="*/ 66647 h 66647"/>
                  <a:gd name="connsiteX2" fmla="*/ 1485879 w 1485879"/>
                  <a:gd name="connsiteY2" fmla="*/ 58942 h 66647"/>
                  <a:gd name="connsiteX3" fmla="*/ 1472549 w 1485879"/>
                  <a:gd name="connsiteY3" fmla="*/ 0 h 66647"/>
                  <a:gd name="connsiteX4" fmla="*/ 15995 w 1485879"/>
                  <a:gd name="connsiteY4" fmla="*/ 4216 h 6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5879" h="66647">
                    <a:moveTo>
                      <a:pt x="15995" y="4216"/>
                    </a:moveTo>
                    <a:lnTo>
                      <a:pt x="0" y="66647"/>
                    </a:lnTo>
                    <a:lnTo>
                      <a:pt x="1485879" y="58942"/>
                    </a:lnTo>
                    <a:lnTo>
                      <a:pt x="1472549" y="0"/>
                    </a:lnTo>
                    <a:lnTo>
                      <a:pt x="15995" y="4216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1" name="任意多边形: 形状 950">
                <a:extLst>
                  <a:ext uri="{FF2B5EF4-FFF2-40B4-BE49-F238E27FC236}">
                    <a16:creationId xmlns:a16="http://schemas.microsoft.com/office/drawing/2014/main" id="{37483D94-BDDB-4D1F-BF68-986226A1E936}"/>
                  </a:ext>
                </a:extLst>
              </p:cNvPr>
              <p:cNvSpPr/>
              <p:nvPr/>
            </p:nvSpPr>
            <p:spPr>
              <a:xfrm>
                <a:off x="8663139" y="4044468"/>
                <a:ext cx="3239302" cy="117061"/>
              </a:xfrm>
              <a:custGeom>
                <a:avLst/>
                <a:gdLst>
                  <a:gd name="connsiteX0" fmla="*/ 10664 w 1828800"/>
                  <a:gd name="connsiteY0" fmla="*/ 5332 h 69313"/>
                  <a:gd name="connsiteX1" fmla="*/ 0 w 1828800"/>
                  <a:gd name="connsiteY1" fmla="*/ 69313 h 69313"/>
                  <a:gd name="connsiteX2" fmla="*/ 1828800 w 1828800"/>
                  <a:gd name="connsiteY2" fmla="*/ 61316 h 69313"/>
                  <a:gd name="connsiteX3" fmla="*/ 1815471 w 1828800"/>
                  <a:gd name="connsiteY3" fmla="*/ 0 h 69313"/>
                  <a:gd name="connsiteX4" fmla="*/ 10664 w 1828800"/>
                  <a:gd name="connsiteY4" fmla="*/ 5332 h 69313"/>
                  <a:gd name="connsiteX0" fmla="*/ 10664 w 1828800"/>
                  <a:gd name="connsiteY0" fmla="*/ 5332 h 69313"/>
                  <a:gd name="connsiteX1" fmla="*/ 0 w 1828800"/>
                  <a:gd name="connsiteY1" fmla="*/ 69313 h 69313"/>
                  <a:gd name="connsiteX2" fmla="*/ 1828800 w 1828800"/>
                  <a:gd name="connsiteY2" fmla="*/ 61316 h 69313"/>
                  <a:gd name="connsiteX3" fmla="*/ 1510735 w 1828800"/>
                  <a:gd name="connsiteY3" fmla="*/ 0 h 69313"/>
                  <a:gd name="connsiteX4" fmla="*/ 10664 w 1828800"/>
                  <a:gd name="connsiteY4" fmla="*/ 5332 h 69313"/>
                  <a:gd name="connsiteX0" fmla="*/ 10664 w 1527023"/>
                  <a:gd name="connsiteY0" fmla="*/ 5332 h 69313"/>
                  <a:gd name="connsiteX1" fmla="*/ 0 w 1527023"/>
                  <a:gd name="connsiteY1" fmla="*/ 69313 h 69313"/>
                  <a:gd name="connsiteX2" fmla="*/ 1527023 w 1527023"/>
                  <a:gd name="connsiteY2" fmla="*/ 61316 h 69313"/>
                  <a:gd name="connsiteX3" fmla="*/ 1510735 w 1527023"/>
                  <a:gd name="connsiteY3" fmla="*/ 0 h 69313"/>
                  <a:gd name="connsiteX4" fmla="*/ 10664 w 1527023"/>
                  <a:gd name="connsiteY4" fmla="*/ 5332 h 69313"/>
                  <a:gd name="connsiteX0" fmla="*/ 10664 w 1524064"/>
                  <a:gd name="connsiteY0" fmla="*/ 5332 h 69313"/>
                  <a:gd name="connsiteX1" fmla="*/ 0 w 1524064"/>
                  <a:gd name="connsiteY1" fmla="*/ 69313 h 69313"/>
                  <a:gd name="connsiteX2" fmla="*/ 1524064 w 1524064"/>
                  <a:gd name="connsiteY2" fmla="*/ 62795 h 69313"/>
                  <a:gd name="connsiteX3" fmla="*/ 1510735 w 1524064"/>
                  <a:gd name="connsiteY3" fmla="*/ 0 h 69313"/>
                  <a:gd name="connsiteX4" fmla="*/ 10664 w 1524064"/>
                  <a:gd name="connsiteY4" fmla="*/ 5332 h 69313"/>
                  <a:gd name="connsiteX0" fmla="*/ 25350 w 1524064"/>
                  <a:gd name="connsiteY0" fmla="*/ 8435 h 69313"/>
                  <a:gd name="connsiteX1" fmla="*/ 0 w 1524064"/>
                  <a:gd name="connsiteY1" fmla="*/ 69313 h 69313"/>
                  <a:gd name="connsiteX2" fmla="*/ 1524064 w 1524064"/>
                  <a:gd name="connsiteY2" fmla="*/ 62795 h 69313"/>
                  <a:gd name="connsiteX3" fmla="*/ 1510735 w 1524064"/>
                  <a:gd name="connsiteY3" fmla="*/ 0 h 69313"/>
                  <a:gd name="connsiteX4" fmla="*/ 25350 w 1524064"/>
                  <a:gd name="connsiteY4" fmla="*/ 8435 h 69313"/>
                  <a:gd name="connsiteX0" fmla="*/ 18007 w 1516721"/>
                  <a:gd name="connsiteY0" fmla="*/ 8435 h 69313"/>
                  <a:gd name="connsiteX1" fmla="*/ 0 w 1516721"/>
                  <a:gd name="connsiteY1" fmla="*/ 69313 h 69313"/>
                  <a:gd name="connsiteX2" fmla="*/ 1516721 w 1516721"/>
                  <a:gd name="connsiteY2" fmla="*/ 62795 h 69313"/>
                  <a:gd name="connsiteX3" fmla="*/ 1503392 w 1516721"/>
                  <a:gd name="connsiteY3" fmla="*/ 0 h 69313"/>
                  <a:gd name="connsiteX4" fmla="*/ 18007 w 1516721"/>
                  <a:gd name="connsiteY4" fmla="*/ 8435 h 69313"/>
                  <a:gd name="connsiteX0" fmla="*/ 14336 w 1513050"/>
                  <a:gd name="connsiteY0" fmla="*/ 8435 h 69313"/>
                  <a:gd name="connsiteX1" fmla="*/ 0 w 1513050"/>
                  <a:gd name="connsiteY1" fmla="*/ 69313 h 69313"/>
                  <a:gd name="connsiteX2" fmla="*/ 1513050 w 1513050"/>
                  <a:gd name="connsiteY2" fmla="*/ 62795 h 69313"/>
                  <a:gd name="connsiteX3" fmla="*/ 1499721 w 1513050"/>
                  <a:gd name="connsiteY3" fmla="*/ 0 h 69313"/>
                  <a:gd name="connsiteX4" fmla="*/ 14336 w 1513050"/>
                  <a:gd name="connsiteY4" fmla="*/ 8435 h 69313"/>
                  <a:gd name="connsiteX0" fmla="*/ 10665 w 1513050"/>
                  <a:gd name="connsiteY0" fmla="*/ 6884 h 69313"/>
                  <a:gd name="connsiteX1" fmla="*/ 0 w 1513050"/>
                  <a:gd name="connsiteY1" fmla="*/ 69313 h 69313"/>
                  <a:gd name="connsiteX2" fmla="*/ 1513050 w 1513050"/>
                  <a:gd name="connsiteY2" fmla="*/ 62795 h 69313"/>
                  <a:gd name="connsiteX3" fmla="*/ 1499721 w 1513050"/>
                  <a:gd name="connsiteY3" fmla="*/ 0 h 69313"/>
                  <a:gd name="connsiteX4" fmla="*/ 10665 w 1513050"/>
                  <a:gd name="connsiteY4" fmla="*/ 6884 h 6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050" h="69313">
                    <a:moveTo>
                      <a:pt x="10665" y="6884"/>
                    </a:moveTo>
                    <a:lnTo>
                      <a:pt x="0" y="69313"/>
                    </a:lnTo>
                    <a:lnTo>
                      <a:pt x="1513050" y="62795"/>
                    </a:lnTo>
                    <a:lnTo>
                      <a:pt x="1499721" y="0"/>
                    </a:lnTo>
                    <a:lnTo>
                      <a:pt x="10665" y="6884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2" name="任意多边形: 形状 951">
                <a:extLst>
                  <a:ext uri="{FF2B5EF4-FFF2-40B4-BE49-F238E27FC236}">
                    <a16:creationId xmlns:a16="http://schemas.microsoft.com/office/drawing/2014/main" id="{DC901968-2FA3-4CAE-8250-2227CB2F7C19}"/>
                  </a:ext>
                </a:extLst>
              </p:cNvPr>
              <p:cNvSpPr/>
              <p:nvPr/>
            </p:nvSpPr>
            <p:spPr>
              <a:xfrm>
                <a:off x="8976297" y="3576223"/>
                <a:ext cx="197236" cy="582875"/>
              </a:xfrm>
              <a:custGeom>
                <a:avLst/>
                <a:gdLst>
                  <a:gd name="connsiteX0" fmla="*/ 21327 w 66647"/>
                  <a:gd name="connsiteY0" fmla="*/ 0 h 341233"/>
                  <a:gd name="connsiteX1" fmla="*/ 0 w 66647"/>
                  <a:gd name="connsiteY1" fmla="*/ 109301 h 341233"/>
                  <a:gd name="connsiteX2" fmla="*/ 45320 w 66647"/>
                  <a:gd name="connsiteY2" fmla="*/ 114633 h 341233"/>
                  <a:gd name="connsiteX3" fmla="*/ 31990 w 66647"/>
                  <a:gd name="connsiteY3" fmla="*/ 170617 h 341233"/>
                  <a:gd name="connsiteX4" fmla="*/ 47986 w 66647"/>
                  <a:gd name="connsiteY4" fmla="*/ 175948 h 341233"/>
                  <a:gd name="connsiteX5" fmla="*/ 47986 w 66647"/>
                  <a:gd name="connsiteY5" fmla="*/ 218603 h 341233"/>
                  <a:gd name="connsiteX6" fmla="*/ 63981 w 66647"/>
                  <a:gd name="connsiteY6" fmla="*/ 221268 h 341233"/>
                  <a:gd name="connsiteX7" fmla="*/ 58649 w 66647"/>
                  <a:gd name="connsiteY7" fmla="*/ 279918 h 341233"/>
                  <a:gd name="connsiteX8" fmla="*/ 66647 w 66647"/>
                  <a:gd name="connsiteY8" fmla="*/ 341233 h 341233"/>
                  <a:gd name="connsiteX0" fmla="*/ 21327 w 63981"/>
                  <a:gd name="connsiteY0" fmla="*/ 0 h 346676"/>
                  <a:gd name="connsiteX1" fmla="*/ 0 w 63981"/>
                  <a:gd name="connsiteY1" fmla="*/ 109301 h 346676"/>
                  <a:gd name="connsiteX2" fmla="*/ 45320 w 63981"/>
                  <a:gd name="connsiteY2" fmla="*/ 114633 h 346676"/>
                  <a:gd name="connsiteX3" fmla="*/ 31990 w 63981"/>
                  <a:gd name="connsiteY3" fmla="*/ 170617 h 346676"/>
                  <a:gd name="connsiteX4" fmla="*/ 47986 w 63981"/>
                  <a:gd name="connsiteY4" fmla="*/ 175948 h 346676"/>
                  <a:gd name="connsiteX5" fmla="*/ 47986 w 63981"/>
                  <a:gd name="connsiteY5" fmla="*/ 218603 h 346676"/>
                  <a:gd name="connsiteX6" fmla="*/ 63981 w 63981"/>
                  <a:gd name="connsiteY6" fmla="*/ 221268 h 346676"/>
                  <a:gd name="connsiteX7" fmla="*/ 58649 w 63981"/>
                  <a:gd name="connsiteY7" fmla="*/ 279918 h 346676"/>
                  <a:gd name="connsiteX8" fmla="*/ 55761 w 63981"/>
                  <a:gd name="connsiteY8" fmla="*/ 346676 h 346676"/>
                  <a:gd name="connsiteX0" fmla="*/ 21327 w 76219"/>
                  <a:gd name="connsiteY0" fmla="*/ 0 h 346676"/>
                  <a:gd name="connsiteX1" fmla="*/ 0 w 76219"/>
                  <a:gd name="connsiteY1" fmla="*/ 109301 h 346676"/>
                  <a:gd name="connsiteX2" fmla="*/ 45320 w 76219"/>
                  <a:gd name="connsiteY2" fmla="*/ 114633 h 346676"/>
                  <a:gd name="connsiteX3" fmla="*/ 31990 w 76219"/>
                  <a:gd name="connsiteY3" fmla="*/ 170617 h 346676"/>
                  <a:gd name="connsiteX4" fmla="*/ 47986 w 76219"/>
                  <a:gd name="connsiteY4" fmla="*/ 175948 h 346676"/>
                  <a:gd name="connsiteX5" fmla="*/ 47986 w 76219"/>
                  <a:gd name="connsiteY5" fmla="*/ 218603 h 346676"/>
                  <a:gd name="connsiteX6" fmla="*/ 76219 w 76219"/>
                  <a:gd name="connsiteY6" fmla="*/ 219716 h 346676"/>
                  <a:gd name="connsiteX7" fmla="*/ 58649 w 76219"/>
                  <a:gd name="connsiteY7" fmla="*/ 279918 h 346676"/>
                  <a:gd name="connsiteX8" fmla="*/ 55761 w 76219"/>
                  <a:gd name="connsiteY8" fmla="*/ 346676 h 346676"/>
                  <a:gd name="connsiteX0" fmla="*/ 21327 w 76219"/>
                  <a:gd name="connsiteY0" fmla="*/ 0 h 346676"/>
                  <a:gd name="connsiteX1" fmla="*/ 0 w 76219"/>
                  <a:gd name="connsiteY1" fmla="*/ 109301 h 346676"/>
                  <a:gd name="connsiteX2" fmla="*/ 45320 w 76219"/>
                  <a:gd name="connsiteY2" fmla="*/ 114633 h 346676"/>
                  <a:gd name="connsiteX3" fmla="*/ 31990 w 76219"/>
                  <a:gd name="connsiteY3" fmla="*/ 170617 h 346676"/>
                  <a:gd name="connsiteX4" fmla="*/ 47986 w 76219"/>
                  <a:gd name="connsiteY4" fmla="*/ 175948 h 346676"/>
                  <a:gd name="connsiteX5" fmla="*/ 47986 w 76219"/>
                  <a:gd name="connsiteY5" fmla="*/ 218603 h 346676"/>
                  <a:gd name="connsiteX6" fmla="*/ 76219 w 76219"/>
                  <a:gd name="connsiteY6" fmla="*/ 219716 h 346676"/>
                  <a:gd name="connsiteX7" fmla="*/ 67216 w 76219"/>
                  <a:gd name="connsiteY7" fmla="*/ 279918 h 346676"/>
                  <a:gd name="connsiteX8" fmla="*/ 55761 w 76219"/>
                  <a:gd name="connsiteY8" fmla="*/ 346676 h 346676"/>
                  <a:gd name="connsiteX0" fmla="*/ 21327 w 76219"/>
                  <a:gd name="connsiteY0" fmla="*/ 0 h 345125"/>
                  <a:gd name="connsiteX1" fmla="*/ 0 w 76219"/>
                  <a:gd name="connsiteY1" fmla="*/ 109301 h 345125"/>
                  <a:gd name="connsiteX2" fmla="*/ 45320 w 76219"/>
                  <a:gd name="connsiteY2" fmla="*/ 114633 h 345125"/>
                  <a:gd name="connsiteX3" fmla="*/ 31990 w 76219"/>
                  <a:gd name="connsiteY3" fmla="*/ 170617 h 345125"/>
                  <a:gd name="connsiteX4" fmla="*/ 47986 w 76219"/>
                  <a:gd name="connsiteY4" fmla="*/ 175948 h 345125"/>
                  <a:gd name="connsiteX5" fmla="*/ 47986 w 76219"/>
                  <a:gd name="connsiteY5" fmla="*/ 218603 h 345125"/>
                  <a:gd name="connsiteX6" fmla="*/ 76219 w 76219"/>
                  <a:gd name="connsiteY6" fmla="*/ 219716 h 345125"/>
                  <a:gd name="connsiteX7" fmla="*/ 67216 w 76219"/>
                  <a:gd name="connsiteY7" fmla="*/ 279918 h 345125"/>
                  <a:gd name="connsiteX8" fmla="*/ 60656 w 76219"/>
                  <a:gd name="connsiteY8" fmla="*/ 345125 h 345125"/>
                  <a:gd name="connsiteX0" fmla="*/ 21327 w 83562"/>
                  <a:gd name="connsiteY0" fmla="*/ 0 h 345125"/>
                  <a:gd name="connsiteX1" fmla="*/ 0 w 83562"/>
                  <a:gd name="connsiteY1" fmla="*/ 109301 h 345125"/>
                  <a:gd name="connsiteX2" fmla="*/ 45320 w 83562"/>
                  <a:gd name="connsiteY2" fmla="*/ 114633 h 345125"/>
                  <a:gd name="connsiteX3" fmla="*/ 31990 w 83562"/>
                  <a:gd name="connsiteY3" fmla="*/ 170617 h 345125"/>
                  <a:gd name="connsiteX4" fmla="*/ 47986 w 83562"/>
                  <a:gd name="connsiteY4" fmla="*/ 175948 h 345125"/>
                  <a:gd name="connsiteX5" fmla="*/ 47986 w 83562"/>
                  <a:gd name="connsiteY5" fmla="*/ 218603 h 345125"/>
                  <a:gd name="connsiteX6" fmla="*/ 83562 w 83562"/>
                  <a:gd name="connsiteY6" fmla="*/ 219716 h 345125"/>
                  <a:gd name="connsiteX7" fmla="*/ 67216 w 83562"/>
                  <a:gd name="connsiteY7" fmla="*/ 279918 h 345125"/>
                  <a:gd name="connsiteX8" fmla="*/ 60656 w 83562"/>
                  <a:gd name="connsiteY8" fmla="*/ 345125 h 345125"/>
                  <a:gd name="connsiteX0" fmla="*/ 21327 w 83562"/>
                  <a:gd name="connsiteY0" fmla="*/ 0 h 345125"/>
                  <a:gd name="connsiteX1" fmla="*/ 0 w 83562"/>
                  <a:gd name="connsiteY1" fmla="*/ 109301 h 345125"/>
                  <a:gd name="connsiteX2" fmla="*/ 45320 w 83562"/>
                  <a:gd name="connsiteY2" fmla="*/ 114633 h 345125"/>
                  <a:gd name="connsiteX3" fmla="*/ 31990 w 83562"/>
                  <a:gd name="connsiteY3" fmla="*/ 170617 h 345125"/>
                  <a:gd name="connsiteX4" fmla="*/ 47986 w 83562"/>
                  <a:gd name="connsiteY4" fmla="*/ 175948 h 345125"/>
                  <a:gd name="connsiteX5" fmla="*/ 47986 w 83562"/>
                  <a:gd name="connsiteY5" fmla="*/ 218603 h 345125"/>
                  <a:gd name="connsiteX6" fmla="*/ 83562 w 83562"/>
                  <a:gd name="connsiteY6" fmla="*/ 219716 h 345125"/>
                  <a:gd name="connsiteX7" fmla="*/ 70887 w 83562"/>
                  <a:gd name="connsiteY7" fmla="*/ 279918 h 345125"/>
                  <a:gd name="connsiteX8" fmla="*/ 60656 w 83562"/>
                  <a:gd name="connsiteY8" fmla="*/ 345125 h 345125"/>
                  <a:gd name="connsiteX0" fmla="*/ 21327 w 83562"/>
                  <a:gd name="connsiteY0" fmla="*/ 0 h 345125"/>
                  <a:gd name="connsiteX1" fmla="*/ 0 w 83562"/>
                  <a:gd name="connsiteY1" fmla="*/ 109301 h 345125"/>
                  <a:gd name="connsiteX2" fmla="*/ 45320 w 83562"/>
                  <a:gd name="connsiteY2" fmla="*/ 114633 h 345125"/>
                  <a:gd name="connsiteX3" fmla="*/ 31990 w 83562"/>
                  <a:gd name="connsiteY3" fmla="*/ 170617 h 345125"/>
                  <a:gd name="connsiteX4" fmla="*/ 47986 w 83562"/>
                  <a:gd name="connsiteY4" fmla="*/ 175948 h 345125"/>
                  <a:gd name="connsiteX5" fmla="*/ 47986 w 83562"/>
                  <a:gd name="connsiteY5" fmla="*/ 218603 h 345125"/>
                  <a:gd name="connsiteX6" fmla="*/ 83562 w 83562"/>
                  <a:gd name="connsiteY6" fmla="*/ 219716 h 345125"/>
                  <a:gd name="connsiteX7" fmla="*/ 70887 w 83562"/>
                  <a:gd name="connsiteY7" fmla="*/ 279918 h 345125"/>
                  <a:gd name="connsiteX8" fmla="*/ 60656 w 83562"/>
                  <a:gd name="connsiteY8" fmla="*/ 345125 h 345125"/>
                  <a:gd name="connsiteX0" fmla="*/ 21327 w 83562"/>
                  <a:gd name="connsiteY0" fmla="*/ 0 h 345125"/>
                  <a:gd name="connsiteX1" fmla="*/ 0 w 83562"/>
                  <a:gd name="connsiteY1" fmla="*/ 109301 h 345125"/>
                  <a:gd name="connsiteX2" fmla="*/ 45320 w 83562"/>
                  <a:gd name="connsiteY2" fmla="*/ 114633 h 345125"/>
                  <a:gd name="connsiteX3" fmla="*/ 31990 w 83562"/>
                  <a:gd name="connsiteY3" fmla="*/ 170617 h 345125"/>
                  <a:gd name="connsiteX4" fmla="*/ 47986 w 83562"/>
                  <a:gd name="connsiteY4" fmla="*/ 175948 h 345125"/>
                  <a:gd name="connsiteX5" fmla="*/ 47986 w 83562"/>
                  <a:gd name="connsiteY5" fmla="*/ 218603 h 345125"/>
                  <a:gd name="connsiteX6" fmla="*/ 83562 w 83562"/>
                  <a:gd name="connsiteY6" fmla="*/ 219716 h 345125"/>
                  <a:gd name="connsiteX7" fmla="*/ 70887 w 83562"/>
                  <a:gd name="connsiteY7" fmla="*/ 279918 h 345125"/>
                  <a:gd name="connsiteX8" fmla="*/ 60656 w 83562"/>
                  <a:gd name="connsiteY8" fmla="*/ 345125 h 345125"/>
                  <a:gd name="connsiteX0" fmla="*/ 21327 w 83562"/>
                  <a:gd name="connsiteY0" fmla="*/ 0 h 345125"/>
                  <a:gd name="connsiteX1" fmla="*/ 0 w 83562"/>
                  <a:gd name="connsiteY1" fmla="*/ 109301 h 345125"/>
                  <a:gd name="connsiteX2" fmla="*/ 45320 w 83562"/>
                  <a:gd name="connsiteY2" fmla="*/ 114633 h 345125"/>
                  <a:gd name="connsiteX3" fmla="*/ 31990 w 83562"/>
                  <a:gd name="connsiteY3" fmla="*/ 170617 h 345125"/>
                  <a:gd name="connsiteX4" fmla="*/ 47986 w 83562"/>
                  <a:gd name="connsiteY4" fmla="*/ 175948 h 345125"/>
                  <a:gd name="connsiteX5" fmla="*/ 47986 w 83562"/>
                  <a:gd name="connsiteY5" fmla="*/ 218603 h 345125"/>
                  <a:gd name="connsiteX6" fmla="*/ 83562 w 83562"/>
                  <a:gd name="connsiteY6" fmla="*/ 219716 h 345125"/>
                  <a:gd name="connsiteX7" fmla="*/ 70887 w 83562"/>
                  <a:gd name="connsiteY7" fmla="*/ 279918 h 345125"/>
                  <a:gd name="connsiteX8" fmla="*/ 60656 w 83562"/>
                  <a:gd name="connsiteY8" fmla="*/ 345125 h 345125"/>
                  <a:gd name="connsiteX0" fmla="*/ 21327 w 95800"/>
                  <a:gd name="connsiteY0" fmla="*/ 0 h 345125"/>
                  <a:gd name="connsiteX1" fmla="*/ 0 w 95800"/>
                  <a:gd name="connsiteY1" fmla="*/ 109301 h 345125"/>
                  <a:gd name="connsiteX2" fmla="*/ 45320 w 95800"/>
                  <a:gd name="connsiteY2" fmla="*/ 114633 h 345125"/>
                  <a:gd name="connsiteX3" fmla="*/ 31990 w 95800"/>
                  <a:gd name="connsiteY3" fmla="*/ 170617 h 345125"/>
                  <a:gd name="connsiteX4" fmla="*/ 47986 w 95800"/>
                  <a:gd name="connsiteY4" fmla="*/ 175948 h 345125"/>
                  <a:gd name="connsiteX5" fmla="*/ 47986 w 95800"/>
                  <a:gd name="connsiteY5" fmla="*/ 218603 h 345125"/>
                  <a:gd name="connsiteX6" fmla="*/ 95800 w 95800"/>
                  <a:gd name="connsiteY6" fmla="*/ 218165 h 345125"/>
                  <a:gd name="connsiteX7" fmla="*/ 70887 w 95800"/>
                  <a:gd name="connsiteY7" fmla="*/ 279918 h 345125"/>
                  <a:gd name="connsiteX8" fmla="*/ 60656 w 95800"/>
                  <a:gd name="connsiteY8" fmla="*/ 345125 h 345125"/>
                  <a:gd name="connsiteX0" fmla="*/ 21327 w 95800"/>
                  <a:gd name="connsiteY0" fmla="*/ 0 h 345125"/>
                  <a:gd name="connsiteX1" fmla="*/ 0 w 95800"/>
                  <a:gd name="connsiteY1" fmla="*/ 109301 h 345125"/>
                  <a:gd name="connsiteX2" fmla="*/ 45320 w 95800"/>
                  <a:gd name="connsiteY2" fmla="*/ 114633 h 345125"/>
                  <a:gd name="connsiteX3" fmla="*/ 31990 w 95800"/>
                  <a:gd name="connsiteY3" fmla="*/ 170617 h 345125"/>
                  <a:gd name="connsiteX4" fmla="*/ 47986 w 95800"/>
                  <a:gd name="connsiteY4" fmla="*/ 175948 h 345125"/>
                  <a:gd name="connsiteX5" fmla="*/ 47986 w 95800"/>
                  <a:gd name="connsiteY5" fmla="*/ 218603 h 345125"/>
                  <a:gd name="connsiteX6" fmla="*/ 95800 w 95800"/>
                  <a:gd name="connsiteY6" fmla="*/ 218165 h 345125"/>
                  <a:gd name="connsiteX7" fmla="*/ 79454 w 95800"/>
                  <a:gd name="connsiteY7" fmla="*/ 279918 h 345125"/>
                  <a:gd name="connsiteX8" fmla="*/ 60656 w 95800"/>
                  <a:gd name="connsiteY8" fmla="*/ 345125 h 345125"/>
                  <a:gd name="connsiteX0" fmla="*/ 21327 w 95800"/>
                  <a:gd name="connsiteY0" fmla="*/ 0 h 345125"/>
                  <a:gd name="connsiteX1" fmla="*/ 0 w 95800"/>
                  <a:gd name="connsiteY1" fmla="*/ 109301 h 345125"/>
                  <a:gd name="connsiteX2" fmla="*/ 45320 w 95800"/>
                  <a:gd name="connsiteY2" fmla="*/ 114633 h 345125"/>
                  <a:gd name="connsiteX3" fmla="*/ 31990 w 95800"/>
                  <a:gd name="connsiteY3" fmla="*/ 170617 h 345125"/>
                  <a:gd name="connsiteX4" fmla="*/ 47986 w 95800"/>
                  <a:gd name="connsiteY4" fmla="*/ 175948 h 345125"/>
                  <a:gd name="connsiteX5" fmla="*/ 47986 w 95800"/>
                  <a:gd name="connsiteY5" fmla="*/ 218603 h 345125"/>
                  <a:gd name="connsiteX6" fmla="*/ 95800 w 95800"/>
                  <a:gd name="connsiteY6" fmla="*/ 218165 h 345125"/>
                  <a:gd name="connsiteX7" fmla="*/ 79454 w 95800"/>
                  <a:gd name="connsiteY7" fmla="*/ 279918 h 345125"/>
                  <a:gd name="connsiteX8" fmla="*/ 74118 w 95800"/>
                  <a:gd name="connsiteY8" fmla="*/ 345125 h 345125"/>
                  <a:gd name="connsiteX0" fmla="*/ 21327 w 95800"/>
                  <a:gd name="connsiteY0" fmla="*/ 0 h 345125"/>
                  <a:gd name="connsiteX1" fmla="*/ 0 w 95800"/>
                  <a:gd name="connsiteY1" fmla="*/ 109301 h 345125"/>
                  <a:gd name="connsiteX2" fmla="*/ 45320 w 95800"/>
                  <a:gd name="connsiteY2" fmla="*/ 114633 h 345125"/>
                  <a:gd name="connsiteX3" fmla="*/ 31990 w 95800"/>
                  <a:gd name="connsiteY3" fmla="*/ 170617 h 345125"/>
                  <a:gd name="connsiteX4" fmla="*/ 47986 w 95800"/>
                  <a:gd name="connsiteY4" fmla="*/ 175948 h 345125"/>
                  <a:gd name="connsiteX5" fmla="*/ 47986 w 95800"/>
                  <a:gd name="connsiteY5" fmla="*/ 218603 h 345125"/>
                  <a:gd name="connsiteX6" fmla="*/ 95800 w 95800"/>
                  <a:gd name="connsiteY6" fmla="*/ 218165 h 345125"/>
                  <a:gd name="connsiteX7" fmla="*/ 84349 w 95800"/>
                  <a:gd name="connsiteY7" fmla="*/ 278367 h 345125"/>
                  <a:gd name="connsiteX8" fmla="*/ 74118 w 95800"/>
                  <a:gd name="connsiteY8" fmla="*/ 345125 h 345125"/>
                  <a:gd name="connsiteX0" fmla="*/ 21327 w 95800"/>
                  <a:gd name="connsiteY0" fmla="*/ 0 h 345125"/>
                  <a:gd name="connsiteX1" fmla="*/ 0 w 95800"/>
                  <a:gd name="connsiteY1" fmla="*/ 109301 h 345125"/>
                  <a:gd name="connsiteX2" fmla="*/ 45320 w 95800"/>
                  <a:gd name="connsiteY2" fmla="*/ 114633 h 345125"/>
                  <a:gd name="connsiteX3" fmla="*/ 31990 w 95800"/>
                  <a:gd name="connsiteY3" fmla="*/ 170617 h 345125"/>
                  <a:gd name="connsiteX4" fmla="*/ 47986 w 95800"/>
                  <a:gd name="connsiteY4" fmla="*/ 175948 h 345125"/>
                  <a:gd name="connsiteX5" fmla="*/ 47986 w 95800"/>
                  <a:gd name="connsiteY5" fmla="*/ 218603 h 345125"/>
                  <a:gd name="connsiteX6" fmla="*/ 95800 w 95800"/>
                  <a:gd name="connsiteY6" fmla="*/ 218165 h 345125"/>
                  <a:gd name="connsiteX7" fmla="*/ 84349 w 95800"/>
                  <a:gd name="connsiteY7" fmla="*/ 278367 h 345125"/>
                  <a:gd name="connsiteX8" fmla="*/ 74118 w 95800"/>
                  <a:gd name="connsiteY8" fmla="*/ 345125 h 345125"/>
                  <a:gd name="connsiteX0" fmla="*/ 21327 w 93352"/>
                  <a:gd name="connsiteY0" fmla="*/ 0 h 345125"/>
                  <a:gd name="connsiteX1" fmla="*/ 0 w 93352"/>
                  <a:gd name="connsiteY1" fmla="*/ 109301 h 345125"/>
                  <a:gd name="connsiteX2" fmla="*/ 45320 w 93352"/>
                  <a:gd name="connsiteY2" fmla="*/ 114633 h 345125"/>
                  <a:gd name="connsiteX3" fmla="*/ 31990 w 93352"/>
                  <a:gd name="connsiteY3" fmla="*/ 170617 h 345125"/>
                  <a:gd name="connsiteX4" fmla="*/ 47986 w 93352"/>
                  <a:gd name="connsiteY4" fmla="*/ 175948 h 345125"/>
                  <a:gd name="connsiteX5" fmla="*/ 47986 w 93352"/>
                  <a:gd name="connsiteY5" fmla="*/ 218603 h 345125"/>
                  <a:gd name="connsiteX6" fmla="*/ 93352 w 93352"/>
                  <a:gd name="connsiteY6" fmla="*/ 218165 h 345125"/>
                  <a:gd name="connsiteX7" fmla="*/ 84349 w 93352"/>
                  <a:gd name="connsiteY7" fmla="*/ 278367 h 345125"/>
                  <a:gd name="connsiteX8" fmla="*/ 74118 w 93352"/>
                  <a:gd name="connsiteY8" fmla="*/ 345125 h 345125"/>
                  <a:gd name="connsiteX0" fmla="*/ 21327 w 94576"/>
                  <a:gd name="connsiteY0" fmla="*/ 0 h 345125"/>
                  <a:gd name="connsiteX1" fmla="*/ 0 w 94576"/>
                  <a:gd name="connsiteY1" fmla="*/ 109301 h 345125"/>
                  <a:gd name="connsiteX2" fmla="*/ 45320 w 94576"/>
                  <a:gd name="connsiteY2" fmla="*/ 114633 h 345125"/>
                  <a:gd name="connsiteX3" fmla="*/ 31990 w 94576"/>
                  <a:gd name="connsiteY3" fmla="*/ 170617 h 345125"/>
                  <a:gd name="connsiteX4" fmla="*/ 47986 w 94576"/>
                  <a:gd name="connsiteY4" fmla="*/ 175948 h 345125"/>
                  <a:gd name="connsiteX5" fmla="*/ 47986 w 94576"/>
                  <a:gd name="connsiteY5" fmla="*/ 218603 h 345125"/>
                  <a:gd name="connsiteX6" fmla="*/ 94576 w 94576"/>
                  <a:gd name="connsiteY6" fmla="*/ 219717 h 345125"/>
                  <a:gd name="connsiteX7" fmla="*/ 84349 w 94576"/>
                  <a:gd name="connsiteY7" fmla="*/ 278367 h 345125"/>
                  <a:gd name="connsiteX8" fmla="*/ 74118 w 94576"/>
                  <a:gd name="connsiteY8" fmla="*/ 345125 h 345125"/>
                  <a:gd name="connsiteX0" fmla="*/ 21327 w 94576"/>
                  <a:gd name="connsiteY0" fmla="*/ 0 h 345125"/>
                  <a:gd name="connsiteX1" fmla="*/ 0 w 94576"/>
                  <a:gd name="connsiteY1" fmla="*/ 109301 h 345125"/>
                  <a:gd name="connsiteX2" fmla="*/ 45320 w 94576"/>
                  <a:gd name="connsiteY2" fmla="*/ 114633 h 345125"/>
                  <a:gd name="connsiteX3" fmla="*/ 31990 w 94576"/>
                  <a:gd name="connsiteY3" fmla="*/ 170617 h 345125"/>
                  <a:gd name="connsiteX4" fmla="*/ 47986 w 94576"/>
                  <a:gd name="connsiteY4" fmla="*/ 175948 h 345125"/>
                  <a:gd name="connsiteX5" fmla="*/ 38195 w 94576"/>
                  <a:gd name="connsiteY5" fmla="*/ 223257 h 345125"/>
                  <a:gd name="connsiteX6" fmla="*/ 94576 w 94576"/>
                  <a:gd name="connsiteY6" fmla="*/ 219717 h 345125"/>
                  <a:gd name="connsiteX7" fmla="*/ 84349 w 94576"/>
                  <a:gd name="connsiteY7" fmla="*/ 278367 h 345125"/>
                  <a:gd name="connsiteX8" fmla="*/ 74118 w 94576"/>
                  <a:gd name="connsiteY8" fmla="*/ 345125 h 345125"/>
                  <a:gd name="connsiteX0" fmla="*/ 21327 w 92128"/>
                  <a:gd name="connsiteY0" fmla="*/ 0 h 345125"/>
                  <a:gd name="connsiteX1" fmla="*/ 0 w 92128"/>
                  <a:gd name="connsiteY1" fmla="*/ 109301 h 345125"/>
                  <a:gd name="connsiteX2" fmla="*/ 45320 w 92128"/>
                  <a:gd name="connsiteY2" fmla="*/ 114633 h 345125"/>
                  <a:gd name="connsiteX3" fmla="*/ 31990 w 92128"/>
                  <a:gd name="connsiteY3" fmla="*/ 170617 h 345125"/>
                  <a:gd name="connsiteX4" fmla="*/ 47986 w 92128"/>
                  <a:gd name="connsiteY4" fmla="*/ 175948 h 345125"/>
                  <a:gd name="connsiteX5" fmla="*/ 38195 w 92128"/>
                  <a:gd name="connsiteY5" fmla="*/ 223257 h 345125"/>
                  <a:gd name="connsiteX6" fmla="*/ 92128 w 92128"/>
                  <a:gd name="connsiteY6" fmla="*/ 222820 h 345125"/>
                  <a:gd name="connsiteX7" fmla="*/ 84349 w 92128"/>
                  <a:gd name="connsiteY7" fmla="*/ 278367 h 345125"/>
                  <a:gd name="connsiteX8" fmla="*/ 74118 w 92128"/>
                  <a:gd name="connsiteY8" fmla="*/ 345125 h 345125"/>
                  <a:gd name="connsiteX0" fmla="*/ 21327 w 92128"/>
                  <a:gd name="connsiteY0" fmla="*/ 0 h 345125"/>
                  <a:gd name="connsiteX1" fmla="*/ 0 w 92128"/>
                  <a:gd name="connsiteY1" fmla="*/ 109301 h 345125"/>
                  <a:gd name="connsiteX2" fmla="*/ 45320 w 92128"/>
                  <a:gd name="connsiteY2" fmla="*/ 109979 h 345125"/>
                  <a:gd name="connsiteX3" fmla="*/ 31990 w 92128"/>
                  <a:gd name="connsiteY3" fmla="*/ 170617 h 345125"/>
                  <a:gd name="connsiteX4" fmla="*/ 47986 w 92128"/>
                  <a:gd name="connsiteY4" fmla="*/ 175948 h 345125"/>
                  <a:gd name="connsiteX5" fmla="*/ 38195 w 92128"/>
                  <a:gd name="connsiteY5" fmla="*/ 223257 h 345125"/>
                  <a:gd name="connsiteX6" fmla="*/ 92128 w 92128"/>
                  <a:gd name="connsiteY6" fmla="*/ 222820 h 345125"/>
                  <a:gd name="connsiteX7" fmla="*/ 84349 w 92128"/>
                  <a:gd name="connsiteY7" fmla="*/ 278367 h 345125"/>
                  <a:gd name="connsiteX8" fmla="*/ 74118 w 92128"/>
                  <a:gd name="connsiteY8" fmla="*/ 345125 h 345125"/>
                  <a:gd name="connsiteX0" fmla="*/ 21327 w 92128"/>
                  <a:gd name="connsiteY0" fmla="*/ 0 h 345125"/>
                  <a:gd name="connsiteX1" fmla="*/ 0 w 92128"/>
                  <a:gd name="connsiteY1" fmla="*/ 109301 h 345125"/>
                  <a:gd name="connsiteX2" fmla="*/ 45320 w 92128"/>
                  <a:gd name="connsiteY2" fmla="*/ 109979 h 345125"/>
                  <a:gd name="connsiteX3" fmla="*/ 31990 w 92128"/>
                  <a:gd name="connsiteY3" fmla="*/ 170617 h 345125"/>
                  <a:gd name="connsiteX4" fmla="*/ 49210 w 92128"/>
                  <a:gd name="connsiteY4" fmla="*/ 169743 h 345125"/>
                  <a:gd name="connsiteX5" fmla="*/ 38195 w 92128"/>
                  <a:gd name="connsiteY5" fmla="*/ 223257 h 345125"/>
                  <a:gd name="connsiteX6" fmla="*/ 92128 w 92128"/>
                  <a:gd name="connsiteY6" fmla="*/ 222820 h 345125"/>
                  <a:gd name="connsiteX7" fmla="*/ 84349 w 92128"/>
                  <a:gd name="connsiteY7" fmla="*/ 278367 h 345125"/>
                  <a:gd name="connsiteX8" fmla="*/ 74118 w 92128"/>
                  <a:gd name="connsiteY8" fmla="*/ 345125 h 34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128" h="345125">
                    <a:moveTo>
                      <a:pt x="21327" y="0"/>
                    </a:moveTo>
                    <a:lnTo>
                      <a:pt x="0" y="109301"/>
                    </a:lnTo>
                    <a:lnTo>
                      <a:pt x="45320" y="109979"/>
                    </a:lnTo>
                    <a:lnTo>
                      <a:pt x="31990" y="170617"/>
                    </a:lnTo>
                    <a:lnTo>
                      <a:pt x="49210" y="169743"/>
                    </a:lnTo>
                    <a:lnTo>
                      <a:pt x="38195" y="223257"/>
                    </a:lnTo>
                    <a:lnTo>
                      <a:pt x="92128" y="222820"/>
                    </a:lnTo>
                    <a:cubicBezTo>
                      <a:pt x="90351" y="242370"/>
                      <a:pt x="86126" y="254163"/>
                      <a:pt x="84349" y="278367"/>
                    </a:cubicBezTo>
                    <a:cubicBezTo>
                      <a:pt x="78448" y="300357"/>
                      <a:pt x="78795" y="323136"/>
                      <a:pt x="74118" y="345125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3" name="任意多边形: 形状 952">
                <a:extLst>
                  <a:ext uri="{FF2B5EF4-FFF2-40B4-BE49-F238E27FC236}">
                    <a16:creationId xmlns:a16="http://schemas.microsoft.com/office/drawing/2014/main" id="{2C704CDE-A7FD-4F1D-BA0E-A17CDED9CFDE}"/>
                  </a:ext>
                </a:extLst>
              </p:cNvPr>
              <p:cNvSpPr/>
              <p:nvPr/>
            </p:nvSpPr>
            <p:spPr>
              <a:xfrm>
                <a:off x="9190559" y="3576627"/>
                <a:ext cx="242251" cy="577780"/>
              </a:xfrm>
              <a:custGeom>
                <a:avLst/>
                <a:gdLst>
                  <a:gd name="connsiteX0" fmla="*/ 13330 w 66648"/>
                  <a:gd name="connsiteY0" fmla="*/ 0 h 335902"/>
                  <a:gd name="connsiteX1" fmla="*/ 0 w 66648"/>
                  <a:gd name="connsiteY1" fmla="*/ 98638 h 335902"/>
                  <a:gd name="connsiteX2" fmla="*/ 34657 w 66648"/>
                  <a:gd name="connsiteY2" fmla="*/ 103970 h 335902"/>
                  <a:gd name="connsiteX3" fmla="*/ 34657 w 66648"/>
                  <a:gd name="connsiteY3" fmla="*/ 159954 h 335902"/>
                  <a:gd name="connsiteX4" fmla="*/ 47986 w 66648"/>
                  <a:gd name="connsiteY4" fmla="*/ 162620 h 335902"/>
                  <a:gd name="connsiteX5" fmla="*/ 47986 w 66648"/>
                  <a:gd name="connsiteY5" fmla="*/ 213271 h 335902"/>
                  <a:gd name="connsiteX6" fmla="*/ 66648 w 66648"/>
                  <a:gd name="connsiteY6" fmla="*/ 221269 h 335902"/>
                  <a:gd name="connsiteX7" fmla="*/ 61316 w 66648"/>
                  <a:gd name="connsiteY7" fmla="*/ 277253 h 335902"/>
                  <a:gd name="connsiteX8" fmla="*/ 58650 w 66648"/>
                  <a:gd name="connsiteY8" fmla="*/ 335902 h 335902"/>
                  <a:gd name="connsiteX0" fmla="*/ 13330 w 91124"/>
                  <a:gd name="connsiteY0" fmla="*/ 0 h 335902"/>
                  <a:gd name="connsiteX1" fmla="*/ 0 w 91124"/>
                  <a:gd name="connsiteY1" fmla="*/ 98638 h 335902"/>
                  <a:gd name="connsiteX2" fmla="*/ 34657 w 91124"/>
                  <a:gd name="connsiteY2" fmla="*/ 103970 h 335902"/>
                  <a:gd name="connsiteX3" fmla="*/ 34657 w 91124"/>
                  <a:gd name="connsiteY3" fmla="*/ 159954 h 335902"/>
                  <a:gd name="connsiteX4" fmla="*/ 47986 w 91124"/>
                  <a:gd name="connsiteY4" fmla="*/ 162620 h 335902"/>
                  <a:gd name="connsiteX5" fmla="*/ 47986 w 91124"/>
                  <a:gd name="connsiteY5" fmla="*/ 213271 h 335902"/>
                  <a:gd name="connsiteX6" fmla="*/ 91124 w 91124"/>
                  <a:gd name="connsiteY6" fmla="*/ 213513 h 335902"/>
                  <a:gd name="connsiteX7" fmla="*/ 61316 w 91124"/>
                  <a:gd name="connsiteY7" fmla="*/ 277253 h 335902"/>
                  <a:gd name="connsiteX8" fmla="*/ 58650 w 91124"/>
                  <a:gd name="connsiteY8" fmla="*/ 335902 h 335902"/>
                  <a:gd name="connsiteX0" fmla="*/ 13330 w 91911"/>
                  <a:gd name="connsiteY0" fmla="*/ 0 h 335902"/>
                  <a:gd name="connsiteX1" fmla="*/ 0 w 91911"/>
                  <a:gd name="connsiteY1" fmla="*/ 98638 h 335902"/>
                  <a:gd name="connsiteX2" fmla="*/ 34657 w 91911"/>
                  <a:gd name="connsiteY2" fmla="*/ 103970 h 335902"/>
                  <a:gd name="connsiteX3" fmla="*/ 34657 w 91911"/>
                  <a:gd name="connsiteY3" fmla="*/ 159954 h 335902"/>
                  <a:gd name="connsiteX4" fmla="*/ 47986 w 91911"/>
                  <a:gd name="connsiteY4" fmla="*/ 162620 h 335902"/>
                  <a:gd name="connsiteX5" fmla="*/ 47986 w 91911"/>
                  <a:gd name="connsiteY5" fmla="*/ 213271 h 335902"/>
                  <a:gd name="connsiteX6" fmla="*/ 91124 w 91911"/>
                  <a:gd name="connsiteY6" fmla="*/ 213513 h 335902"/>
                  <a:gd name="connsiteX7" fmla="*/ 91911 w 91911"/>
                  <a:gd name="connsiteY7" fmla="*/ 274150 h 335902"/>
                  <a:gd name="connsiteX8" fmla="*/ 58650 w 91911"/>
                  <a:gd name="connsiteY8" fmla="*/ 335902 h 335902"/>
                  <a:gd name="connsiteX0" fmla="*/ 13330 w 91911"/>
                  <a:gd name="connsiteY0" fmla="*/ 0 h 335902"/>
                  <a:gd name="connsiteX1" fmla="*/ 0 w 91911"/>
                  <a:gd name="connsiteY1" fmla="*/ 98638 h 335902"/>
                  <a:gd name="connsiteX2" fmla="*/ 34657 w 91911"/>
                  <a:gd name="connsiteY2" fmla="*/ 103970 h 335902"/>
                  <a:gd name="connsiteX3" fmla="*/ 34657 w 91911"/>
                  <a:gd name="connsiteY3" fmla="*/ 159954 h 335902"/>
                  <a:gd name="connsiteX4" fmla="*/ 47986 w 91911"/>
                  <a:gd name="connsiteY4" fmla="*/ 162620 h 335902"/>
                  <a:gd name="connsiteX5" fmla="*/ 47986 w 91911"/>
                  <a:gd name="connsiteY5" fmla="*/ 213271 h 335902"/>
                  <a:gd name="connsiteX6" fmla="*/ 91124 w 91911"/>
                  <a:gd name="connsiteY6" fmla="*/ 213513 h 335902"/>
                  <a:gd name="connsiteX7" fmla="*/ 91911 w 91911"/>
                  <a:gd name="connsiteY7" fmla="*/ 274150 h 335902"/>
                  <a:gd name="connsiteX8" fmla="*/ 88021 w 91911"/>
                  <a:gd name="connsiteY8" fmla="*/ 335902 h 335902"/>
                  <a:gd name="connsiteX0" fmla="*/ 13330 w 92917"/>
                  <a:gd name="connsiteY0" fmla="*/ 0 h 335902"/>
                  <a:gd name="connsiteX1" fmla="*/ 0 w 92917"/>
                  <a:gd name="connsiteY1" fmla="*/ 98638 h 335902"/>
                  <a:gd name="connsiteX2" fmla="*/ 34657 w 92917"/>
                  <a:gd name="connsiteY2" fmla="*/ 103970 h 335902"/>
                  <a:gd name="connsiteX3" fmla="*/ 34657 w 92917"/>
                  <a:gd name="connsiteY3" fmla="*/ 159954 h 335902"/>
                  <a:gd name="connsiteX4" fmla="*/ 47986 w 92917"/>
                  <a:gd name="connsiteY4" fmla="*/ 162620 h 335902"/>
                  <a:gd name="connsiteX5" fmla="*/ 47986 w 92917"/>
                  <a:gd name="connsiteY5" fmla="*/ 213271 h 335902"/>
                  <a:gd name="connsiteX6" fmla="*/ 91124 w 92917"/>
                  <a:gd name="connsiteY6" fmla="*/ 213513 h 335902"/>
                  <a:gd name="connsiteX7" fmla="*/ 91911 w 92917"/>
                  <a:gd name="connsiteY7" fmla="*/ 274150 h 335902"/>
                  <a:gd name="connsiteX8" fmla="*/ 92917 w 92917"/>
                  <a:gd name="connsiteY8" fmla="*/ 335902 h 335902"/>
                  <a:gd name="connsiteX0" fmla="*/ 13330 w 91947"/>
                  <a:gd name="connsiteY0" fmla="*/ 0 h 335902"/>
                  <a:gd name="connsiteX1" fmla="*/ 0 w 91947"/>
                  <a:gd name="connsiteY1" fmla="*/ 98638 h 335902"/>
                  <a:gd name="connsiteX2" fmla="*/ 34657 w 91947"/>
                  <a:gd name="connsiteY2" fmla="*/ 103970 h 335902"/>
                  <a:gd name="connsiteX3" fmla="*/ 34657 w 91947"/>
                  <a:gd name="connsiteY3" fmla="*/ 159954 h 335902"/>
                  <a:gd name="connsiteX4" fmla="*/ 47986 w 91947"/>
                  <a:gd name="connsiteY4" fmla="*/ 162620 h 335902"/>
                  <a:gd name="connsiteX5" fmla="*/ 47986 w 91947"/>
                  <a:gd name="connsiteY5" fmla="*/ 213271 h 335902"/>
                  <a:gd name="connsiteX6" fmla="*/ 91124 w 91947"/>
                  <a:gd name="connsiteY6" fmla="*/ 213513 h 335902"/>
                  <a:gd name="connsiteX7" fmla="*/ 91911 w 91947"/>
                  <a:gd name="connsiteY7" fmla="*/ 274150 h 335902"/>
                  <a:gd name="connsiteX8" fmla="*/ 90469 w 91947"/>
                  <a:gd name="connsiteY8" fmla="*/ 335902 h 335902"/>
                  <a:gd name="connsiteX0" fmla="*/ 13330 w 96030"/>
                  <a:gd name="connsiteY0" fmla="*/ 0 h 335902"/>
                  <a:gd name="connsiteX1" fmla="*/ 0 w 96030"/>
                  <a:gd name="connsiteY1" fmla="*/ 98638 h 335902"/>
                  <a:gd name="connsiteX2" fmla="*/ 34657 w 96030"/>
                  <a:gd name="connsiteY2" fmla="*/ 103970 h 335902"/>
                  <a:gd name="connsiteX3" fmla="*/ 34657 w 96030"/>
                  <a:gd name="connsiteY3" fmla="*/ 159954 h 335902"/>
                  <a:gd name="connsiteX4" fmla="*/ 47986 w 96030"/>
                  <a:gd name="connsiteY4" fmla="*/ 162620 h 335902"/>
                  <a:gd name="connsiteX5" fmla="*/ 47986 w 96030"/>
                  <a:gd name="connsiteY5" fmla="*/ 213271 h 335902"/>
                  <a:gd name="connsiteX6" fmla="*/ 96020 w 96030"/>
                  <a:gd name="connsiteY6" fmla="*/ 213513 h 335902"/>
                  <a:gd name="connsiteX7" fmla="*/ 91911 w 96030"/>
                  <a:gd name="connsiteY7" fmla="*/ 274150 h 335902"/>
                  <a:gd name="connsiteX8" fmla="*/ 90469 w 96030"/>
                  <a:gd name="connsiteY8" fmla="*/ 335902 h 335902"/>
                  <a:gd name="connsiteX0" fmla="*/ 13330 w 103367"/>
                  <a:gd name="connsiteY0" fmla="*/ 0 h 335902"/>
                  <a:gd name="connsiteX1" fmla="*/ 0 w 103367"/>
                  <a:gd name="connsiteY1" fmla="*/ 98638 h 335902"/>
                  <a:gd name="connsiteX2" fmla="*/ 34657 w 103367"/>
                  <a:gd name="connsiteY2" fmla="*/ 103970 h 335902"/>
                  <a:gd name="connsiteX3" fmla="*/ 34657 w 103367"/>
                  <a:gd name="connsiteY3" fmla="*/ 159954 h 335902"/>
                  <a:gd name="connsiteX4" fmla="*/ 47986 w 103367"/>
                  <a:gd name="connsiteY4" fmla="*/ 162620 h 335902"/>
                  <a:gd name="connsiteX5" fmla="*/ 47986 w 103367"/>
                  <a:gd name="connsiteY5" fmla="*/ 213271 h 335902"/>
                  <a:gd name="connsiteX6" fmla="*/ 103363 w 103367"/>
                  <a:gd name="connsiteY6" fmla="*/ 211961 h 335902"/>
                  <a:gd name="connsiteX7" fmla="*/ 91911 w 103367"/>
                  <a:gd name="connsiteY7" fmla="*/ 274150 h 335902"/>
                  <a:gd name="connsiteX8" fmla="*/ 90469 w 103367"/>
                  <a:gd name="connsiteY8" fmla="*/ 335902 h 335902"/>
                  <a:gd name="connsiteX0" fmla="*/ 13330 w 103368"/>
                  <a:gd name="connsiteY0" fmla="*/ 0 h 335902"/>
                  <a:gd name="connsiteX1" fmla="*/ 0 w 103368"/>
                  <a:gd name="connsiteY1" fmla="*/ 98638 h 335902"/>
                  <a:gd name="connsiteX2" fmla="*/ 34657 w 103368"/>
                  <a:gd name="connsiteY2" fmla="*/ 103970 h 335902"/>
                  <a:gd name="connsiteX3" fmla="*/ 34657 w 103368"/>
                  <a:gd name="connsiteY3" fmla="*/ 159954 h 335902"/>
                  <a:gd name="connsiteX4" fmla="*/ 47986 w 103368"/>
                  <a:gd name="connsiteY4" fmla="*/ 162620 h 335902"/>
                  <a:gd name="connsiteX5" fmla="*/ 47986 w 103368"/>
                  <a:gd name="connsiteY5" fmla="*/ 213271 h 335902"/>
                  <a:gd name="connsiteX6" fmla="*/ 103363 w 103368"/>
                  <a:gd name="connsiteY6" fmla="*/ 211961 h 335902"/>
                  <a:gd name="connsiteX7" fmla="*/ 94359 w 103368"/>
                  <a:gd name="connsiteY7" fmla="*/ 274150 h 335902"/>
                  <a:gd name="connsiteX8" fmla="*/ 90469 w 103368"/>
                  <a:gd name="connsiteY8" fmla="*/ 335902 h 335902"/>
                  <a:gd name="connsiteX0" fmla="*/ 13330 w 103371"/>
                  <a:gd name="connsiteY0" fmla="*/ 0 h 335902"/>
                  <a:gd name="connsiteX1" fmla="*/ 0 w 103371"/>
                  <a:gd name="connsiteY1" fmla="*/ 98638 h 335902"/>
                  <a:gd name="connsiteX2" fmla="*/ 34657 w 103371"/>
                  <a:gd name="connsiteY2" fmla="*/ 103970 h 335902"/>
                  <a:gd name="connsiteX3" fmla="*/ 34657 w 103371"/>
                  <a:gd name="connsiteY3" fmla="*/ 159954 h 335902"/>
                  <a:gd name="connsiteX4" fmla="*/ 47986 w 103371"/>
                  <a:gd name="connsiteY4" fmla="*/ 162620 h 335902"/>
                  <a:gd name="connsiteX5" fmla="*/ 47986 w 103371"/>
                  <a:gd name="connsiteY5" fmla="*/ 213271 h 335902"/>
                  <a:gd name="connsiteX6" fmla="*/ 103363 w 103371"/>
                  <a:gd name="connsiteY6" fmla="*/ 211961 h 335902"/>
                  <a:gd name="connsiteX7" fmla="*/ 94359 w 103371"/>
                  <a:gd name="connsiteY7" fmla="*/ 274150 h 335902"/>
                  <a:gd name="connsiteX8" fmla="*/ 90469 w 103371"/>
                  <a:gd name="connsiteY8" fmla="*/ 335902 h 335902"/>
                  <a:gd name="connsiteX0" fmla="*/ 13330 w 103371"/>
                  <a:gd name="connsiteY0" fmla="*/ 0 h 335902"/>
                  <a:gd name="connsiteX1" fmla="*/ 0 w 103371"/>
                  <a:gd name="connsiteY1" fmla="*/ 98638 h 335902"/>
                  <a:gd name="connsiteX2" fmla="*/ 34657 w 103371"/>
                  <a:gd name="connsiteY2" fmla="*/ 103970 h 335902"/>
                  <a:gd name="connsiteX3" fmla="*/ 34657 w 103371"/>
                  <a:gd name="connsiteY3" fmla="*/ 159954 h 335902"/>
                  <a:gd name="connsiteX4" fmla="*/ 47986 w 103371"/>
                  <a:gd name="connsiteY4" fmla="*/ 162620 h 335902"/>
                  <a:gd name="connsiteX5" fmla="*/ 47986 w 103371"/>
                  <a:gd name="connsiteY5" fmla="*/ 213271 h 335902"/>
                  <a:gd name="connsiteX6" fmla="*/ 103363 w 103371"/>
                  <a:gd name="connsiteY6" fmla="*/ 211961 h 335902"/>
                  <a:gd name="connsiteX7" fmla="*/ 94359 w 103371"/>
                  <a:gd name="connsiteY7" fmla="*/ 274150 h 335902"/>
                  <a:gd name="connsiteX8" fmla="*/ 90469 w 103371"/>
                  <a:gd name="connsiteY8" fmla="*/ 335902 h 335902"/>
                  <a:gd name="connsiteX0" fmla="*/ 13330 w 103371"/>
                  <a:gd name="connsiteY0" fmla="*/ 0 h 334351"/>
                  <a:gd name="connsiteX1" fmla="*/ 0 w 103371"/>
                  <a:gd name="connsiteY1" fmla="*/ 98638 h 334351"/>
                  <a:gd name="connsiteX2" fmla="*/ 34657 w 103371"/>
                  <a:gd name="connsiteY2" fmla="*/ 103970 h 334351"/>
                  <a:gd name="connsiteX3" fmla="*/ 34657 w 103371"/>
                  <a:gd name="connsiteY3" fmla="*/ 159954 h 334351"/>
                  <a:gd name="connsiteX4" fmla="*/ 47986 w 103371"/>
                  <a:gd name="connsiteY4" fmla="*/ 162620 h 334351"/>
                  <a:gd name="connsiteX5" fmla="*/ 47986 w 103371"/>
                  <a:gd name="connsiteY5" fmla="*/ 213271 h 334351"/>
                  <a:gd name="connsiteX6" fmla="*/ 103363 w 103371"/>
                  <a:gd name="connsiteY6" fmla="*/ 211961 h 334351"/>
                  <a:gd name="connsiteX7" fmla="*/ 94359 w 103371"/>
                  <a:gd name="connsiteY7" fmla="*/ 274150 h 334351"/>
                  <a:gd name="connsiteX8" fmla="*/ 86798 w 103371"/>
                  <a:gd name="connsiteY8" fmla="*/ 334351 h 334351"/>
                  <a:gd name="connsiteX0" fmla="*/ 13330 w 109486"/>
                  <a:gd name="connsiteY0" fmla="*/ 0 h 334351"/>
                  <a:gd name="connsiteX1" fmla="*/ 0 w 109486"/>
                  <a:gd name="connsiteY1" fmla="*/ 98638 h 334351"/>
                  <a:gd name="connsiteX2" fmla="*/ 34657 w 109486"/>
                  <a:gd name="connsiteY2" fmla="*/ 103970 h 334351"/>
                  <a:gd name="connsiteX3" fmla="*/ 34657 w 109486"/>
                  <a:gd name="connsiteY3" fmla="*/ 159954 h 334351"/>
                  <a:gd name="connsiteX4" fmla="*/ 47986 w 109486"/>
                  <a:gd name="connsiteY4" fmla="*/ 162620 h 334351"/>
                  <a:gd name="connsiteX5" fmla="*/ 47986 w 109486"/>
                  <a:gd name="connsiteY5" fmla="*/ 213271 h 334351"/>
                  <a:gd name="connsiteX6" fmla="*/ 109482 w 109486"/>
                  <a:gd name="connsiteY6" fmla="*/ 210409 h 334351"/>
                  <a:gd name="connsiteX7" fmla="*/ 94359 w 109486"/>
                  <a:gd name="connsiteY7" fmla="*/ 274150 h 334351"/>
                  <a:gd name="connsiteX8" fmla="*/ 86798 w 109486"/>
                  <a:gd name="connsiteY8" fmla="*/ 334351 h 334351"/>
                  <a:gd name="connsiteX0" fmla="*/ 13330 w 109490"/>
                  <a:gd name="connsiteY0" fmla="*/ 0 h 334351"/>
                  <a:gd name="connsiteX1" fmla="*/ 0 w 109490"/>
                  <a:gd name="connsiteY1" fmla="*/ 98638 h 334351"/>
                  <a:gd name="connsiteX2" fmla="*/ 34657 w 109490"/>
                  <a:gd name="connsiteY2" fmla="*/ 103970 h 334351"/>
                  <a:gd name="connsiteX3" fmla="*/ 34657 w 109490"/>
                  <a:gd name="connsiteY3" fmla="*/ 159954 h 334351"/>
                  <a:gd name="connsiteX4" fmla="*/ 47986 w 109490"/>
                  <a:gd name="connsiteY4" fmla="*/ 162620 h 334351"/>
                  <a:gd name="connsiteX5" fmla="*/ 47986 w 109490"/>
                  <a:gd name="connsiteY5" fmla="*/ 213271 h 334351"/>
                  <a:gd name="connsiteX6" fmla="*/ 109482 w 109490"/>
                  <a:gd name="connsiteY6" fmla="*/ 210409 h 334351"/>
                  <a:gd name="connsiteX7" fmla="*/ 100479 w 109490"/>
                  <a:gd name="connsiteY7" fmla="*/ 274150 h 334351"/>
                  <a:gd name="connsiteX8" fmla="*/ 86798 w 109490"/>
                  <a:gd name="connsiteY8" fmla="*/ 334351 h 334351"/>
                  <a:gd name="connsiteX0" fmla="*/ 13330 w 109482"/>
                  <a:gd name="connsiteY0" fmla="*/ 0 h 334351"/>
                  <a:gd name="connsiteX1" fmla="*/ 0 w 109482"/>
                  <a:gd name="connsiteY1" fmla="*/ 98638 h 334351"/>
                  <a:gd name="connsiteX2" fmla="*/ 34657 w 109482"/>
                  <a:gd name="connsiteY2" fmla="*/ 103970 h 334351"/>
                  <a:gd name="connsiteX3" fmla="*/ 34657 w 109482"/>
                  <a:gd name="connsiteY3" fmla="*/ 159954 h 334351"/>
                  <a:gd name="connsiteX4" fmla="*/ 47986 w 109482"/>
                  <a:gd name="connsiteY4" fmla="*/ 162620 h 334351"/>
                  <a:gd name="connsiteX5" fmla="*/ 47986 w 109482"/>
                  <a:gd name="connsiteY5" fmla="*/ 213271 h 334351"/>
                  <a:gd name="connsiteX6" fmla="*/ 109482 w 109482"/>
                  <a:gd name="connsiteY6" fmla="*/ 210409 h 334351"/>
                  <a:gd name="connsiteX7" fmla="*/ 100479 w 109482"/>
                  <a:gd name="connsiteY7" fmla="*/ 274150 h 334351"/>
                  <a:gd name="connsiteX8" fmla="*/ 86798 w 109482"/>
                  <a:gd name="connsiteY8" fmla="*/ 334351 h 334351"/>
                  <a:gd name="connsiteX0" fmla="*/ 13330 w 109482"/>
                  <a:gd name="connsiteY0" fmla="*/ 0 h 334351"/>
                  <a:gd name="connsiteX1" fmla="*/ 0 w 109482"/>
                  <a:gd name="connsiteY1" fmla="*/ 98638 h 334351"/>
                  <a:gd name="connsiteX2" fmla="*/ 34657 w 109482"/>
                  <a:gd name="connsiteY2" fmla="*/ 103970 h 334351"/>
                  <a:gd name="connsiteX3" fmla="*/ 34657 w 109482"/>
                  <a:gd name="connsiteY3" fmla="*/ 159954 h 334351"/>
                  <a:gd name="connsiteX4" fmla="*/ 47986 w 109482"/>
                  <a:gd name="connsiteY4" fmla="*/ 162620 h 334351"/>
                  <a:gd name="connsiteX5" fmla="*/ 47986 w 109482"/>
                  <a:gd name="connsiteY5" fmla="*/ 213271 h 334351"/>
                  <a:gd name="connsiteX6" fmla="*/ 109482 w 109482"/>
                  <a:gd name="connsiteY6" fmla="*/ 210409 h 334351"/>
                  <a:gd name="connsiteX7" fmla="*/ 99255 w 109482"/>
                  <a:gd name="connsiteY7" fmla="*/ 274150 h 334351"/>
                  <a:gd name="connsiteX8" fmla="*/ 86798 w 109482"/>
                  <a:gd name="connsiteY8" fmla="*/ 334351 h 334351"/>
                  <a:gd name="connsiteX0" fmla="*/ 13330 w 109482"/>
                  <a:gd name="connsiteY0" fmla="*/ 0 h 334351"/>
                  <a:gd name="connsiteX1" fmla="*/ 0 w 109482"/>
                  <a:gd name="connsiteY1" fmla="*/ 98638 h 334351"/>
                  <a:gd name="connsiteX2" fmla="*/ 34657 w 109482"/>
                  <a:gd name="connsiteY2" fmla="*/ 103970 h 334351"/>
                  <a:gd name="connsiteX3" fmla="*/ 34657 w 109482"/>
                  <a:gd name="connsiteY3" fmla="*/ 159954 h 334351"/>
                  <a:gd name="connsiteX4" fmla="*/ 47986 w 109482"/>
                  <a:gd name="connsiteY4" fmla="*/ 162620 h 334351"/>
                  <a:gd name="connsiteX5" fmla="*/ 47986 w 109482"/>
                  <a:gd name="connsiteY5" fmla="*/ 213271 h 334351"/>
                  <a:gd name="connsiteX6" fmla="*/ 109482 w 109482"/>
                  <a:gd name="connsiteY6" fmla="*/ 210409 h 334351"/>
                  <a:gd name="connsiteX7" fmla="*/ 99255 w 109482"/>
                  <a:gd name="connsiteY7" fmla="*/ 274150 h 334351"/>
                  <a:gd name="connsiteX8" fmla="*/ 92917 w 109482"/>
                  <a:gd name="connsiteY8" fmla="*/ 334351 h 334351"/>
                  <a:gd name="connsiteX0" fmla="*/ 13330 w 109482"/>
                  <a:gd name="connsiteY0" fmla="*/ 0 h 334351"/>
                  <a:gd name="connsiteX1" fmla="*/ 0 w 109482"/>
                  <a:gd name="connsiteY1" fmla="*/ 98638 h 334351"/>
                  <a:gd name="connsiteX2" fmla="*/ 34657 w 109482"/>
                  <a:gd name="connsiteY2" fmla="*/ 103970 h 334351"/>
                  <a:gd name="connsiteX3" fmla="*/ 34657 w 109482"/>
                  <a:gd name="connsiteY3" fmla="*/ 159954 h 334351"/>
                  <a:gd name="connsiteX4" fmla="*/ 47986 w 109482"/>
                  <a:gd name="connsiteY4" fmla="*/ 162620 h 334351"/>
                  <a:gd name="connsiteX5" fmla="*/ 47986 w 109482"/>
                  <a:gd name="connsiteY5" fmla="*/ 213271 h 334351"/>
                  <a:gd name="connsiteX6" fmla="*/ 109482 w 109482"/>
                  <a:gd name="connsiteY6" fmla="*/ 210409 h 334351"/>
                  <a:gd name="connsiteX7" fmla="*/ 99255 w 109482"/>
                  <a:gd name="connsiteY7" fmla="*/ 274150 h 334351"/>
                  <a:gd name="connsiteX8" fmla="*/ 92917 w 109482"/>
                  <a:gd name="connsiteY8" fmla="*/ 334351 h 334351"/>
                  <a:gd name="connsiteX0" fmla="*/ 13330 w 109482"/>
                  <a:gd name="connsiteY0" fmla="*/ 0 h 334351"/>
                  <a:gd name="connsiteX1" fmla="*/ 0 w 109482"/>
                  <a:gd name="connsiteY1" fmla="*/ 98638 h 334351"/>
                  <a:gd name="connsiteX2" fmla="*/ 34657 w 109482"/>
                  <a:gd name="connsiteY2" fmla="*/ 103970 h 334351"/>
                  <a:gd name="connsiteX3" fmla="*/ 34657 w 109482"/>
                  <a:gd name="connsiteY3" fmla="*/ 159954 h 334351"/>
                  <a:gd name="connsiteX4" fmla="*/ 47986 w 109482"/>
                  <a:gd name="connsiteY4" fmla="*/ 162620 h 334351"/>
                  <a:gd name="connsiteX5" fmla="*/ 47986 w 109482"/>
                  <a:gd name="connsiteY5" fmla="*/ 213271 h 334351"/>
                  <a:gd name="connsiteX6" fmla="*/ 109482 w 109482"/>
                  <a:gd name="connsiteY6" fmla="*/ 210409 h 334351"/>
                  <a:gd name="connsiteX7" fmla="*/ 101703 w 109482"/>
                  <a:gd name="connsiteY7" fmla="*/ 274150 h 334351"/>
                  <a:gd name="connsiteX8" fmla="*/ 92917 w 109482"/>
                  <a:gd name="connsiteY8" fmla="*/ 334351 h 334351"/>
                  <a:gd name="connsiteX0" fmla="*/ 13330 w 116825"/>
                  <a:gd name="connsiteY0" fmla="*/ 0 h 334351"/>
                  <a:gd name="connsiteX1" fmla="*/ 0 w 116825"/>
                  <a:gd name="connsiteY1" fmla="*/ 98638 h 334351"/>
                  <a:gd name="connsiteX2" fmla="*/ 34657 w 116825"/>
                  <a:gd name="connsiteY2" fmla="*/ 103970 h 334351"/>
                  <a:gd name="connsiteX3" fmla="*/ 34657 w 116825"/>
                  <a:gd name="connsiteY3" fmla="*/ 159954 h 334351"/>
                  <a:gd name="connsiteX4" fmla="*/ 47986 w 116825"/>
                  <a:gd name="connsiteY4" fmla="*/ 162620 h 334351"/>
                  <a:gd name="connsiteX5" fmla="*/ 47986 w 116825"/>
                  <a:gd name="connsiteY5" fmla="*/ 213271 h 334351"/>
                  <a:gd name="connsiteX6" fmla="*/ 116825 w 116825"/>
                  <a:gd name="connsiteY6" fmla="*/ 210409 h 334351"/>
                  <a:gd name="connsiteX7" fmla="*/ 101703 w 116825"/>
                  <a:gd name="connsiteY7" fmla="*/ 274150 h 334351"/>
                  <a:gd name="connsiteX8" fmla="*/ 92917 w 116825"/>
                  <a:gd name="connsiteY8" fmla="*/ 334351 h 334351"/>
                  <a:gd name="connsiteX0" fmla="*/ 13330 w 116825"/>
                  <a:gd name="connsiteY0" fmla="*/ 0 h 334351"/>
                  <a:gd name="connsiteX1" fmla="*/ 0 w 116825"/>
                  <a:gd name="connsiteY1" fmla="*/ 98638 h 334351"/>
                  <a:gd name="connsiteX2" fmla="*/ 34657 w 116825"/>
                  <a:gd name="connsiteY2" fmla="*/ 103970 h 334351"/>
                  <a:gd name="connsiteX3" fmla="*/ 34657 w 116825"/>
                  <a:gd name="connsiteY3" fmla="*/ 159954 h 334351"/>
                  <a:gd name="connsiteX4" fmla="*/ 47986 w 116825"/>
                  <a:gd name="connsiteY4" fmla="*/ 162620 h 334351"/>
                  <a:gd name="connsiteX5" fmla="*/ 47986 w 116825"/>
                  <a:gd name="connsiteY5" fmla="*/ 213271 h 334351"/>
                  <a:gd name="connsiteX6" fmla="*/ 116825 w 116825"/>
                  <a:gd name="connsiteY6" fmla="*/ 210409 h 334351"/>
                  <a:gd name="connsiteX7" fmla="*/ 101703 w 116825"/>
                  <a:gd name="connsiteY7" fmla="*/ 274150 h 334351"/>
                  <a:gd name="connsiteX8" fmla="*/ 92917 w 116825"/>
                  <a:gd name="connsiteY8" fmla="*/ 334351 h 334351"/>
                  <a:gd name="connsiteX0" fmla="*/ 13330 w 113153"/>
                  <a:gd name="connsiteY0" fmla="*/ 0 h 334351"/>
                  <a:gd name="connsiteX1" fmla="*/ 0 w 113153"/>
                  <a:gd name="connsiteY1" fmla="*/ 98638 h 334351"/>
                  <a:gd name="connsiteX2" fmla="*/ 34657 w 113153"/>
                  <a:gd name="connsiteY2" fmla="*/ 103970 h 334351"/>
                  <a:gd name="connsiteX3" fmla="*/ 34657 w 113153"/>
                  <a:gd name="connsiteY3" fmla="*/ 159954 h 334351"/>
                  <a:gd name="connsiteX4" fmla="*/ 47986 w 113153"/>
                  <a:gd name="connsiteY4" fmla="*/ 162620 h 334351"/>
                  <a:gd name="connsiteX5" fmla="*/ 47986 w 113153"/>
                  <a:gd name="connsiteY5" fmla="*/ 213271 h 334351"/>
                  <a:gd name="connsiteX6" fmla="*/ 113153 w 113153"/>
                  <a:gd name="connsiteY6" fmla="*/ 210409 h 334351"/>
                  <a:gd name="connsiteX7" fmla="*/ 101703 w 113153"/>
                  <a:gd name="connsiteY7" fmla="*/ 274150 h 334351"/>
                  <a:gd name="connsiteX8" fmla="*/ 92917 w 113153"/>
                  <a:gd name="connsiteY8" fmla="*/ 334351 h 334351"/>
                  <a:gd name="connsiteX0" fmla="*/ 13330 w 113153"/>
                  <a:gd name="connsiteY0" fmla="*/ 0 h 334351"/>
                  <a:gd name="connsiteX1" fmla="*/ 0 w 113153"/>
                  <a:gd name="connsiteY1" fmla="*/ 98638 h 334351"/>
                  <a:gd name="connsiteX2" fmla="*/ 34657 w 113153"/>
                  <a:gd name="connsiteY2" fmla="*/ 103970 h 334351"/>
                  <a:gd name="connsiteX3" fmla="*/ 34657 w 113153"/>
                  <a:gd name="connsiteY3" fmla="*/ 159954 h 334351"/>
                  <a:gd name="connsiteX4" fmla="*/ 47986 w 113153"/>
                  <a:gd name="connsiteY4" fmla="*/ 162620 h 334351"/>
                  <a:gd name="connsiteX5" fmla="*/ 47986 w 113153"/>
                  <a:gd name="connsiteY5" fmla="*/ 213271 h 334351"/>
                  <a:gd name="connsiteX6" fmla="*/ 113153 w 113153"/>
                  <a:gd name="connsiteY6" fmla="*/ 210409 h 334351"/>
                  <a:gd name="connsiteX7" fmla="*/ 101703 w 113153"/>
                  <a:gd name="connsiteY7" fmla="*/ 274150 h 334351"/>
                  <a:gd name="connsiteX8" fmla="*/ 92917 w 113153"/>
                  <a:gd name="connsiteY8" fmla="*/ 334351 h 334351"/>
                  <a:gd name="connsiteX0" fmla="*/ 13330 w 111929"/>
                  <a:gd name="connsiteY0" fmla="*/ 0 h 334351"/>
                  <a:gd name="connsiteX1" fmla="*/ 0 w 111929"/>
                  <a:gd name="connsiteY1" fmla="*/ 98638 h 334351"/>
                  <a:gd name="connsiteX2" fmla="*/ 34657 w 111929"/>
                  <a:gd name="connsiteY2" fmla="*/ 103970 h 334351"/>
                  <a:gd name="connsiteX3" fmla="*/ 34657 w 111929"/>
                  <a:gd name="connsiteY3" fmla="*/ 159954 h 334351"/>
                  <a:gd name="connsiteX4" fmla="*/ 47986 w 111929"/>
                  <a:gd name="connsiteY4" fmla="*/ 162620 h 334351"/>
                  <a:gd name="connsiteX5" fmla="*/ 47986 w 111929"/>
                  <a:gd name="connsiteY5" fmla="*/ 213271 h 334351"/>
                  <a:gd name="connsiteX6" fmla="*/ 111929 w 111929"/>
                  <a:gd name="connsiteY6" fmla="*/ 213512 h 334351"/>
                  <a:gd name="connsiteX7" fmla="*/ 101703 w 111929"/>
                  <a:gd name="connsiteY7" fmla="*/ 274150 h 334351"/>
                  <a:gd name="connsiteX8" fmla="*/ 92917 w 111929"/>
                  <a:gd name="connsiteY8" fmla="*/ 334351 h 334351"/>
                  <a:gd name="connsiteX0" fmla="*/ 13330 w 111929"/>
                  <a:gd name="connsiteY0" fmla="*/ 0 h 334351"/>
                  <a:gd name="connsiteX1" fmla="*/ 0 w 111929"/>
                  <a:gd name="connsiteY1" fmla="*/ 98638 h 334351"/>
                  <a:gd name="connsiteX2" fmla="*/ 34657 w 111929"/>
                  <a:gd name="connsiteY2" fmla="*/ 103970 h 334351"/>
                  <a:gd name="connsiteX3" fmla="*/ 34657 w 111929"/>
                  <a:gd name="connsiteY3" fmla="*/ 159954 h 334351"/>
                  <a:gd name="connsiteX4" fmla="*/ 59000 w 111929"/>
                  <a:gd name="connsiteY4" fmla="*/ 159517 h 334351"/>
                  <a:gd name="connsiteX5" fmla="*/ 47986 w 111929"/>
                  <a:gd name="connsiteY5" fmla="*/ 213271 h 334351"/>
                  <a:gd name="connsiteX6" fmla="*/ 111929 w 111929"/>
                  <a:gd name="connsiteY6" fmla="*/ 213512 h 334351"/>
                  <a:gd name="connsiteX7" fmla="*/ 101703 w 111929"/>
                  <a:gd name="connsiteY7" fmla="*/ 274150 h 334351"/>
                  <a:gd name="connsiteX8" fmla="*/ 92917 w 111929"/>
                  <a:gd name="connsiteY8" fmla="*/ 334351 h 334351"/>
                  <a:gd name="connsiteX0" fmla="*/ 13330 w 111929"/>
                  <a:gd name="connsiteY0" fmla="*/ 0 h 334351"/>
                  <a:gd name="connsiteX1" fmla="*/ 0 w 111929"/>
                  <a:gd name="connsiteY1" fmla="*/ 98638 h 334351"/>
                  <a:gd name="connsiteX2" fmla="*/ 34657 w 111929"/>
                  <a:gd name="connsiteY2" fmla="*/ 103970 h 334351"/>
                  <a:gd name="connsiteX3" fmla="*/ 26090 w 111929"/>
                  <a:gd name="connsiteY3" fmla="*/ 164608 h 334351"/>
                  <a:gd name="connsiteX4" fmla="*/ 59000 w 111929"/>
                  <a:gd name="connsiteY4" fmla="*/ 159517 h 334351"/>
                  <a:gd name="connsiteX5" fmla="*/ 47986 w 111929"/>
                  <a:gd name="connsiteY5" fmla="*/ 213271 h 334351"/>
                  <a:gd name="connsiteX6" fmla="*/ 111929 w 111929"/>
                  <a:gd name="connsiteY6" fmla="*/ 213512 h 334351"/>
                  <a:gd name="connsiteX7" fmla="*/ 101703 w 111929"/>
                  <a:gd name="connsiteY7" fmla="*/ 274150 h 334351"/>
                  <a:gd name="connsiteX8" fmla="*/ 92917 w 111929"/>
                  <a:gd name="connsiteY8" fmla="*/ 334351 h 334351"/>
                  <a:gd name="connsiteX0" fmla="*/ 13330 w 111929"/>
                  <a:gd name="connsiteY0" fmla="*/ 0 h 334351"/>
                  <a:gd name="connsiteX1" fmla="*/ 0 w 111929"/>
                  <a:gd name="connsiteY1" fmla="*/ 98638 h 334351"/>
                  <a:gd name="connsiteX2" fmla="*/ 40776 w 111929"/>
                  <a:gd name="connsiteY2" fmla="*/ 103970 h 334351"/>
                  <a:gd name="connsiteX3" fmla="*/ 26090 w 111929"/>
                  <a:gd name="connsiteY3" fmla="*/ 164608 h 334351"/>
                  <a:gd name="connsiteX4" fmla="*/ 59000 w 111929"/>
                  <a:gd name="connsiteY4" fmla="*/ 159517 h 334351"/>
                  <a:gd name="connsiteX5" fmla="*/ 47986 w 111929"/>
                  <a:gd name="connsiteY5" fmla="*/ 213271 h 334351"/>
                  <a:gd name="connsiteX6" fmla="*/ 111929 w 111929"/>
                  <a:gd name="connsiteY6" fmla="*/ 213512 h 334351"/>
                  <a:gd name="connsiteX7" fmla="*/ 101703 w 111929"/>
                  <a:gd name="connsiteY7" fmla="*/ 274150 h 334351"/>
                  <a:gd name="connsiteX8" fmla="*/ 92917 w 111929"/>
                  <a:gd name="connsiteY8" fmla="*/ 334351 h 334351"/>
                  <a:gd name="connsiteX0" fmla="*/ 13330 w 111929"/>
                  <a:gd name="connsiteY0" fmla="*/ 0 h 334351"/>
                  <a:gd name="connsiteX1" fmla="*/ 0 w 111929"/>
                  <a:gd name="connsiteY1" fmla="*/ 98638 h 334351"/>
                  <a:gd name="connsiteX2" fmla="*/ 40776 w 111929"/>
                  <a:gd name="connsiteY2" fmla="*/ 103970 h 334351"/>
                  <a:gd name="connsiteX3" fmla="*/ 26090 w 111929"/>
                  <a:gd name="connsiteY3" fmla="*/ 164608 h 334351"/>
                  <a:gd name="connsiteX4" fmla="*/ 59000 w 111929"/>
                  <a:gd name="connsiteY4" fmla="*/ 161069 h 334351"/>
                  <a:gd name="connsiteX5" fmla="*/ 47986 w 111929"/>
                  <a:gd name="connsiteY5" fmla="*/ 213271 h 334351"/>
                  <a:gd name="connsiteX6" fmla="*/ 111929 w 111929"/>
                  <a:gd name="connsiteY6" fmla="*/ 213512 h 334351"/>
                  <a:gd name="connsiteX7" fmla="*/ 101703 w 111929"/>
                  <a:gd name="connsiteY7" fmla="*/ 274150 h 334351"/>
                  <a:gd name="connsiteX8" fmla="*/ 92917 w 111929"/>
                  <a:gd name="connsiteY8" fmla="*/ 334351 h 334351"/>
                  <a:gd name="connsiteX0" fmla="*/ 13330 w 111929"/>
                  <a:gd name="connsiteY0" fmla="*/ 0 h 334351"/>
                  <a:gd name="connsiteX1" fmla="*/ 0 w 111929"/>
                  <a:gd name="connsiteY1" fmla="*/ 98638 h 334351"/>
                  <a:gd name="connsiteX2" fmla="*/ 40776 w 111929"/>
                  <a:gd name="connsiteY2" fmla="*/ 103970 h 334351"/>
                  <a:gd name="connsiteX3" fmla="*/ 30986 w 111929"/>
                  <a:gd name="connsiteY3" fmla="*/ 164608 h 334351"/>
                  <a:gd name="connsiteX4" fmla="*/ 59000 w 111929"/>
                  <a:gd name="connsiteY4" fmla="*/ 161069 h 334351"/>
                  <a:gd name="connsiteX5" fmla="*/ 47986 w 111929"/>
                  <a:gd name="connsiteY5" fmla="*/ 213271 h 334351"/>
                  <a:gd name="connsiteX6" fmla="*/ 111929 w 111929"/>
                  <a:gd name="connsiteY6" fmla="*/ 213512 h 334351"/>
                  <a:gd name="connsiteX7" fmla="*/ 101703 w 111929"/>
                  <a:gd name="connsiteY7" fmla="*/ 274150 h 334351"/>
                  <a:gd name="connsiteX8" fmla="*/ 92917 w 111929"/>
                  <a:gd name="connsiteY8" fmla="*/ 334351 h 334351"/>
                  <a:gd name="connsiteX0" fmla="*/ 14554 w 111929"/>
                  <a:gd name="connsiteY0" fmla="*/ 0 h 342108"/>
                  <a:gd name="connsiteX1" fmla="*/ 0 w 111929"/>
                  <a:gd name="connsiteY1" fmla="*/ 106395 h 342108"/>
                  <a:gd name="connsiteX2" fmla="*/ 40776 w 111929"/>
                  <a:gd name="connsiteY2" fmla="*/ 111727 h 342108"/>
                  <a:gd name="connsiteX3" fmla="*/ 30986 w 111929"/>
                  <a:gd name="connsiteY3" fmla="*/ 172365 h 342108"/>
                  <a:gd name="connsiteX4" fmla="*/ 59000 w 111929"/>
                  <a:gd name="connsiteY4" fmla="*/ 168826 h 342108"/>
                  <a:gd name="connsiteX5" fmla="*/ 47986 w 111929"/>
                  <a:gd name="connsiteY5" fmla="*/ 221028 h 342108"/>
                  <a:gd name="connsiteX6" fmla="*/ 111929 w 111929"/>
                  <a:gd name="connsiteY6" fmla="*/ 221269 h 342108"/>
                  <a:gd name="connsiteX7" fmla="*/ 101703 w 111929"/>
                  <a:gd name="connsiteY7" fmla="*/ 281907 h 342108"/>
                  <a:gd name="connsiteX8" fmla="*/ 92917 w 111929"/>
                  <a:gd name="connsiteY8" fmla="*/ 342108 h 342108"/>
                  <a:gd name="connsiteX0" fmla="*/ 15778 w 113153"/>
                  <a:gd name="connsiteY0" fmla="*/ 0 h 342108"/>
                  <a:gd name="connsiteX1" fmla="*/ 0 w 113153"/>
                  <a:gd name="connsiteY1" fmla="*/ 109498 h 342108"/>
                  <a:gd name="connsiteX2" fmla="*/ 42000 w 113153"/>
                  <a:gd name="connsiteY2" fmla="*/ 111727 h 342108"/>
                  <a:gd name="connsiteX3" fmla="*/ 32210 w 113153"/>
                  <a:gd name="connsiteY3" fmla="*/ 172365 h 342108"/>
                  <a:gd name="connsiteX4" fmla="*/ 60224 w 113153"/>
                  <a:gd name="connsiteY4" fmla="*/ 168826 h 342108"/>
                  <a:gd name="connsiteX5" fmla="*/ 49210 w 113153"/>
                  <a:gd name="connsiteY5" fmla="*/ 221028 h 342108"/>
                  <a:gd name="connsiteX6" fmla="*/ 113153 w 113153"/>
                  <a:gd name="connsiteY6" fmla="*/ 221269 h 342108"/>
                  <a:gd name="connsiteX7" fmla="*/ 102927 w 113153"/>
                  <a:gd name="connsiteY7" fmla="*/ 281907 h 342108"/>
                  <a:gd name="connsiteX8" fmla="*/ 94141 w 113153"/>
                  <a:gd name="connsiteY8" fmla="*/ 342108 h 342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53" h="342108">
                    <a:moveTo>
                      <a:pt x="15778" y="0"/>
                    </a:moveTo>
                    <a:lnTo>
                      <a:pt x="0" y="109498"/>
                    </a:lnTo>
                    <a:lnTo>
                      <a:pt x="42000" y="111727"/>
                    </a:lnTo>
                    <a:lnTo>
                      <a:pt x="32210" y="172365"/>
                    </a:lnTo>
                    <a:lnTo>
                      <a:pt x="60224" y="168826"/>
                    </a:lnTo>
                    <a:lnTo>
                      <a:pt x="49210" y="221028"/>
                    </a:lnTo>
                    <a:lnTo>
                      <a:pt x="113153" y="221269"/>
                    </a:lnTo>
                    <a:cubicBezTo>
                      <a:pt x="106073" y="241481"/>
                      <a:pt x="106336" y="261695"/>
                      <a:pt x="102927" y="281907"/>
                    </a:cubicBezTo>
                    <a:cubicBezTo>
                      <a:pt x="98366" y="305594"/>
                      <a:pt x="98702" y="321524"/>
                      <a:pt x="94141" y="342108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4" name="任意多边形: 形状 953">
                <a:extLst>
                  <a:ext uri="{FF2B5EF4-FFF2-40B4-BE49-F238E27FC236}">
                    <a16:creationId xmlns:a16="http://schemas.microsoft.com/office/drawing/2014/main" id="{2865309E-D3FB-4582-82F5-7C7355C838B6}"/>
                  </a:ext>
                </a:extLst>
              </p:cNvPr>
              <p:cNvSpPr/>
              <p:nvPr/>
            </p:nvSpPr>
            <p:spPr>
              <a:xfrm>
                <a:off x="9402017" y="3572865"/>
                <a:ext cx="260770" cy="583018"/>
              </a:xfrm>
              <a:custGeom>
                <a:avLst/>
                <a:gdLst>
                  <a:gd name="connsiteX0" fmla="*/ 23993 w 82642"/>
                  <a:gd name="connsiteY0" fmla="*/ 0 h 335902"/>
                  <a:gd name="connsiteX1" fmla="*/ 0 w 82642"/>
                  <a:gd name="connsiteY1" fmla="*/ 111967 h 335902"/>
                  <a:gd name="connsiteX2" fmla="*/ 50652 w 82642"/>
                  <a:gd name="connsiteY2" fmla="*/ 114633 h 335902"/>
                  <a:gd name="connsiteX3" fmla="*/ 34656 w 82642"/>
                  <a:gd name="connsiteY3" fmla="*/ 162619 h 335902"/>
                  <a:gd name="connsiteX4" fmla="*/ 66647 w 82642"/>
                  <a:gd name="connsiteY4" fmla="*/ 167951 h 335902"/>
                  <a:gd name="connsiteX5" fmla="*/ 58649 w 82642"/>
                  <a:gd name="connsiteY5" fmla="*/ 218602 h 335902"/>
                  <a:gd name="connsiteX6" fmla="*/ 82642 w 82642"/>
                  <a:gd name="connsiteY6" fmla="*/ 218602 h 335902"/>
                  <a:gd name="connsiteX7" fmla="*/ 69313 w 82642"/>
                  <a:gd name="connsiteY7" fmla="*/ 282584 h 335902"/>
                  <a:gd name="connsiteX8" fmla="*/ 77311 w 82642"/>
                  <a:gd name="connsiteY8" fmla="*/ 335902 h 335902"/>
                  <a:gd name="connsiteX0" fmla="*/ 23993 w 138501"/>
                  <a:gd name="connsiteY0" fmla="*/ 0 h 340556"/>
                  <a:gd name="connsiteX1" fmla="*/ 0 w 138501"/>
                  <a:gd name="connsiteY1" fmla="*/ 111967 h 340556"/>
                  <a:gd name="connsiteX2" fmla="*/ 50652 w 138501"/>
                  <a:gd name="connsiteY2" fmla="*/ 114633 h 340556"/>
                  <a:gd name="connsiteX3" fmla="*/ 34656 w 138501"/>
                  <a:gd name="connsiteY3" fmla="*/ 162619 h 340556"/>
                  <a:gd name="connsiteX4" fmla="*/ 66647 w 138501"/>
                  <a:gd name="connsiteY4" fmla="*/ 167951 h 340556"/>
                  <a:gd name="connsiteX5" fmla="*/ 58649 w 138501"/>
                  <a:gd name="connsiteY5" fmla="*/ 218602 h 340556"/>
                  <a:gd name="connsiteX6" fmla="*/ 82642 w 138501"/>
                  <a:gd name="connsiteY6" fmla="*/ 218602 h 340556"/>
                  <a:gd name="connsiteX7" fmla="*/ 69313 w 138501"/>
                  <a:gd name="connsiteY7" fmla="*/ 282584 h 340556"/>
                  <a:gd name="connsiteX8" fmla="*/ 138501 w 138501"/>
                  <a:gd name="connsiteY8" fmla="*/ 340556 h 340556"/>
                  <a:gd name="connsiteX0" fmla="*/ 23993 w 138501"/>
                  <a:gd name="connsiteY0" fmla="*/ 0 h 340556"/>
                  <a:gd name="connsiteX1" fmla="*/ 0 w 138501"/>
                  <a:gd name="connsiteY1" fmla="*/ 111967 h 340556"/>
                  <a:gd name="connsiteX2" fmla="*/ 50652 w 138501"/>
                  <a:gd name="connsiteY2" fmla="*/ 114633 h 340556"/>
                  <a:gd name="connsiteX3" fmla="*/ 34656 w 138501"/>
                  <a:gd name="connsiteY3" fmla="*/ 162619 h 340556"/>
                  <a:gd name="connsiteX4" fmla="*/ 66647 w 138501"/>
                  <a:gd name="connsiteY4" fmla="*/ 167951 h 340556"/>
                  <a:gd name="connsiteX5" fmla="*/ 58649 w 138501"/>
                  <a:gd name="connsiteY5" fmla="*/ 218602 h 340556"/>
                  <a:gd name="connsiteX6" fmla="*/ 82642 w 138501"/>
                  <a:gd name="connsiteY6" fmla="*/ 218602 h 340556"/>
                  <a:gd name="connsiteX7" fmla="*/ 135399 w 138501"/>
                  <a:gd name="connsiteY7" fmla="*/ 279481 h 340556"/>
                  <a:gd name="connsiteX8" fmla="*/ 138501 w 138501"/>
                  <a:gd name="connsiteY8" fmla="*/ 340556 h 340556"/>
                  <a:gd name="connsiteX0" fmla="*/ 23993 w 138501"/>
                  <a:gd name="connsiteY0" fmla="*/ 0 h 340556"/>
                  <a:gd name="connsiteX1" fmla="*/ 0 w 138501"/>
                  <a:gd name="connsiteY1" fmla="*/ 111967 h 340556"/>
                  <a:gd name="connsiteX2" fmla="*/ 50652 w 138501"/>
                  <a:gd name="connsiteY2" fmla="*/ 114633 h 340556"/>
                  <a:gd name="connsiteX3" fmla="*/ 34656 w 138501"/>
                  <a:gd name="connsiteY3" fmla="*/ 162619 h 340556"/>
                  <a:gd name="connsiteX4" fmla="*/ 66647 w 138501"/>
                  <a:gd name="connsiteY4" fmla="*/ 167951 h 340556"/>
                  <a:gd name="connsiteX5" fmla="*/ 58649 w 138501"/>
                  <a:gd name="connsiteY5" fmla="*/ 218602 h 340556"/>
                  <a:gd name="connsiteX6" fmla="*/ 130370 w 138501"/>
                  <a:gd name="connsiteY6" fmla="*/ 220153 h 340556"/>
                  <a:gd name="connsiteX7" fmla="*/ 135399 w 138501"/>
                  <a:gd name="connsiteY7" fmla="*/ 279481 h 340556"/>
                  <a:gd name="connsiteX8" fmla="*/ 138501 w 138501"/>
                  <a:gd name="connsiteY8" fmla="*/ 340556 h 340556"/>
                  <a:gd name="connsiteX0" fmla="*/ 23993 w 138501"/>
                  <a:gd name="connsiteY0" fmla="*/ 0 h 340556"/>
                  <a:gd name="connsiteX1" fmla="*/ 0 w 138501"/>
                  <a:gd name="connsiteY1" fmla="*/ 111967 h 340556"/>
                  <a:gd name="connsiteX2" fmla="*/ 50652 w 138501"/>
                  <a:gd name="connsiteY2" fmla="*/ 114633 h 340556"/>
                  <a:gd name="connsiteX3" fmla="*/ 34656 w 138501"/>
                  <a:gd name="connsiteY3" fmla="*/ 162619 h 340556"/>
                  <a:gd name="connsiteX4" fmla="*/ 66647 w 138501"/>
                  <a:gd name="connsiteY4" fmla="*/ 167951 h 340556"/>
                  <a:gd name="connsiteX5" fmla="*/ 58649 w 138501"/>
                  <a:gd name="connsiteY5" fmla="*/ 218602 h 340556"/>
                  <a:gd name="connsiteX6" fmla="*/ 130370 w 138501"/>
                  <a:gd name="connsiteY6" fmla="*/ 220153 h 340556"/>
                  <a:gd name="connsiteX7" fmla="*/ 131727 w 138501"/>
                  <a:gd name="connsiteY7" fmla="*/ 279481 h 340556"/>
                  <a:gd name="connsiteX8" fmla="*/ 138501 w 138501"/>
                  <a:gd name="connsiteY8" fmla="*/ 340556 h 340556"/>
                  <a:gd name="connsiteX0" fmla="*/ 23993 w 138501"/>
                  <a:gd name="connsiteY0" fmla="*/ 0 h 340556"/>
                  <a:gd name="connsiteX1" fmla="*/ 0 w 138501"/>
                  <a:gd name="connsiteY1" fmla="*/ 111967 h 340556"/>
                  <a:gd name="connsiteX2" fmla="*/ 50652 w 138501"/>
                  <a:gd name="connsiteY2" fmla="*/ 114633 h 340556"/>
                  <a:gd name="connsiteX3" fmla="*/ 34656 w 138501"/>
                  <a:gd name="connsiteY3" fmla="*/ 162619 h 340556"/>
                  <a:gd name="connsiteX4" fmla="*/ 66647 w 138501"/>
                  <a:gd name="connsiteY4" fmla="*/ 167951 h 340556"/>
                  <a:gd name="connsiteX5" fmla="*/ 58649 w 138501"/>
                  <a:gd name="connsiteY5" fmla="*/ 218602 h 340556"/>
                  <a:gd name="connsiteX6" fmla="*/ 130370 w 138501"/>
                  <a:gd name="connsiteY6" fmla="*/ 220153 h 340556"/>
                  <a:gd name="connsiteX7" fmla="*/ 134174 w 138501"/>
                  <a:gd name="connsiteY7" fmla="*/ 277930 h 340556"/>
                  <a:gd name="connsiteX8" fmla="*/ 138501 w 138501"/>
                  <a:gd name="connsiteY8" fmla="*/ 340556 h 340556"/>
                  <a:gd name="connsiteX0" fmla="*/ 23993 w 138501"/>
                  <a:gd name="connsiteY0" fmla="*/ 0 h 340556"/>
                  <a:gd name="connsiteX1" fmla="*/ 0 w 138501"/>
                  <a:gd name="connsiteY1" fmla="*/ 111967 h 340556"/>
                  <a:gd name="connsiteX2" fmla="*/ 50652 w 138501"/>
                  <a:gd name="connsiteY2" fmla="*/ 114633 h 340556"/>
                  <a:gd name="connsiteX3" fmla="*/ 34656 w 138501"/>
                  <a:gd name="connsiteY3" fmla="*/ 162619 h 340556"/>
                  <a:gd name="connsiteX4" fmla="*/ 66647 w 138501"/>
                  <a:gd name="connsiteY4" fmla="*/ 167951 h 340556"/>
                  <a:gd name="connsiteX5" fmla="*/ 70887 w 138501"/>
                  <a:gd name="connsiteY5" fmla="*/ 218602 h 340556"/>
                  <a:gd name="connsiteX6" fmla="*/ 130370 w 138501"/>
                  <a:gd name="connsiteY6" fmla="*/ 220153 h 340556"/>
                  <a:gd name="connsiteX7" fmla="*/ 134174 w 138501"/>
                  <a:gd name="connsiteY7" fmla="*/ 277930 h 340556"/>
                  <a:gd name="connsiteX8" fmla="*/ 138501 w 138501"/>
                  <a:gd name="connsiteY8" fmla="*/ 340556 h 340556"/>
                  <a:gd name="connsiteX0" fmla="*/ 23993 w 138501"/>
                  <a:gd name="connsiteY0" fmla="*/ 0 h 340556"/>
                  <a:gd name="connsiteX1" fmla="*/ 0 w 138501"/>
                  <a:gd name="connsiteY1" fmla="*/ 111967 h 340556"/>
                  <a:gd name="connsiteX2" fmla="*/ 50652 w 138501"/>
                  <a:gd name="connsiteY2" fmla="*/ 114633 h 340556"/>
                  <a:gd name="connsiteX3" fmla="*/ 40775 w 138501"/>
                  <a:gd name="connsiteY3" fmla="*/ 164171 h 340556"/>
                  <a:gd name="connsiteX4" fmla="*/ 66647 w 138501"/>
                  <a:gd name="connsiteY4" fmla="*/ 167951 h 340556"/>
                  <a:gd name="connsiteX5" fmla="*/ 70887 w 138501"/>
                  <a:gd name="connsiteY5" fmla="*/ 218602 h 340556"/>
                  <a:gd name="connsiteX6" fmla="*/ 130370 w 138501"/>
                  <a:gd name="connsiteY6" fmla="*/ 220153 h 340556"/>
                  <a:gd name="connsiteX7" fmla="*/ 134174 w 138501"/>
                  <a:gd name="connsiteY7" fmla="*/ 277930 h 340556"/>
                  <a:gd name="connsiteX8" fmla="*/ 138501 w 138501"/>
                  <a:gd name="connsiteY8" fmla="*/ 340556 h 340556"/>
                  <a:gd name="connsiteX0" fmla="*/ 23993 w 138501"/>
                  <a:gd name="connsiteY0" fmla="*/ 0 h 340556"/>
                  <a:gd name="connsiteX1" fmla="*/ 0 w 138501"/>
                  <a:gd name="connsiteY1" fmla="*/ 111967 h 340556"/>
                  <a:gd name="connsiteX2" fmla="*/ 48204 w 138501"/>
                  <a:gd name="connsiteY2" fmla="*/ 103773 h 340556"/>
                  <a:gd name="connsiteX3" fmla="*/ 40775 w 138501"/>
                  <a:gd name="connsiteY3" fmla="*/ 164171 h 340556"/>
                  <a:gd name="connsiteX4" fmla="*/ 66647 w 138501"/>
                  <a:gd name="connsiteY4" fmla="*/ 167951 h 340556"/>
                  <a:gd name="connsiteX5" fmla="*/ 70887 w 138501"/>
                  <a:gd name="connsiteY5" fmla="*/ 218602 h 340556"/>
                  <a:gd name="connsiteX6" fmla="*/ 130370 w 138501"/>
                  <a:gd name="connsiteY6" fmla="*/ 220153 h 340556"/>
                  <a:gd name="connsiteX7" fmla="*/ 134174 w 138501"/>
                  <a:gd name="connsiteY7" fmla="*/ 277930 h 340556"/>
                  <a:gd name="connsiteX8" fmla="*/ 138501 w 138501"/>
                  <a:gd name="connsiteY8" fmla="*/ 340556 h 340556"/>
                  <a:gd name="connsiteX0" fmla="*/ 11755 w 126263"/>
                  <a:gd name="connsiteY0" fmla="*/ 0 h 340556"/>
                  <a:gd name="connsiteX1" fmla="*/ 0 w 126263"/>
                  <a:gd name="connsiteY1" fmla="*/ 107313 h 340556"/>
                  <a:gd name="connsiteX2" fmla="*/ 35966 w 126263"/>
                  <a:gd name="connsiteY2" fmla="*/ 103773 h 340556"/>
                  <a:gd name="connsiteX3" fmla="*/ 28537 w 126263"/>
                  <a:gd name="connsiteY3" fmla="*/ 164171 h 340556"/>
                  <a:gd name="connsiteX4" fmla="*/ 54409 w 126263"/>
                  <a:gd name="connsiteY4" fmla="*/ 167951 h 340556"/>
                  <a:gd name="connsiteX5" fmla="*/ 58649 w 126263"/>
                  <a:gd name="connsiteY5" fmla="*/ 218602 h 340556"/>
                  <a:gd name="connsiteX6" fmla="*/ 118132 w 126263"/>
                  <a:gd name="connsiteY6" fmla="*/ 220153 h 340556"/>
                  <a:gd name="connsiteX7" fmla="*/ 121936 w 126263"/>
                  <a:gd name="connsiteY7" fmla="*/ 277930 h 340556"/>
                  <a:gd name="connsiteX8" fmla="*/ 126263 w 126263"/>
                  <a:gd name="connsiteY8" fmla="*/ 340556 h 340556"/>
                  <a:gd name="connsiteX0" fmla="*/ 11755 w 126263"/>
                  <a:gd name="connsiteY0" fmla="*/ 0 h 340556"/>
                  <a:gd name="connsiteX1" fmla="*/ 0 w 126263"/>
                  <a:gd name="connsiteY1" fmla="*/ 107313 h 340556"/>
                  <a:gd name="connsiteX2" fmla="*/ 34742 w 126263"/>
                  <a:gd name="connsiteY2" fmla="*/ 103773 h 340556"/>
                  <a:gd name="connsiteX3" fmla="*/ 28537 w 126263"/>
                  <a:gd name="connsiteY3" fmla="*/ 164171 h 340556"/>
                  <a:gd name="connsiteX4" fmla="*/ 54409 w 126263"/>
                  <a:gd name="connsiteY4" fmla="*/ 167951 h 340556"/>
                  <a:gd name="connsiteX5" fmla="*/ 58649 w 126263"/>
                  <a:gd name="connsiteY5" fmla="*/ 218602 h 340556"/>
                  <a:gd name="connsiteX6" fmla="*/ 118132 w 126263"/>
                  <a:gd name="connsiteY6" fmla="*/ 220153 h 340556"/>
                  <a:gd name="connsiteX7" fmla="*/ 121936 w 126263"/>
                  <a:gd name="connsiteY7" fmla="*/ 277930 h 340556"/>
                  <a:gd name="connsiteX8" fmla="*/ 126263 w 126263"/>
                  <a:gd name="connsiteY8" fmla="*/ 340556 h 340556"/>
                  <a:gd name="connsiteX0" fmla="*/ 11755 w 126263"/>
                  <a:gd name="connsiteY0" fmla="*/ 0 h 340556"/>
                  <a:gd name="connsiteX1" fmla="*/ 0 w 126263"/>
                  <a:gd name="connsiteY1" fmla="*/ 107313 h 340556"/>
                  <a:gd name="connsiteX2" fmla="*/ 34742 w 126263"/>
                  <a:gd name="connsiteY2" fmla="*/ 103773 h 340556"/>
                  <a:gd name="connsiteX3" fmla="*/ 33432 w 126263"/>
                  <a:gd name="connsiteY3" fmla="*/ 171928 h 340556"/>
                  <a:gd name="connsiteX4" fmla="*/ 54409 w 126263"/>
                  <a:gd name="connsiteY4" fmla="*/ 167951 h 340556"/>
                  <a:gd name="connsiteX5" fmla="*/ 58649 w 126263"/>
                  <a:gd name="connsiteY5" fmla="*/ 218602 h 340556"/>
                  <a:gd name="connsiteX6" fmla="*/ 118132 w 126263"/>
                  <a:gd name="connsiteY6" fmla="*/ 220153 h 340556"/>
                  <a:gd name="connsiteX7" fmla="*/ 121936 w 126263"/>
                  <a:gd name="connsiteY7" fmla="*/ 277930 h 340556"/>
                  <a:gd name="connsiteX8" fmla="*/ 126263 w 126263"/>
                  <a:gd name="connsiteY8" fmla="*/ 340556 h 340556"/>
                  <a:gd name="connsiteX0" fmla="*/ 11755 w 126263"/>
                  <a:gd name="connsiteY0" fmla="*/ 0 h 340556"/>
                  <a:gd name="connsiteX1" fmla="*/ 0 w 126263"/>
                  <a:gd name="connsiteY1" fmla="*/ 107313 h 340556"/>
                  <a:gd name="connsiteX2" fmla="*/ 34742 w 126263"/>
                  <a:gd name="connsiteY2" fmla="*/ 103773 h 340556"/>
                  <a:gd name="connsiteX3" fmla="*/ 33432 w 126263"/>
                  <a:gd name="connsiteY3" fmla="*/ 171928 h 340556"/>
                  <a:gd name="connsiteX4" fmla="*/ 66647 w 126263"/>
                  <a:gd name="connsiteY4" fmla="*/ 166400 h 340556"/>
                  <a:gd name="connsiteX5" fmla="*/ 58649 w 126263"/>
                  <a:gd name="connsiteY5" fmla="*/ 218602 h 340556"/>
                  <a:gd name="connsiteX6" fmla="*/ 118132 w 126263"/>
                  <a:gd name="connsiteY6" fmla="*/ 220153 h 340556"/>
                  <a:gd name="connsiteX7" fmla="*/ 121936 w 126263"/>
                  <a:gd name="connsiteY7" fmla="*/ 277930 h 340556"/>
                  <a:gd name="connsiteX8" fmla="*/ 126263 w 126263"/>
                  <a:gd name="connsiteY8" fmla="*/ 340556 h 340556"/>
                  <a:gd name="connsiteX0" fmla="*/ 11755 w 126263"/>
                  <a:gd name="connsiteY0" fmla="*/ 0 h 340556"/>
                  <a:gd name="connsiteX1" fmla="*/ 0 w 126263"/>
                  <a:gd name="connsiteY1" fmla="*/ 107313 h 340556"/>
                  <a:gd name="connsiteX2" fmla="*/ 34742 w 126263"/>
                  <a:gd name="connsiteY2" fmla="*/ 103773 h 340556"/>
                  <a:gd name="connsiteX3" fmla="*/ 33432 w 126263"/>
                  <a:gd name="connsiteY3" fmla="*/ 171928 h 340556"/>
                  <a:gd name="connsiteX4" fmla="*/ 66647 w 126263"/>
                  <a:gd name="connsiteY4" fmla="*/ 166400 h 340556"/>
                  <a:gd name="connsiteX5" fmla="*/ 58649 w 126263"/>
                  <a:gd name="connsiteY5" fmla="*/ 218602 h 340556"/>
                  <a:gd name="connsiteX6" fmla="*/ 118132 w 126263"/>
                  <a:gd name="connsiteY6" fmla="*/ 220153 h 340556"/>
                  <a:gd name="connsiteX7" fmla="*/ 121936 w 126263"/>
                  <a:gd name="connsiteY7" fmla="*/ 277930 h 340556"/>
                  <a:gd name="connsiteX8" fmla="*/ 126263 w 126263"/>
                  <a:gd name="connsiteY8" fmla="*/ 340556 h 340556"/>
                  <a:gd name="connsiteX0" fmla="*/ 11755 w 126263"/>
                  <a:gd name="connsiteY0" fmla="*/ 0 h 340556"/>
                  <a:gd name="connsiteX1" fmla="*/ 0 w 126263"/>
                  <a:gd name="connsiteY1" fmla="*/ 107313 h 340556"/>
                  <a:gd name="connsiteX2" fmla="*/ 34742 w 126263"/>
                  <a:gd name="connsiteY2" fmla="*/ 103773 h 340556"/>
                  <a:gd name="connsiteX3" fmla="*/ 30984 w 126263"/>
                  <a:gd name="connsiteY3" fmla="*/ 167274 h 340556"/>
                  <a:gd name="connsiteX4" fmla="*/ 66647 w 126263"/>
                  <a:gd name="connsiteY4" fmla="*/ 166400 h 340556"/>
                  <a:gd name="connsiteX5" fmla="*/ 58649 w 126263"/>
                  <a:gd name="connsiteY5" fmla="*/ 218602 h 340556"/>
                  <a:gd name="connsiteX6" fmla="*/ 118132 w 126263"/>
                  <a:gd name="connsiteY6" fmla="*/ 220153 h 340556"/>
                  <a:gd name="connsiteX7" fmla="*/ 121936 w 126263"/>
                  <a:gd name="connsiteY7" fmla="*/ 277930 h 340556"/>
                  <a:gd name="connsiteX8" fmla="*/ 126263 w 126263"/>
                  <a:gd name="connsiteY8" fmla="*/ 340556 h 340556"/>
                  <a:gd name="connsiteX0" fmla="*/ 11755 w 126263"/>
                  <a:gd name="connsiteY0" fmla="*/ 0 h 340556"/>
                  <a:gd name="connsiteX1" fmla="*/ 0 w 126263"/>
                  <a:gd name="connsiteY1" fmla="*/ 107313 h 340556"/>
                  <a:gd name="connsiteX2" fmla="*/ 34742 w 126263"/>
                  <a:gd name="connsiteY2" fmla="*/ 103773 h 340556"/>
                  <a:gd name="connsiteX3" fmla="*/ 30984 w 126263"/>
                  <a:gd name="connsiteY3" fmla="*/ 167274 h 340556"/>
                  <a:gd name="connsiteX4" fmla="*/ 61752 w 126263"/>
                  <a:gd name="connsiteY4" fmla="*/ 166400 h 340556"/>
                  <a:gd name="connsiteX5" fmla="*/ 58649 w 126263"/>
                  <a:gd name="connsiteY5" fmla="*/ 218602 h 340556"/>
                  <a:gd name="connsiteX6" fmla="*/ 118132 w 126263"/>
                  <a:gd name="connsiteY6" fmla="*/ 220153 h 340556"/>
                  <a:gd name="connsiteX7" fmla="*/ 121936 w 126263"/>
                  <a:gd name="connsiteY7" fmla="*/ 277930 h 340556"/>
                  <a:gd name="connsiteX8" fmla="*/ 126263 w 126263"/>
                  <a:gd name="connsiteY8" fmla="*/ 340556 h 340556"/>
                  <a:gd name="connsiteX0" fmla="*/ 11755 w 126724"/>
                  <a:gd name="connsiteY0" fmla="*/ 0 h 340556"/>
                  <a:gd name="connsiteX1" fmla="*/ 0 w 126724"/>
                  <a:gd name="connsiteY1" fmla="*/ 107313 h 340556"/>
                  <a:gd name="connsiteX2" fmla="*/ 34742 w 126724"/>
                  <a:gd name="connsiteY2" fmla="*/ 103773 h 340556"/>
                  <a:gd name="connsiteX3" fmla="*/ 30984 w 126724"/>
                  <a:gd name="connsiteY3" fmla="*/ 167274 h 340556"/>
                  <a:gd name="connsiteX4" fmla="*/ 61752 w 126724"/>
                  <a:gd name="connsiteY4" fmla="*/ 166400 h 340556"/>
                  <a:gd name="connsiteX5" fmla="*/ 58649 w 126724"/>
                  <a:gd name="connsiteY5" fmla="*/ 218602 h 340556"/>
                  <a:gd name="connsiteX6" fmla="*/ 126699 w 126724"/>
                  <a:gd name="connsiteY6" fmla="*/ 218601 h 340556"/>
                  <a:gd name="connsiteX7" fmla="*/ 121936 w 126724"/>
                  <a:gd name="connsiteY7" fmla="*/ 277930 h 340556"/>
                  <a:gd name="connsiteX8" fmla="*/ 126263 w 126724"/>
                  <a:gd name="connsiteY8" fmla="*/ 340556 h 340556"/>
                  <a:gd name="connsiteX0" fmla="*/ 11755 w 126766"/>
                  <a:gd name="connsiteY0" fmla="*/ 0 h 340556"/>
                  <a:gd name="connsiteX1" fmla="*/ 0 w 126766"/>
                  <a:gd name="connsiteY1" fmla="*/ 107313 h 340556"/>
                  <a:gd name="connsiteX2" fmla="*/ 34742 w 126766"/>
                  <a:gd name="connsiteY2" fmla="*/ 103773 h 340556"/>
                  <a:gd name="connsiteX3" fmla="*/ 30984 w 126766"/>
                  <a:gd name="connsiteY3" fmla="*/ 167274 h 340556"/>
                  <a:gd name="connsiteX4" fmla="*/ 61752 w 126766"/>
                  <a:gd name="connsiteY4" fmla="*/ 166400 h 340556"/>
                  <a:gd name="connsiteX5" fmla="*/ 58649 w 126766"/>
                  <a:gd name="connsiteY5" fmla="*/ 218602 h 340556"/>
                  <a:gd name="connsiteX6" fmla="*/ 126699 w 126766"/>
                  <a:gd name="connsiteY6" fmla="*/ 218601 h 340556"/>
                  <a:gd name="connsiteX7" fmla="*/ 125608 w 126766"/>
                  <a:gd name="connsiteY7" fmla="*/ 276379 h 340556"/>
                  <a:gd name="connsiteX8" fmla="*/ 126263 w 126766"/>
                  <a:gd name="connsiteY8" fmla="*/ 340556 h 340556"/>
                  <a:gd name="connsiteX0" fmla="*/ 12979 w 126766"/>
                  <a:gd name="connsiteY0" fmla="*/ 0 h 345210"/>
                  <a:gd name="connsiteX1" fmla="*/ 0 w 126766"/>
                  <a:gd name="connsiteY1" fmla="*/ 111967 h 345210"/>
                  <a:gd name="connsiteX2" fmla="*/ 34742 w 126766"/>
                  <a:gd name="connsiteY2" fmla="*/ 108427 h 345210"/>
                  <a:gd name="connsiteX3" fmla="*/ 30984 w 126766"/>
                  <a:gd name="connsiteY3" fmla="*/ 171928 h 345210"/>
                  <a:gd name="connsiteX4" fmla="*/ 61752 w 126766"/>
                  <a:gd name="connsiteY4" fmla="*/ 171054 h 345210"/>
                  <a:gd name="connsiteX5" fmla="*/ 58649 w 126766"/>
                  <a:gd name="connsiteY5" fmla="*/ 223256 h 345210"/>
                  <a:gd name="connsiteX6" fmla="*/ 126699 w 126766"/>
                  <a:gd name="connsiteY6" fmla="*/ 223255 h 345210"/>
                  <a:gd name="connsiteX7" fmla="*/ 125608 w 126766"/>
                  <a:gd name="connsiteY7" fmla="*/ 281033 h 345210"/>
                  <a:gd name="connsiteX8" fmla="*/ 126263 w 126766"/>
                  <a:gd name="connsiteY8" fmla="*/ 345210 h 345210"/>
                  <a:gd name="connsiteX0" fmla="*/ 12979 w 126766"/>
                  <a:gd name="connsiteY0" fmla="*/ 0 h 345210"/>
                  <a:gd name="connsiteX1" fmla="*/ 0 w 126766"/>
                  <a:gd name="connsiteY1" fmla="*/ 111967 h 345210"/>
                  <a:gd name="connsiteX2" fmla="*/ 33518 w 126766"/>
                  <a:gd name="connsiteY2" fmla="*/ 109978 h 345210"/>
                  <a:gd name="connsiteX3" fmla="*/ 30984 w 126766"/>
                  <a:gd name="connsiteY3" fmla="*/ 171928 h 345210"/>
                  <a:gd name="connsiteX4" fmla="*/ 61752 w 126766"/>
                  <a:gd name="connsiteY4" fmla="*/ 171054 h 345210"/>
                  <a:gd name="connsiteX5" fmla="*/ 58649 w 126766"/>
                  <a:gd name="connsiteY5" fmla="*/ 223256 h 345210"/>
                  <a:gd name="connsiteX6" fmla="*/ 126699 w 126766"/>
                  <a:gd name="connsiteY6" fmla="*/ 223255 h 345210"/>
                  <a:gd name="connsiteX7" fmla="*/ 125608 w 126766"/>
                  <a:gd name="connsiteY7" fmla="*/ 281033 h 345210"/>
                  <a:gd name="connsiteX8" fmla="*/ 126263 w 126766"/>
                  <a:gd name="connsiteY8" fmla="*/ 345210 h 345210"/>
                  <a:gd name="connsiteX0" fmla="*/ 12979 w 126766"/>
                  <a:gd name="connsiteY0" fmla="*/ 0 h 345210"/>
                  <a:gd name="connsiteX1" fmla="*/ 0 w 126766"/>
                  <a:gd name="connsiteY1" fmla="*/ 111967 h 345210"/>
                  <a:gd name="connsiteX2" fmla="*/ 33518 w 126766"/>
                  <a:gd name="connsiteY2" fmla="*/ 109978 h 345210"/>
                  <a:gd name="connsiteX3" fmla="*/ 30984 w 126766"/>
                  <a:gd name="connsiteY3" fmla="*/ 171928 h 345210"/>
                  <a:gd name="connsiteX4" fmla="*/ 61752 w 126766"/>
                  <a:gd name="connsiteY4" fmla="*/ 171054 h 345210"/>
                  <a:gd name="connsiteX5" fmla="*/ 58649 w 126766"/>
                  <a:gd name="connsiteY5" fmla="*/ 223256 h 345210"/>
                  <a:gd name="connsiteX6" fmla="*/ 126699 w 126766"/>
                  <a:gd name="connsiteY6" fmla="*/ 223255 h 345210"/>
                  <a:gd name="connsiteX7" fmla="*/ 125608 w 126766"/>
                  <a:gd name="connsiteY7" fmla="*/ 281033 h 345210"/>
                  <a:gd name="connsiteX8" fmla="*/ 118920 w 126766"/>
                  <a:gd name="connsiteY8" fmla="*/ 345210 h 345210"/>
                  <a:gd name="connsiteX0" fmla="*/ 12979 w 126720"/>
                  <a:gd name="connsiteY0" fmla="*/ 0 h 345210"/>
                  <a:gd name="connsiteX1" fmla="*/ 0 w 126720"/>
                  <a:gd name="connsiteY1" fmla="*/ 111967 h 345210"/>
                  <a:gd name="connsiteX2" fmla="*/ 33518 w 126720"/>
                  <a:gd name="connsiteY2" fmla="*/ 109978 h 345210"/>
                  <a:gd name="connsiteX3" fmla="*/ 30984 w 126720"/>
                  <a:gd name="connsiteY3" fmla="*/ 171928 h 345210"/>
                  <a:gd name="connsiteX4" fmla="*/ 61752 w 126720"/>
                  <a:gd name="connsiteY4" fmla="*/ 171054 h 345210"/>
                  <a:gd name="connsiteX5" fmla="*/ 58649 w 126720"/>
                  <a:gd name="connsiteY5" fmla="*/ 223256 h 345210"/>
                  <a:gd name="connsiteX6" fmla="*/ 126699 w 126720"/>
                  <a:gd name="connsiteY6" fmla="*/ 223255 h 345210"/>
                  <a:gd name="connsiteX7" fmla="*/ 120713 w 126720"/>
                  <a:gd name="connsiteY7" fmla="*/ 281033 h 345210"/>
                  <a:gd name="connsiteX8" fmla="*/ 118920 w 126720"/>
                  <a:gd name="connsiteY8" fmla="*/ 345210 h 345210"/>
                  <a:gd name="connsiteX0" fmla="*/ 12979 w 126720"/>
                  <a:gd name="connsiteY0" fmla="*/ 0 h 345210"/>
                  <a:gd name="connsiteX1" fmla="*/ 0 w 126720"/>
                  <a:gd name="connsiteY1" fmla="*/ 111967 h 345210"/>
                  <a:gd name="connsiteX2" fmla="*/ 33518 w 126720"/>
                  <a:gd name="connsiteY2" fmla="*/ 109978 h 345210"/>
                  <a:gd name="connsiteX3" fmla="*/ 30984 w 126720"/>
                  <a:gd name="connsiteY3" fmla="*/ 171928 h 345210"/>
                  <a:gd name="connsiteX4" fmla="*/ 61752 w 126720"/>
                  <a:gd name="connsiteY4" fmla="*/ 171054 h 345210"/>
                  <a:gd name="connsiteX5" fmla="*/ 58649 w 126720"/>
                  <a:gd name="connsiteY5" fmla="*/ 223256 h 345210"/>
                  <a:gd name="connsiteX6" fmla="*/ 126699 w 126720"/>
                  <a:gd name="connsiteY6" fmla="*/ 223255 h 345210"/>
                  <a:gd name="connsiteX7" fmla="*/ 120713 w 126720"/>
                  <a:gd name="connsiteY7" fmla="*/ 281033 h 345210"/>
                  <a:gd name="connsiteX8" fmla="*/ 118920 w 126720"/>
                  <a:gd name="connsiteY8" fmla="*/ 345210 h 345210"/>
                  <a:gd name="connsiteX0" fmla="*/ 12979 w 126699"/>
                  <a:gd name="connsiteY0" fmla="*/ 0 h 345210"/>
                  <a:gd name="connsiteX1" fmla="*/ 0 w 126699"/>
                  <a:gd name="connsiteY1" fmla="*/ 111967 h 345210"/>
                  <a:gd name="connsiteX2" fmla="*/ 33518 w 126699"/>
                  <a:gd name="connsiteY2" fmla="*/ 109978 h 345210"/>
                  <a:gd name="connsiteX3" fmla="*/ 30984 w 126699"/>
                  <a:gd name="connsiteY3" fmla="*/ 171928 h 345210"/>
                  <a:gd name="connsiteX4" fmla="*/ 61752 w 126699"/>
                  <a:gd name="connsiteY4" fmla="*/ 171054 h 345210"/>
                  <a:gd name="connsiteX5" fmla="*/ 58649 w 126699"/>
                  <a:gd name="connsiteY5" fmla="*/ 223256 h 345210"/>
                  <a:gd name="connsiteX6" fmla="*/ 126699 w 126699"/>
                  <a:gd name="connsiteY6" fmla="*/ 223255 h 345210"/>
                  <a:gd name="connsiteX7" fmla="*/ 120713 w 126699"/>
                  <a:gd name="connsiteY7" fmla="*/ 281033 h 345210"/>
                  <a:gd name="connsiteX8" fmla="*/ 118920 w 126699"/>
                  <a:gd name="connsiteY8" fmla="*/ 345210 h 345210"/>
                  <a:gd name="connsiteX0" fmla="*/ 12979 w 126699"/>
                  <a:gd name="connsiteY0" fmla="*/ 0 h 345210"/>
                  <a:gd name="connsiteX1" fmla="*/ 0 w 126699"/>
                  <a:gd name="connsiteY1" fmla="*/ 111967 h 345210"/>
                  <a:gd name="connsiteX2" fmla="*/ 33518 w 126699"/>
                  <a:gd name="connsiteY2" fmla="*/ 109978 h 345210"/>
                  <a:gd name="connsiteX3" fmla="*/ 30984 w 126699"/>
                  <a:gd name="connsiteY3" fmla="*/ 171928 h 345210"/>
                  <a:gd name="connsiteX4" fmla="*/ 61752 w 126699"/>
                  <a:gd name="connsiteY4" fmla="*/ 171054 h 345210"/>
                  <a:gd name="connsiteX5" fmla="*/ 58649 w 126699"/>
                  <a:gd name="connsiteY5" fmla="*/ 223256 h 345210"/>
                  <a:gd name="connsiteX6" fmla="*/ 126699 w 126699"/>
                  <a:gd name="connsiteY6" fmla="*/ 223255 h 345210"/>
                  <a:gd name="connsiteX7" fmla="*/ 115818 w 126699"/>
                  <a:gd name="connsiteY7" fmla="*/ 279482 h 345210"/>
                  <a:gd name="connsiteX8" fmla="*/ 118920 w 126699"/>
                  <a:gd name="connsiteY8" fmla="*/ 345210 h 345210"/>
                  <a:gd name="connsiteX0" fmla="*/ 12979 w 126699"/>
                  <a:gd name="connsiteY0" fmla="*/ 0 h 345210"/>
                  <a:gd name="connsiteX1" fmla="*/ 0 w 126699"/>
                  <a:gd name="connsiteY1" fmla="*/ 111967 h 345210"/>
                  <a:gd name="connsiteX2" fmla="*/ 33518 w 126699"/>
                  <a:gd name="connsiteY2" fmla="*/ 109978 h 345210"/>
                  <a:gd name="connsiteX3" fmla="*/ 30984 w 126699"/>
                  <a:gd name="connsiteY3" fmla="*/ 171928 h 345210"/>
                  <a:gd name="connsiteX4" fmla="*/ 61752 w 126699"/>
                  <a:gd name="connsiteY4" fmla="*/ 171054 h 345210"/>
                  <a:gd name="connsiteX5" fmla="*/ 58649 w 126699"/>
                  <a:gd name="connsiteY5" fmla="*/ 223256 h 345210"/>
                  <a:gd name="connsiteX6" fmla="*/ 126699 w 126699"/>
                  <a:gd name="connsiteY6" fmla="*/ 223255 h 345210"/>
                  <a:gd name="connsiteX7" fmla="*/ 115818 w 126699"/>
                  <a:gd name="connsiteY7" fmla="*/ 279482 h 345210"/>
                  <a:gd name="connsiteX8" fmla="*/ 111577 w 126699"/>
                  <a:gd name="connsiteY8" fmla="*/ 345210 h 345210"/>
                  <a:gd name="connsiteX0" fmla="*/ 12979 w 126699"/>
                  <a:gd name="connsiteY0" fmla="*/ 0 h 345210"/>
                  <a:gd name="connsiteX1" fmla="*/ 0 w 126699"/>
                  <a:gd name="connsiteY1" fmla="*/ 111967 h 345210"/>
                  <a:gd name="connsiteX2" fmla="*/ 33518 w 126699"/>
                  <a:gd name="connsiteY2" fmla="*/ 109978 h 345210"/>
                  <a:gd name="connsiteX3" fmla="*/ 30984 w 126699"/>
                  <a:gd name="connsiteY3" fmla="*/ 171928 h 345210"/>
                  <a:gd name="connsiteX4" fmla="*/ 61752 w 126699"/>
                  <a:gd name="connsiteY4" fmla="*/ 171054 h 345210"/>
                  <a:gd name="connsiteX5" fmla="*/ 58649 w 126699"/>
                  <a:gd name="connsiteY5" fmla="*/ 223256 h 345210"/>
                  <a:gd name="connsiteX6" fmla="*/ 126699 w 126699"/>
                  <a:gd name="connsiteY6" fmla="*/ 223255 h 345210"/>
                  <a:gd name="connsiteX7" fmla="*/ 115818 w 126699"/>
                  <a:gd name="connsiteY7" fmla="*/ 279482 h 345210"/>
                  <a:gd name="connsiteX8" fmla="*/ 111577 w 126699"/>
                  <a:gd name="connsiteY8" fmla="*/ 345210 h 345210"/>
                  <a:gd name="connsiteX0" fmla="*/ 12979 w 126699"/>
                  <a:gd name="connsiteY0" fmla="*/ 0 h 345210"/>
                  <a:gd name="connsiteX1" fmla="*/ 0 w 126699"/>
                  <a:gd name="connsiteY1" fmla="*/ 111967 h 345210"/>
                  <a:gd name="connsiteX2" fmla="*/ 33518 w 126699"/>
                  <a:gd name="connsiteY2" fmla="*/ 109978 h 345210"/>
                  <a:gd name="connsiteX3" fmla="*/ 30984 w 126699"/>
                  <a:gd name="connsiteY3" fmla="*/ 171928 h 345210"/>
                  <a:gd name="connsiteX4" fmla="*/ 61752 w 126699"/>
                  <a:gd name="connsiteY4" fmla="*/ 171054 h 345210"/>
                  <a:gd name="connsiteX5" fmla="*/ 58649 w 126699"/>
                  <a:gd name="connsiteY5" fmla="*/ 223256 h 345210"/>
                  <a:gd name="connsiteX6" fmla="*/ 126699 w 126699"/>
                  <a:gd name="connsiteY6" fmla="*/ 223255 h 345210"/>
                  <a:gd name="connsiteX7" fmla="*/ 115818 w 126699"/>
                  <a:gd name="connsiteY7" fmla="*/ 279482 h 345210"/>
                  <a:gd name="connsiteX8" fmla="*/ 111577 w 126699"/>
                  <a:gd name="connsiteY8" fmla="*/ 345210 h 345210"/>
                  <a:gd name="connsiteX0" fmla="*/ 12979 w 126699"/>
                  <a:gd name="connsiteY0" fmla="*/ 0 h 345210"/>
                  <a:gd name="connsiteX1" fmla="*/ 0 w 126699"/>
                  <a:gd name="connsiteY1" fmla="*/ 111967 h 345210"/>
                  <a:gd name="connsiteX2" fmla="*/ 33518 w 126699"/>
                  <a:gd name="connsiteY2" fmla="*/ 109978 h 345210"/>
                  <a:gd name="connsiteX3" fmla="*/ 30984 w 126699"/>
                  <a:gd name="connsiteY3" fmla="*/ 171928 h 345210"/>
                  <a:gd name="connsiteX4" fmla="*/ 61752 w 126699"/>
                  <a:gd name="connsiteY4" fmla="*/ 171054 h 345210"/>
                  <a:gd name="connsiteX5" fmla="*/ 58649 w 126699"/>
                  <a:gd name="connsiteY5" fmla="*/ 223256 h 345210"/>
                  <a:gd name="connsiteX6" fmla="*/ 126699 w 126699"/>
                  <a:gd name="connsiteY6" fmla="*/ 223255 h 345210"/>
                  <a:gd name="connsiteX7" fmla="*/ 115818 w 126699"/>
                  <a:gd name="connsiteY7" fmla="*/ 279482 h 345210"/>
                  <a:gd name="connsiteX8" fmla="*/ 111577 w 126699"/>
                  <a:gd name="connsiteY8" fmla="*/ 345210 h 345210"/>
                  <a:gd name="connsiteX0" fmla="*/ 12979 w 126699"/>
                  <a:gd name="connsiteY0" fmla="*/ 0 h 345210"/>
                  <a:gd name="connsiteX1" fmla="*/ 0 w 126699"/>
                  <a:gd name="connsiteY1" fmla="*/ 111967 h 345210"/>
                  <a:gd name="connsiteX2" fmla="*/ 33518 w 126699"/>
                  <a:gd name="connsiteY2" fmla="*/ 109978 h 345210"/>
                  <a:gd name="connsiteX3" fmla="*/ 30984 w 126699"/>
                  <a:gd name="connsiteY3" fmla="*/ 171928 h 345210"/>
                  <a:gd name="connsiteX4" fmla="*/ 61752 w 126699"/>
                  <a:gd name="connsiteY4" fmla="*/ 171054 h 345210"/>
                  <a:gd name="connsiteX5" fmla="*/ 58649 w 126699"/>
                  <a:gd name="connsiteY5" fmla="*/ 223256 h 345210"/>
                  <a:gd name="connsiteX6" fmla="*/ 126699 w 126699"/>
                  <a:gd name="connsiteY6" fmla="*/ 223255 h 345210"/>
                  <a:gd name="connsiteX7" fmla="*/ 115818 w 126699"/>
                  <a:gd name="connsiteY7" fmla="*/ 279482 h 345210"/>
                  <a:gd name="connsiteX8" fmla="*/ 111577 w 126699"/>
                  <a:gd name="connsiteY8" fmla="*/ 345210 h 345210"/>
                  <a:gd name="connsiteX0" fmla="*/ 12979 w 121803"/>
                  <a:gd name="connsiteY0" fmla="*/ 0 h 345210"/>
                  <a:gd name="connsiteX1" fmla="*/ 0 w 121803"/>
                  <a:gd name="connsiteY1" fmla="*/ 111967 h 345210"/>
                  <a:gd name="connsiteX2" fmla="*/ 33518 w 121803"/>
                  <a:gd name="connsiteY2" fmla="*/ 109978 h 345210"/>
                  <a:gd name="connsiteX3" fmla="*/ 30984 w 121803"/>
                  <a:gd name="connsiteY3" fmla="*/ 171928 h 345210"/>
                  <a:gd name="connsiteX4" fmla="*/ 61752 w 121803"/>
                  <a:gd name="connsiteY4" fmla="*/ 171054 h 345210"/>
                  <a:gd name="connsiteX5" fmla="*/ 58649 w 121803"/>
                  <a:gd name="connsiteY5" fmla="*/ 223256 h 345210"/>
                  <a:gd name="connsiteX6" fmla="*/ 121803 w 121803"/>
                  <a:gd name="connsiteY6" fmla="*/ 223255 h 345210"/>
                  <a:gd name="connsiteX7" fmla="*/ 115818 w 121803"/>
                  <a:gd name="connsiteY7" fmla="*/ 279482 h 345210"/>
                  <a:gd name="connsiteX8" fmla="*/ 111577 w 121803"/>
                  <a:gd name="connsiteY8" fmla="*/ 345210 h 345210"/>
                  <a:gd name="connsiteX0" fmla="*/ 12979 w 121803"/>
                  <a:gd name="connsiteY0" fmla="*/ 0 h 345210"/>
                  <a:gd name="connsiteX1" fmla="*/ 0 w 121803"/>
                  <a:gd name="connsiteY1" fmla="*/ 111967 h 345210"/>
                  <a:gd name="connsiteX2" fmla="*/ 33518 w 121803"/>
                  <a:gd name="connsiteY2" fmla="*/ 109978 h 345210"/>
                  <a:gd name="connsiteX3" fmla="*/ 30984 w 121803"/>
                  <a:gd name="connsiteY3" fmla="*/ 171928 h 345210"/>
                  <a:gd name="connsiteX4" fmla="*/ 61752 w 121803"/>
                  <a:gd name="connsiteY4" fmla="*/ 171054 h 345210"/>
                  <a:gd name="connsiteX5" fmla="*/ 58649 w 121803"/>
                  <a:gd name="connsiteY5" fmla="*/ 223256 h 345210"/>
                  <a:gd name="connsiteX6" fmla="*/ 121803 w 121803"/>
                  <a:gd name="connsiteY6" fmla="*/ 223255 h 345210"/>
                  <a:gd name="connsiteX7" fmla="*/ 115818 w 121803"/>
                  <a:gd name="connsiteY7" fmla="*/ 279482 h 345210"/>
                  <a:gd name="connsiteX8" fmla="*/ 111577 w 121803"/>
                  <a:gd name="connsiteY8" fmla="*/ 345210 h 34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803" h="345210">
                    <a:moveTo>
                      <a:pt x="12979" y="0"/>
                    </a:moveTo>
                    <a:lnTo>
                      <a:pt x="0" y="111967"/>
                    </a:lnTo>
                    <a:lnTo>
                      <a:pt x="33518" y="109978"/>
                    </a:lnTo>
                    <a:cubicBezTo>
                      <a:pt x="33081" y="132696"/>
                      <a:pt x="31421" y="149210"/>
                      <a:pt x="30984" y="171928"/>
                    </a:cubicBezTo>
                    <a:lnTo>
                      <a:pt x="61752" y="171054"/>
                    </a:lnTo>
                    <a:lnTo>
                      <a:pt x="58649" y="223256"/>
                    </a:lnTo>
                    <a:lnTo>
                      <a:pt x="121803" y="223255"/>
                    </a:lnTo>
                    <a:cubicBezTo>
                      <a:pt x="119807" y="247686"/>
                      <a:pt x="117814" y="256603"/>
                      <a:pt x="115818" y="279482"/>
                    </a:cubicBezTo>
                    <a:cubicBezTo>
                      <a:pt x="112365" y="301910"/>
                      <a:pt x="115030" y="324335"/>
                      <a:pt x="111577" y="34521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5" name="任意多边形: 形状 954">
                <a:extLst>
                  <a:ext uri="{FF2B5EF4-FFF2-40B4-BE49-F238E27FC236}">
                    <a16:creationId xmlns:a16="http://schemas.microsoft.com/office/drawing/2014/main" id="{FE28F58D-34E7-405B-BAAD-61A646872FE5}"/>
                  </a:ext>
                </a:extLst>
              </p:cNvPr>
              <p:cNvSpPr/>
              <p:nvPr/>
            </p:nvSpPr>
            <p:spPr>
              <a:xfrm>
                <a:off x="9605800" y="3570981"/>
                <a:ext cx="1105754" cy="582282"/>
              </a:xfrm>
              <a:custGeom>
                <a:avLst/>
                <a:gdLst>
                  <a:gd name="connsiteX0" fmla="*/ 7997 w 463864"/>
                  <a:gd name="connsiteY0" fmla="*/ 0 h 338568"/>
                  <a:gd name="connsiteX1" fmla="*/ 0 w 463864"/>
                  <a:gd name="connsiteY1" fmla="*/ 109301 h 338568"/>
                  <a:gd name="connsiteX2" fmla="*/ 39988 w 463864"/>
                  <a:gd name="connsiteY2" fmla="*/ 114633 h 338568"/>
                  <a:gd name="connsiteX3" fmla="*/ 29325 w 463864"/>
                  <a:gd name="connsiteY3" fmla="*/ 170617 h 338568"/>
                  <a:gd name="connsiteX4" fmla="*/ 50652 w 463864"/>
                  <a:gd name="connsiteY4" fmla="*/ 178614 h 338568"/>
                  <a:gd name="connsiteX5" fmla="*/ 47986 w 463864"/>
                  <a:gd name="connsiteY5" fmla="*/ 218603 h 338568"/>
                  <a:gd name="connsiteX6" fmla="*/ 77311 w 463864"/>
                  <a:gd name="connsiteY6" fmla="*/ 226600 h 338568"/>
                  <a:gd name="connsiteX7" fmla="*/ 63981 w 463864"/>
                  <a:gd name="connsiteY7" fmla="*/ 282584 h 338568"/>
                  <a:gd name="connsiteX8" fmla="*/ 165285 w 463864"/>
                  <a:gd name="connsiteY8" fmla="*/ 282584 h 338568"/>
                  <a:gd name="connsiteX9" fmla="*/ 170617 w 463864"/>
                  <a:gd name="connsiteY9" fmla="*/ 226600 h 338568"/>
                  <a:gd name="connsiteX10" fmla="*/ 138626 w 463864"/>
                  <a:gd name="connsiteY10" fmla="*/ 215937 h 338568"/>
                  <a:gd name="connsiteX11" fmla="*/ 151955 w 463864"/>
                  <a:gd name="connsiteY11" fmla="*/ 173282 h 338568"/>
                  <a:gd name="connsiteX12" fmla="*/ 127962 w 463864"/>
                  <a:gd name="connsiteY12" fmla="*/ 167951 h 338568"/>
                  <a:gd name="connsiteX13" fmla="*/ 127962 w 463864"/>
                  <a:gd name="connsiteY13" fmla="*/ 119965 h 338568"/>
                  <a:gd name="connsiteX14" fmla="*/ 90640 w 463864"/>
                  <a:gd name="connsiteY14" fmla="*/ 109301 h 338568"/>
                  <a:gd name="connsiteX15" fmla="*/ 103969 w 463864"/>
                  <a:gd name="connsiteY15" fmla="*/ 0 h 338568"/>
                  <a:gd name="connsiteX16" fmla="*/ 202607 w 463864"/>
                  <a:gd name="connsiteY16" fmla="*/ 2666 h 338568"/>
                  <a:gd name="connsiteX17" fmla="*/ 183946 w 463864"/>
                  <a:gd name="connsiteY17" fmla="*/ 103969 h 338568"/>
                  <a:gd name="connsiteX18" fmla="*/ 237264 w 463864"/>
                  <a:gd name="connsiteY18" fmla="*/ 106635 h 338568"/>
                  <a:gd name="connsiteX19" fmla="*/ 229266 w 463864"/>
                  <a:gd name="connsiteY19" fmla="*/ 162619 h 338568"/>
                  <a:gd name="connsiteX20" fmla="*/ 245262 w 463864"/>
                  <a:gd name="connsiteY20" fmla="*/ 162619 h 338568"/>
                  <a:gd name="connsiteX21" fmla="*/ 245262 w 463864"/>
                  <a:gd name="connsiteY21" fmla="*/ 213271 h 338568"/>
                  <a:gd name="connsiteX22" fmla="*/ 271920 w 463864"/>
                  <a:gd name="connsiteY22" fmla="*/ 218603 h 338568"/>
                  <a:gd name="connsiteX23" fmla="*/ 269255 w 463864"/>
                  <a:gd name="connsiteY23" fmla="*/ 279918 h 338568"/>
                  <a:gd name="connsiteX24" fmla="*/ 359895 w 463864"/>
                  <a:gd name="connsiteY24" fmla="*/ 277252 h 338568"/>
                  <a:gd name="connsiteX25" fmla="*/ 359895 w 463864"/>
                  <a:gd name="connsiteY25" fmla="*/ 221268 h 338568"/>
                  <a:gd name="connsiteX26" fmla="*/ 341234 w 463864"/>
                  <a:gd name="connsiteY26" fmla="*/ 218603 h 338568"/>
                  <a:gd name="connsiteX27" fmla="*/ 343899 w 463864"/>
                  <a:gd name="connsiteY27" fmla="*/ 167951 h 338568"/>
                  <a:gd name="connsiteX28" fmla="*/ 314575 w 463864"/>
                  <a:gd name="connsiteY28" fmla="*/ 162619 h 338568"/>
                  <a:gd name="connsiteX29" fmla="*/ 322572 w 463864"/>
                  <a:gd name="connsiteY29" fmla="*/ 111967 h 338568"/>
                  <a:gd name="connsiteX30" fmla="*/ 277252 w 463864"/>
                  <a:gd name="connsiteY30" fmla="*/ 103969 h 338568"/>
                  <a:gd name="connsiteX31" fmla="*/ 287916 w 463864"/>
                  <a:gd name="connsiteY31" fmla="*/ 2666 h 338568"/>
                  <a:gd name="connsiteX32" fmla="*/ 375890 w 463864"/>
                  <a:gd name="connsiteY32" fmla="*/ 5331 h 338568"/>
                  <a:gd name="connsiteX33" fmla="*/ 373224 w 463864"/>
                  <a:gd name="connsiteY33" fmla="*/ 111967 h 338568"/>
                  <a:gd name="connsiteX34" fmla="*/ 415878 w 463864"/>
                  <a:gd name="connsiteY34" fmla="*/ 111967 h 338568"/>
                  <a:gd name="connsiteX35" fmla="*/ 413213 w 463864"/>
                  <a:gd name="connsiteY35" fmla="*/ 167951 h 338568"/>
                  <a:gd name="connsiteX36" fmla="*/ 434540 w 463864"/>
                  <a:gd name="connsiteY36" fmla="*/ 170617 h 338568"/>
                  <a:gd name="connsiteX37" fmla="*/ 434540 w 463864"/>
                  <a:gd name="connsiteY37" fmla="*/ 221268 h 338568"/>
                  <a:gd name="connsiteX38" fmla="*/ 461199 w 463864"/>
                  <a:gd name="connsiteY38" fmla="*/ 218603 h 338568"/>
                  <a:gd name="connsiteX39" fmla="*/ 463864 w 463864"/>
                  <a:gd name="connsiteY39" fmla="*/ 338568 h 338568"/>
                  <a:gd name="connsiteX0" fmla="*/ 7997 w 463864"/>
                  <a:gd name="connsiteY0" fmla="*/ 0 h 338568"/>
                  <a:gd name="connsiteX1" fmla="*/ 0 w 463864"/>
                  <a:gd name="connsiteY1" fmla="*/ 109301 h 338568"/>
                  <a:gd name="connsiteX2" fmla="*/ 39988 w 463864"/>
                  <a:gd name="connsiteY2" fmla="*/ 114633 h 338568"/>
                  <a:gd name="connsiteX3" fmla="*/ 29325 w 463864"/>
                  <a:gd name="connsiteY3" fmla="*/ 170617 h 338568"/>
                  <a:gd name="connsiteX4" fmla="*/ 50652 w 463864"/>
                  <a:gd name="connsiteY4" fmla="*/ 178614 h 338568"/>
                  <a:gd name="connsiteX5" fmla="*/ 47986 w 463864"/>
                  <a:gd name="connsiteY5" fmla="*/ 218603 h 338568"/>
                  <a:gd name="connsiteX6" fmla="*/ 77311 w 463864"/>
                  <a:gd name="connsiteY6" fmla="*/ 226600 h 338568"/>
                  <a:gd name="connsiteX7" fmla="*/ 63981 w 463864"/>
                  <a:gd name="connsiteY7" fmla="*/ 282584 h 338568"/>
                  <a:gd name="connsiteX8" fmla="*/ 165285 w 463864"/>
                  <a:gd name="connsiteY8" fmla="*/ 282584 h 338568"/>
                  <a:gd name="connsiteX9" fmla="*/ 170617 w 463864"/>
                  <a:gd name="connsiteY9" fmla="*/ 226600 h 338568"/>
                  <a:gd name="connsiteX10" fmla="*/ 138626 w 463864"/>
                  <a:gd name="connsiteY10" fmla="*/ 215937 h 338568"/>
                  <a:gd name="connsiteX11" fmla="*/ 151955 w 463864"/>
                  <a:gd name="connsiteY11" fmla="*/ 173282 h 338568"/>
                  <a:gd name="connsiteX12" fmla="*/ 127962 w 463864"/>
                  <a:gd name="connsiteY12" fmla="*/ 167951 h 338568"/>
                  <a:gd name="connsiteX13" fmla="*/ 127962 w 463864"/>
                  <a:gd name="connsiteY13" fmla="*/ 119965 h 338568"/>
                  <a:gd name="connsiteX14" fmla="*/ 90640 w 463864"/>
                  <a:gd name="connsiteY14" fmla="*/ 109301 h 338568"/>
                  <a:gd name="connsiteX15" fmla="*/ 103969 w 463864"/>
                  <a:gd name="connsiteY15" fmla="*/ 0 h 338568"/>
                  <a:gd name="connsiteX16" fmla="*/ 202607 w 463864"/>
                  <a:gd name="connsiteY16" fmla="*/ 2666 h 338568"/>
                  <a:gd name="connsiteX17" fmla="*/ 183946 w 463864"/>
                  <a:gd name="connsiteY17" fmla="*/ 103969 h 338568"/>
                  <a:gd name="connsiteX18" fmla="*/ 237264 w 463864"/>
                  <a:gd name="connsiteY18" fmla="*/ 106635 h 338568"/>
                  <a:gd name="connsiteX19" fmla="*/ 229266 w 463864"/>
                  <a:gd name="connsiteY19" fmla="*/ 162619 h 338568"/>
                  <a:gd name="connsiteX20" fmla="*/ 245262 w 463864"/>
                  <a:gd name="connsiteY20" fmla="*/ 162619 h 338568"/>
                  <a:gd name="connsiteX21" fmla="*/ 245262 w 463864"/>
                  <a:gd name="connsiteY21" fmla="*/ 213271 h 338568"/>
                  <a:gd name="connsiteX22" fmla="*/ 271920 w 463864"/>
                  <a:gd name="connsiteY22" fmla="*/ 218603 h 338568"/>
                  <a:gd name="connsiteX23" fmla="*/ 269255 w 463864"/>
                  <a:gd name="connsiteY23" fmla="*/ 279918 h 338568"/>
                  <a:gd name="connsiteX24" fmla="*/ 359895 w 463864"/>
                  <a:gd name="connsiteY24" fmla="*/ 277252 h 338568"/>
                  <a:gd name="connsiteX25" fmla="*/ 359895 w 463864"/>
                  <a:gd name="connsiteY25" fmla="*/ 221268 h 338568"/>
                  <a:gd name="connsiteX26" fmla="*/ 341234 w 463864"/>
                  <a:gd name="connsiteY26" fmla="*/ 218603 h 338568"/>
                  <a:gd name="connsiteX27" fmla="*/ 343899 w 463864"/>
                  <a:gd name="connsiteY27" fmla="*/ 167951 h 338568"/>
                  <a:gd name="connsiteX28" fmla="*/ 314575 w 463864"/>
                  <a:gd name="connsiteY28" fmla="*/ 162619 h 338568"/>
                  <a:gd name="connsiteX29" fmla="*/ 322572 w 463864"/>
                  <a:gd name="connsiteY29" fmla="*/ 111967 h 338568"/>
                  <a:gd name="connsiteX30" fmla="*/ 278662 w 463864"/>
                  <a:gd name="connsiteY30" fmla="*/ 109609 h 338568"/>
                  <a:gd name="connsiteX31" fmla="*/ 287916 w 463864"/>
                  <a:gd name="connsiteY31" fmla="*/ 2666 h 338568"/>
                  <a:gd name="connsiteX32" fmla="*/ 375890 w 463864"/>
                  <a:gd name="connsiteY32" fmla="*/ 5331 h 338568"/>
                  <a:gd name="connsiteX33" fmla="*/ 373224 w 463864"/>
                  <a:gd name="connsiteY33" fmla="*/ 111967 h 338568"/>
                  <a:gd name="connsiteX34" fmla="*/ 415878 w 463864"/>
                  <a:gd name="connsiteY34" fmla="*/ 111967 h 338568"/>
                  <a:gd name="connsiteX35" fmla="*/ 413213 w 463864"/>
                  <a:gd name="connsiteY35" fmla="*/ 167951 h 338568"/>
                  <a:gd name="connsiteX36" fmla="*/ 434540 w 463864"/>
                  <a:gd name="connsiteY36" fmla="*/ 170617 h 338568"/>
                  <a:gd name="connsiteX37" fmla="*/ 434540 w 463864"/>
                  <a:gd name="connsiteY37" fmla="*/ 221268 h 338568"/>
                  <a:gd name="connsiteX38" fmla="*/ 461199 w 463864"/>
                  <a:gd name="connsiteY38" fmla="*/ 218603 h 338568"/>
                  <a:gd name="connsiteX39" fmla="*/ 463864 w 463864"/>
                  <a:gd name="connsiteY39" fmla="*/ 338568 h 338568"/>
                  <a:gd name="connsiteX0" fmla="*/ 7997 w 463864"/>
                  <a:gd name="connsiteY0" fmla="*/ 0 h 338568"/>
                  <a:gd name="connsiteX1" fmla="*/ 0 w 463864"/>
                  <a:gd name="connsiteY1" fmla="*/ 109301 h 338568"/>
                  <a:gd name="connsiteX2" fmla="*/ 39988 w 463864"/>
                  <a:gd name="connsiteY2" fmla="*/ 114633 h 338568"/>
                  <a:gd name="connsiteX3" fmla="*/ 29325 w 463864"/>
                  <a:gd name="connsiteY3" fmla="*/ 170617 h 338568"/>
                  <a:gd name="connsiteX4" fmla="*/ 50652 w 463864"/>
                  <a:gd name="connsiteY4" fmla="*/ 178614 h 338568"/>
                  <a:gd name="connsiteX5" fmla="*/ 47986 w 463864"/>
                  <a:gd name="connsiteY5" fmla="*/ 218603 h 338568"/>
                  <a:gd name="connsiteX6" fmla="*/ 77311 w 463864"/>
                  <a:gd name="connsiteY6" fmla="*/ 226600 h 338568"/>
                  <a:gd name="connsiteX7" fmla="*/ 63981 w 463864"/>
                  <a:gd name="connsiteY7" fmla="*/ 282584 h 338568"/>
                  <a:gd name="connsiteX8" fmla="*/ 165285 w 463864"/>
                  <a:gd name="connsiteY8" fmla="*/ 282584 h 338568"/>
                  <a:gd name="connsiteX9" fmla="*/ 170617 w 463864"/>
                  <a:gd name="connsiteY9" fmla="*/ 226600 h 338568"/>
                  <a:gd name="connsiteX10" fmla="*/ 138626 w 463864"/>
                  <a:gd name="connsiteY10" fmla="*/ 215937 h 338568"/>
                  <a:gd name="connsiteX11" fmla="*/ 151955 w 463864"/>
                  <a:gd name="connsiteY11" fmla="*/ 173282 h 338568"/>
                  <a:gd name="connsiteX12" fmla="*/ 127962 w 463864"/>
                  <a:gd name="connsiteY12" fmla="*/ 167951 h 338568"/>
                  <a:gd name="connsiteX13" fmla="*/ 127962 w 463864"/>
                  <a:gd name="connsiteY13" fmla="*/ 119965 h 338568"/>
                  <a:gd name="connsiteX14" fmla="*/ 90640 w 463864"/>
                  <a:gd name="connsiteY14" fmla="*/ 109301 h 338568"/>
                  <a:gd name="connsiteX15" fmla="*/ 103969 w 463864"/>
                  <a:gd name="connsiteY15" fmla="*/ 0 h 338568"/>
                  <a:gd name="connsiteX16" fmla="*/ 202607 w 463864"/>
                  <a:gd name="connsiteY16" fmla="*/ 2666 h 338568"/>
                  <a:gd name="connsiteX17" fmla="*/ 183946 w 463864"/>
                  <a:gd name="connsiteY17" fmla="*/ 103969 h 338568"/>
                  <a:gd name="connsiteX18" fmla="*/ 237264 w 463864"/>
                  <a:gd name="connsiteY18" fmla="*/ 106635 h 338568"/>
                  <a:gd name="connsiteX19" fmla="*/ 229266 w 463864"/>
                  <a:gd name="connsiteY19" fmla="*/ 162619 h 338568"/>
                  <a:gd name="connsiteX20" fmla="*/ 245262 w 463864"/>
                  <a:gd name="connsiteY20" fmla="*/ 162619 h 338568"/>
                  <a:gd name="connsiteX21" fmla="*/ 245262 w 463864"/>
                  <a:gd name="connsiteY21" fmla="*/ 213271 h 338568"/>
                  <a:gd name="connsiteX22" fmla="*/ 271920 w 463864"/>
                  <a:gd name="connsiteY22" fmla="*/ 218603 h 338568"/>
                  <a:gd name="connsiteX23" fmla="*/ 269255 w 463864"/>
                  <a:gd name="connsiteY23" fmla="*/ 279918 h 338568"/>
                  <a:gd name="connsiteX24" fmla="*/ 359895 w 463864"/>
                  <a:gd name="connsiteY24" fmla="*/ 277252 h 338568"/>
                  <a:gd name="connsiteX25" fmla="*/ 359895 w 463864"/>
                  <a:gd name="connsiteY25" fmla="*/ 221268 h 338568"/>
                  <a:gd name="connsiteX26" fmla="*/ 341234 w 463864"/>
                  <a:gd name="connsiteY26" fmla="*/ 218603 h 338568"/>
                  <a:gd name="connsiteX27" fmla="*/ 343899 w 463864"/>
                  <a:gd name="connsiteY27" fmla="*/ 167951 h 338568"/>
                  <a:gd name="connsiteX28" fmla="*/ 314575 w 463864"/>
                  <a:gd name="connsiteY28" fmla="*/ 162619 h 338568"/>
                  <a:gd name="connsiteX29" fmla="*/ 322572 w 463864"/>
                  <a:gd name="connsiteY29" fmla="*/ 107738 h 338568"/>
                  <a:gd name="connsiteX30" fmla="*/ 278662 w 463864"/>
                  <a:gd name="connsiteY30" fmla="*/ 109609 h 338568"/>
                  <a:gd name="connsiteX31" fmla="*/ 287916 w 463864"/>
                  <a:gd name="connsiteY31" fmla="*/ 2666 h 338568"/>
                  <a:gd name="connsiteX32" fmla="*/ 375890 w 463864"/>
                  <a:gd name="connsiteY32" fmla="*/ 5331 h 338568"/>
                  <a:gd name="connsiteX33" fmla="*/ 373224 w 463864"/>
                  <a:gd name="connsiteY33" fmla="*/ 111967 h 338568"/>
                  <a:gd name="connsiteX34" fmla="*/ 415878 w 463864"/>
                  <a:gd name="connsiteY34" fmla="*/ 111967 h 338568"/>
                  <a:gd name="connsiteX35" fmla="*/ 413213 w 463864"/>
                  <a:gd name="connsiteY35" fmla="*/ 167951 h 338568"/>
                  <a:gd name="connsiteX36" fmla="*/ 434540 w 463864"/>
                  <a:gd name="connsiteY36" fmla="*/ 170617 h 338568"/>
                  <a:gd name="connsiteX37" fmla="*/ 434540 w 463864"/>
                  <a:gd name="connsiteY37" fmla="*/ 221268 h 338568"/>
                  <a:gd name="connsiteX38" fmla="*/ 461199 w 463864"/>
                  <a:gd name="connsiteY38" fmla="*/ 218603 h 338568"/>
                  <a:gd name="connsiteX39" fmla="*/ 463864 w 463864"/>
                  <a:gd name="connsiteY39" fmla="*/ 338568 h 338568"/>
                  <a:gd name="connsiteX0" fmla="*/ 7997 w 463864"/>
                  <a:gd name="connsiteY0" fmla="*/ 0 h 338568"/>
                  <a:gd name="connsiteX1" fmla="*/ 0 w 463864"/>
                  <a:gd name="connsiteY1" fmla="*/ 109301 h 338568"/>
                  <a:gd name="connsiteX2" fmla="*/ 39988 w 463864"/>
                  <a:gd name="connsiteY2" fmla="*/ 114633 h 338568"/>
                  <a:gd name="connsiteX3" fmla="*/ 29325 w 463864"/>
                  <a:gd name="connsiteY3" fmla="*/ 170617 h 338568"/>
                  <a:gd name="connsiteX4" fmla="*/ 50652 w 463864"/>
                  <a:gd name="connsiteY4" fmla="*/ 178614 h 338568"/>
                  <a:gd name="connsiteX5" fmla="*/ 47986 w 463864"/>
                  <a:gd name="connsiteY5" fmla="*/ 218603 h 338568"/>
                  <a:gd name="connsiteX6" fmla="*/ 77311 w 463864"/>
                  <a:gd name="connsiteY6" fmla="*/ 226600 h 338568"/>
                  <a:gd name="connsiteX7" fmla="*/ 63981 w 463864"/>
                  <a:gd name="connsiteY7" fmla="*/ 282584 h 338568"/>
                  <a:gd name="connsiteX8" fmla="*/ 165285 w 463864"/>
                  <a:gd name="connsiteY8" fmla="*/ 282584 h 338568"/>
                  <a:gd name="connsiteX9" fmla="*/ 170617 w 463864"/>
                  <a:gd name="connsiteY9" fmla="*/ 226600 h 338568"/>
                  <a:gd name="connsiteX10" fmla="*/ 138626 w 463864"/>
                  <a:gd name="connsiteY10" fmla="*/ 215937 h 338568"/>
                  <a:gd name="connsiteX11" fmla="*/ 151955 w 463864"/>
                  <a:gd name="connsiteY11" fmla="*/ 173282 h 338568"/>
                  <a:gd name="connsiteX12" fmla="*/ 127962 w 463864"/>
                  <a:gd name="connsiteY12" fmla="*/ 167951 h 338568"/>
                  <a:gd name="connsiteX13" fmla="*/ 127962 w 463864"/>
                  <a:gd name="connsiteY13" fmla="*/ 119965 h 338568"/>
                  <a:gd name="connsiteX14" fmla="*/ 90640 w 463864"/>
                  <a:gd name="connsiteY14" fmla="*/ 109301 h 338568"/>
                  <a:gd name="connsiteX15" fmla="*/ 103969 w 463864"/>
                  <a:gd name="connsiteY15" fmla="*/ 0 h 338568"/>
                  <a:gd name="connsiteX16" fmla="*/ 202607 w 463864"/>
                  <a:gd name="connsiteY16" fmla="*/ 2666 h 338568"/>
                  <a:gd name="connsiteX17" fmla="*/ 183946 w 463864"/>
                  <a:gd name="connsiteY17" fmla="*/ 103969 h 338568"/>
                  <a:gd name="connsiteX18" fmla="*/ 237264 w 463864"/>
                  <a:gd name="connsiteY18" fmla="*/ 106635 h 338568"/>
                  <a:gd name="connsiteX19" fmla="*/ 229266 w 463864"/>
                  <a:gd name="connsiteY19" fmla="*/ 162619 h 338568"/>
                  <a:gd name="connsiteX20" fmla="*/ 245262 w 463864"/>
                  <a:gd name="connsiteY20" fmla="*/ 162619 h 338568"/>
                  <a:gd name="connsiteX21" fmla="*/ 245262 w 463864"/>
                  <a:gd name="connsiteY21" fmla="*/ 213271 h 338568"/>
                  <a:gd name="connsiteX22" fmla="*/ 271920 w 463864"/>
                  <a:gd name="connsiteY22" fmla="*/ 218603 h 338568"/>
                  <a:gd name="connsiteX23" fmla="*/ 269255 w 463864"/>
                  <a:gd name="connsiteY23" fmla="*/ 279918 h 338568"/>
                  <a:gd name="connsiteX24" fmla="*/ 359895 w 463864"/>
                  <a:gd name="connsiteY24" fmla="*/ 277252 h 338568"/>
                  <a:gd name="connsiteX25" fmla="*/ 359895 w 463864"/>
                  <a:gd name="connsiteY25" fmla="*/ 221268 h 338568"/>
                  <a:gd name="connsiteX26" fmla="*/ 341234 w 463864"/>
                  <a:gd name="connsiteY26" fmla="*/ 218603 h 338568"/>
                  <a:gd name="connsiteX27" fmla="*/ 343899 w 463864"/>
                  <a:gd name="connsiteY27" fmla="*/ 167951 h 338568"/>
                  <a:gd name="connsiteX28" fmla="*/ 314575 w 463864"/>
                  <a:gd name="connsiteY28" fmla="*/ 162619 h 338568"/>
                  <a:gd name="connsiteX29" fmla="*/ 322572 w 463864"/>
                  <a:gd name="connsiteY29" fmla="*/ 107738 h 338568"/>
                  <a:gd name="connsiteX30" fmla="*/ 278662 w 463864"/>
                  <a:gd name="connsiteY30" fmla="*/ 109609 h 338568"/>
                  <a:gd name="connsiteX31" fmla="*/ 287916 w 463864"/>
                  <a:gd name="connsiteY31" fmla="*/ 2666 h 338568"/>
                  <a:gd name="connsiteX32" fmla="*/ 375890 w 463864"/>
                  <a:gd name="connsiteY32" fmla="*/ 5331 h 338568"/>
                  <a:gd name="connsiteX33" fmla="*/ 373224 w 463864"/>
                  <a:gd name="connsiteY33" fmla="*/ 111967 h 338568"/>
                  <a:gd name="connsiteX34" fmla="*/ 415878 w 463864"/>
                  <a:gd name="connsiteY34" fmla="*/ 111967 h 338568"/>
                  <a:gd name="connsiteX35" fmla="*/ 413213 w 463864"/>
                  <a:gd name="connsiteY35" fmla="*/ 167951 h 338568"/>
                  <a:gd name="connsiteX36" fmla="*/ 434540 w 463864"/>
                  <a:gd name="connsiteY36" fmla="*/ 170617 h 338568"/>
                  <a:gd name="connsiteX37" fmla="*/ 434540 w 463864"/>
                  <a:gd name="connsiteY37" fmla="*/ 221268 h 338568"/>
                  <a:gd name="connsiteX38" fmla="*/ 461199 w 463864"/>
                  <a:gd name="connsiteY38" fmla="*/ 218603 h 338568"/>
                  <a:gd name="connsiteX39" fmla="*/ 463864 w 463864"/>
                  <a:gd name="connsiteY39" fmla="*/ 338568 h 338568"/>
                  <a:gd name="connsiteX0" fmla="*/ 7997 w 463864"/>
                  <a:gd name="connsiteY0" fmla="*/ 0 h 338568"/>
                  <a:gd name="connsiteX1" fmla="*/ 0 w 463864"/>
                  <a:gd name="connsiteY1" fmla="*/ 109301 h 338568"/>
                  <a:gd name="connsiteX2" fmla="*/ 39988 w 463864"/>
                  <a:gd name="connsiteY2" fmla="*/ 114633 h 338568"/>
                  <a:gd name="connsiteX3" fmla="*/ 29325 w 463864"/>
                  <a:gd name="connsiteY3" fmla="*/ 170617 h 338568"/>
                  <a:gd name="connsiteX4" fmla="*/ 50652 w 463864"/>
                  <a:gd name="connsiteY4" fmla="*/ 178614 h 338568"/>
                  <a:gd name="connsiteX5" fmla="*/ 47986 w 463864"/>
                  <a:gd name="connsiteY5" fmla="*/ 218603 h 338568"/>
                  <a:gd name="connsiteX6" fmla="*/ 77311 w 463864"/>
                  <a:gd name="connsiteY6" fmla="*/ 226600 h 338568"/>
                  <a:gd name="connsiteX7" fmla="*/ 63981 w 463864"/>
                  <a:gd name="connsiteY7" fmla="*/ 282584 h 338568"/>
                  <a:gd name="connsiteX8" fmla="*/ 165285 w 463864"/>
                  <a:gd name="connsiteY8" fmla="*/ 282584 h 338568"/>
                  <a:gd name="connsiteX9" fmla="*/ 170617 w 463864"/>
                  <a:gd name="connsiteY9" fmla="*/ 226600 h 338568"/>
                  <a:gd name="connsiteX10" fmla="*/ 138626 w 463864"/>
                  <a:gd name="connsiteY10" fmla="*/ 215937 h 338568"/>
                  <a:gd name="connsiteX11" fmla="*/ 151955 w 463864"/>
                  <a:gd name="connsiteY11" fmla="*/ 173282 h 338568"/>
                  <a:gd name="connsiteX12" fmla="*/ 127962 w 463864"/>
                  <a:gd name="connsiteY12" fmla="*/ 167951 h 338568"/>
                  <a:gd name="connsiteX13" fmla="*/ 127962 w 463864"/>
                  <a:gd name="connsiteY13" fmla="*/ 119965 h 338568"/>
                  <a:gd name="connsiteX14" fmla="*/ 90640 w 463864"/>
                  <a:gd name="connsiteY14" fmla="*/ 109301 h 338568"/>
                  <a:gd name="connsiteX15" fmla="*/ 103969 w 463864"/>
                  <a:gd name="connsiteY15" fmla="*/ 0 h 338568"/>
                  <a:gd name="connsiteX16" fmla="*/ 202607 w 463864"/>
                  <a:gd name="connsiteY16" fmla="*/ 2666 h 338568"/>
                  <a:gd name="connsiteX17" fmla="*/ 182536 w 463864"/>
                  <a:gd name="connsiteY17" fmla="*/ 108199 h 338568"/>
                  <a:gd name="connsiteX18" fmla="*/ 237264 w 463864"/>
                  <a:gd name="connsiteY18" fmla="*/ 106635 h 338568"/>
                  <a:gd name="connsiteX19" fmla="*/ 229266 w 463864"/>
                  <a:gd name="connsiteY19" fmla="*/ 162619 h 338568"/>
                  <a:gd name="connsiteX20" fmla="*/ 245262 w 463864"/>
                  <a:gd name="connsiteY20" fmla="*/ 162619 h 338568"/>
                  <a:gd name="connsiteX21" fmla="*/ 245262 w 463864"/>
                  <a:gd name="connsiteY21" fmla="*/ 213271 h 338568"/>
                  <a:gd name="connsiteX22" fmla="*/ 271920 w 463864"/>
                  <a:gd name="connsiteY22" fmla="*/ 218603 h 338568"/>
                  <a:gd name="connsiteX23" fmla="*/ 269255 w 463864"/>
                  <a:gd name="connsiteY23" fmla="*/ 279918 h 338568"/>
                  <a:gd name="connsiteX24" fmla="*/ 359895 w 463864"/>
                  <a:gd name="connsiteY24" fmla="*/ 277252 h 338568"/>
                  <a:gd name="connsiteX25" fmla="*/ 359895 w 463864"/>
                  <a:gd name="connsiteY25" fmla="*/ 221268 h 338568"/>
                  <a:gd name="connsiteX26" fmla="*/ 341234 w 463864"/>
                  <a:gd name="connsiteY26" fmla="*/ 218603 h 338568"/>
                  <a:gd name="connsiteX27" fmla="*/ 343899 w 463864"/>
                  <a:gd name="connsiteY27" fmla="*/ 167951 h 338568"/>
                  <a:gd name="connsiteX28" fmla="*/ 314575 w 463864"/>
                  <a:gd name="connsiteY28" fmla="*/ 162619 h 338568"/>
                  <a:gd name="connsiteX29" fmla="*/ 322572 w 463864"/>
                  <a:gd name="connsiteY29" fmla="*/ 107738 h 338568"/>
                  <a:gd name="connsiteX30" fmla="*/ 278662 w 463864"/>
                  <a:gd name="connsiteY30" fmla="*/ 109609 h 338568"/>
                  <a:gd name="connsiteX31" fmla="*/ 287916 w 463864"/>
                  <a:gd name="connsiteY31" fmla="*/ 2666 h 338568"/>
                  <a:gd name="connsiteX32" fmla="*/ 375890 w 463864"/>
                  <a:gd name="connsiteY32" fmla="*/ 5331 h 338568"/>
                  <a:gd name="connsiteX33" fmla="*/ 373224 w 463864"/>
                  <a:gd name="connsiteY33" fmla="*/ 111967 h 338568"/>
                  <a:gd name="connsiteX34" fmla="*/ 415878 w 463864"/>
                  <a:gd name="connsiteY34" fmla="*/ 111967 h 338568"/>
                  <a:gd name="connsiteX35" fmla="*/ 413213 w 463864"/>
                  <a:gd name="connsiteY35" fmla="*/ 167951 h 338568"/>
                  <a:gd name="connsiteX36" fmla="*/ 434540 w 463864"/>
                  <a:gd name="connsiteY36" fmla="*/ 170617 h 338568"/>
                  <a:gd name="connsiteX37" fmla="*/ 434540 w 463864"/>
                  <a:gd name="connsiteY37" fmla="*/ 221268 h 338568"/>
                  <a:gd name="connsiteX38" fmla="*/ 461199 w 463864"/>
                  <a:gd name="connsiteY38" fmla="*/ 218603 h 338568"/>
                  <a:gd name="connsiteX39" fmla="*/ 463864 w 463864"/>
                  <a:gd name="connsiteY39" fmla="*/ 338568 h 338568"/>
                  <a:gd name="connsiteX0" fmla="*/ 7997 w 463864"/>
                  <a:gd name="connsiteY0" fmla="*/ 0 h 338568"/>
                  <a:gd name="connsiteX1" fmla="*/ 0 w 463864"/>
                  <a:gd name="connsiteY1" fmla="*/ 109301 h 338568"/>
                  <a:gd name="connsiteX2" fmla="*/ 39988 w 463864"/>
                  <a:gd name="connsiteY2" fmla="*/ 114633 h 338568"/>
                  <a:gd name="connsiteX3" fmla="*/ 29325 w 463864"/>
                  <a:gd name="connsiteY3" fmla="*/ 170617 h 338568"/>
                  <a:gd name="connsiteX4" fmla="*/ 50652 w 463864"/>
                  <a:gd name="connsiteY4" fmla="*/ 178614 h 338568"/>
                  <a:gd name="connsiteX5" fmla="*/ 47986 w 463864"/>
                  <a:gd name="connsiteY5" fmla="*/ 218603 h 338568"/>
                  <a:gd name="connsiteX6" fmla="*/ 77311 w 463864"/>
                  <a:gd name="connsiteY6" fmla="*/ 226600 h 338568"/>
                  <a:gd name="connsiteX7" fmla="*/ 63981 w 463864"/>
                  <a:gd name="connsiteY7" fmla="*/ 282584 h 338568"/>
                  <a:gd name="connsiteX8" fmla="*/ 165285 w 463864"/>
                  <a:gd name="connsiteY8" fmla="*/ 282584 h 338568"/>
                  <a:gd name="connsiteX9" fmla="*/ 170617 w 463864"/>
                  <a:gd name="connsiteY9" fmla="*/ 226600 h 338568"/>
                  <a:gd name="connsiteX10" fmla="*/ 138626 w 463864"/>
                  <a:gd name="connsiteY10" fmla="*/ 215937 h 338568"/>
                  <a:gd name="connsiteX11" fmla="*/ 151955 w 463864"/>
                  <a:gd name="connsiteY11" fmla="*/ 173282 h 338568"/>
                  <a:gd name="connsiteX12" fmla="*/ 127962 w 463864"/>
                  <a:gd name="connsiteY12" fmla="*/ 167951 h 338568"/>
                  <a:gd name="connsiteX13" fmla="*/ 127962 w 463864"/>
                  <a:gd name="connsiteY13" fmla="*/ 119965 h 338568"/>
                  <a:gd name="connsiteX14" fmla="*/ 90640 w 463864"/>
                  <a:gd name="connsiteY14" fmla="*/ 109301 h 338568"/>
                  <a:gd name="connsiteX15" fmla="*/ 103969 w 463864"/>
                  <a:gd name="connsiteY15" fmla="*/ 0 h 338568"/>
                  <a:gd name="connsiteX16" fmla="*/ 202607 w 463864"/>
                  <a:gd name="connsiteY16" fmla="*/ 2666 h 338568"/>
                  <a:gd name="connsiteX17" fmla="*/ 182536 w 463864"/>
                  <a:gd name="connsiteY17" fmla="*/ 108199 h 338568"/>
                  <a:gd name="connsiteX18" fmla="*/ 237264 w 463864"/>
                  <a:gd name="connsiteY18" fmla="*/ 106635 h 338568"/>
                  <a:gd name="connsiteX19" fmla="*/ 229266 w 463864"/>
                  <a:gd name="connsiteY19" fmla="*/ 162619 h 338568"/>
                  <a:gd name="connsiteX20" fmla="*/ 245262 w 463864"/>
                  <a:gd name="connsiteY20" fmla="*/ 162619 h 338568"/>
                  <a:gd name="connsiteX21" fmla="*/ 245262 w 463864"/>
                  <a:gd name="connsiteY21" fmla="*/ 213271 h 338568"/>
                  <a:gd name="connsiteX22" fmla="*/ 271920 w 463864"/>
                  <a:gd name="connsiteY22" fmla="*/ 218603 h 338568"/>
                  <a:gd name="connsiteX23" fmla="*/ 269255 w 463864"/>
                  <a:gd name="connsiteY23" fmla="*/ 279918 h 338568"/>
                  <a:gd name="connsiteX24" fmla="*/ 359895 w 463864"/>
                  <a:gd name="connsiteY24" fmla="*/ 277252 h 338568"/>
                  <a:gd name="connsiteX25" fmla="*/ 359895 w 463864"/>
                  <a:gd name="connsiteY25" fmla="*/ 221268 h 338568"/>
                  <a:gd name="connsiteX26" fmla="*/ 341234 w 463864"/>
                  <a:gd name="connsiteY26" fmla="*/ 218603 h 338568"/>
                  <a:gd name="connsiteX27" fmla="*/ 343899 w 463864"/>
                  <a:gd name="connsiteY27" fmla="*/ 167951 h 338568"/>
                  <a:gd name="connsiteX28" fmla="*/ 314575 w 463864"/>
                  <a:gd name="connsiteY28" fmla="*/ 162619 h 338568"/>
                  <a:gd name="connsiteX29" fmla="*/ 322572 w 463864"/>
                  <a:gd name="connsiteY29" fmla="*/ 107738 h 338568"/>
                  <a:gd name="connsiteX30" fmla="*/ 278662 w 463864"/>
                  <a:gd name="connsiteY30" fmla="*/ 109609 h 338568"/>
                  <a:gd name="connsiteX31" fmla="*/ 287916 w 463864"/>
                  <a:gd name="connsiteY31" fmla="*/ 2666 h 338568"/>
                  <a:gd name="connsiteX32" fmla="*/ 375890 w 463864"/>
                  <a:gd name="connsiteY32" fmla="*/ 1101 h 338568"/>
                  <a:gd name="connsiteX33" fmla="*/ 373224 w 463864"/>
                  <a:gd name="connsiteY33" fmla="*/ 111967 h 338568"/>
                  <a:gd name="connsiteX34" fmla="*/ 415878 w 463864"/>
                  <a:gd name="connsiteY34" fmla="*/ 111967 h 338568"/>
                  <a:gd name="connsiteX35" fmla="*/ 413213 w 463864"/>
                  <a:gd name="connsiteY35" fmla="*/ 167951 h 338568"/>
                  <a:gd name="connsiteX36" fmla="*/ 434540 w 463864"/>
                  <a:gd name="connsiteY36" fmla="*/ 170617 h 338568"/>
                  <a:gd name="connsiteX37" fmla="*/ 434540 w 463864"/>
                  <a:gd name="connsiteY37" fmla="*/ 221268 h 338568"/>
                  <a:gd name="connsiteX38" fmla="*/ 461199 w 463864"/>
                  <a:gd name="connsiteY38" fmla="*/ 218603 h 338568"/>
                  <a:gd name="connsiteX39" fmla="*/ 463864 w 463864"/>
                  <a:gd name="connsiteY39" fmla="*/ 338568 h 338568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6754 h 338722"/>
                  <a:gd name="connsiteX10" fmla="*/ 138626 w 463864"/>
                  <a:gd name="connsiteY10" fmla="*/ 216091 h 338722"/>
                  <a:gd name="connsiteX11" fmla="*/ 151955 w 463864"/>
                  <a:gd name="connsiteY11" fmla="*/ 17343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2011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202607 w 463864"/>
                  <a:gd name="connsiteY16" fmla="*/ 282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6754 h 338722"/>
                  <a:gd name="connsiteX10" fmla="*/ 138626 w 463864"/>
                  <a:gd name="connsiteY10" fmla="*/ 216091 h 338722"/>
                  <a:gd name="connsiteX11" fmla="*/ 151955 w 463864"/>
                  <a:gd name="connsiteY11" fmla="*/ 17343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2011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38626 w 463864"/>
                  <a:gd name="connsiteY10" fmla="*/ 216091 h 338722"/>
                  <a:gd name="connsiteX11" fmla="*/ 151955 w 463864"/>
                  <a:gd name="connsiteY11" fmla="*/ 17343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2011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51955 w 463864"/>
                  <a:gd name="connsiteY11" fmla="*/ 17343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2011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53366 w 463864"/>
                  <a:gd name="connsiteY11" fmla="*/ 17061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2011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50547 w 463864"/>
                  <a:gd name="connsiteY11" fmla="*/ 16497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2011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2011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9372 w 463864"/>
                  <a:gd name="connsiteY13" fmla="*/ 10742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9372 w 463864"/>
                  <a:gd name="connsiteY13" fmla="*/ 10742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7264 w 463864"/>
                  <a:gd name="connsiteY18" fmla="*/ 10678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4540 w 463864"/>
                  <a:gd name="connsiteY36" fmla="*/ 17077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0652 w 463864"/>
                  <a:gd name="connsiteY4" fmla="*/ 17876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478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398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1342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2188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4575 w 463864"/>
                  <a:gd name="connsiteY28" fmla="*/ 16277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2188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7395 w 463864"/>
                  <a:gd name="connsiteY28" fmla="*/ 16559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2188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7395 w 463864"/>
                  <a:gd name="connsiteY28" fmla="*/ 16559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2188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7395 w 463864"/>
                  <a:gd name="connsiteY28" fmla="*/ 16982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2188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7395 w 463864"/>
                  <a:gd name="connsiteY28" fmla="*/ 16841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2188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7395 w 463864"/>
                  <a:gd name="connsiteY28" fmla="*/ 16841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976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4 h 338722"/>
                  <a:gd name="connsiteX1" fmla="*/ 0 w 463864"/>
                  <a:gd name="connsiteY1" fmla="*/ 109455 h 338722"/>
                  <a:gd name="connsiteX2" fmla="*/ 39988 w 463864"/>
                  <a:gd name="connsiteY2" fmla="*/ 110557 h 338722"/>
                  <a:gd name="connsiteX3" fmla="*/ 29325 w 463864"/>
                  <a:gd name="connsiteY3" fmla="*/ 170771 h 338722"/>
                  <a:gd name="connsiteX4" fmla="*/ 53472 w 463864"/>
                  <a:gd name="connsiteY4" fmla="*/ 170308 h 338722"/>
                  <a:gd name="connsiteX5" fmla="*/ 47986 w 463864"/>
                  <a:gd name="connsiteY5" fmla="*/ 218757 h 338722"/>
                  <a:gd name="connsiteX6" fmla="*/ 77311 w 463864"/>
                  <a:gd name="connsiteY6" fmla="*/ 226754 h 338722"/>
                  <a:gd name="connsiteX7" fmla="*/ 68211 w 463864"/>
                  <a:gd name="connsiteY7" fmla="*/ 282738 h 338722"/>
                  <a:gd name="connsiteX8" fmla="*/ 165285 w 463864"/>
                  <a:gd name="connsiteY8" fmla="*/ 282738 h 338722"/>
                  <a:gd name="connsiteX9" fmla="*/ 170617 w 463864"/>
                  <a:gd name="connsiteY9" fmla="*/ 222524 h 338722"/>
                  <a:gd name="connsiteX10" fmla="*/ 140036 w 463864"/>
                  <a:gd name="connsiteY10" fmla="*/ 221731 h 338722"/>
                  <a:gd name="connsiteX11" fmla="*/ 149137 w 463864"/>
                  <a:gd name="connsiteY11" fmla="*/ 167796 h 338722"/>
                  <a:gd name="connsiteX12" fmla="*/ 127962 w 463864"/>
                  <a:gd name="connsiteY12" fmla="*/ 168105 h 338722"/>
                  <a:gd name="connsiteX13" fmla="*/ 127962 w 463864"/>
                  <a:gd name="connsiteY13" fmla="*/ 108839 h 338722"/>
                  <a:gd name="connsiteX14" fmla="*/ 90640 w 463864"/>
                  <a:gd name="connsiteY14" fmla="*/ 109455 h 338722"/>
                  <a:gd name="connsiteX15" fmla="*/ 103969 w 463864"/>
                  <a:gd name="connsiteY15" fmla="*/ 154 h 338722"/>
                  <a:gd name="connsiteX16" fmla="*/ 198378 w 463864"/>
                  <a:gd name="connsiteY16" fmla="*/ 0 h 338722"/>
                  <a:gd name="connsiteX17" fmla="*/ 182536 w 463864"/>
                  <a:gd name="connsiteY17" fmla="*/ 108353 h 338722"/>
                  <a:gd name="connsiteX18" fmla="*/ 234444 w 463864"/>
                  <a:gd name="connsiteY18" fmla="*/ 108199 h 338722"/>
                  <a:gd name="connsiteX19" fmla="*/ 229266 w 463864"/>
                  <a:gd name="connsiteY19" fmla="*/ 162773 h 338722"/>
                  <a:gd name="connsiteX20" fmla="*/ 245262 w 463864"/>
                  <a:gd name="connsiteY20" fmla="*/ 162773 h 338722"/>
                  <a:gd name="connsiteX21" fmla="*/ 245262 w 463864"/>
                  <a:gd name="connsiteY21" fmla="*/ 221885 h 338722"/>
                  <a:gd name="connsiteX22" fmla="*/ 271920 w 463864"/>
                  <a:gd name="connsiteY22" fmla="*/ 218757 h 338722"/>
                  <a:gd name="connsiteX23" fmla="*/ 269255 w 463864"/>
                  <a:gd name="connsiteY23" fmla="*/ 280072 h 338722"/>
                  <a:gd name="connsiteX24" fmla="*/ 359895 w 463864"/>
                  <a:gd name="connsiteY24" fmla="*/ 277406 h 338722"/>
                  <a:gd name="connsiteX25" fmla="*/ 359895 w 463864"/>
                  <a:gd name="connsiteY25" fmla="*/ 221422 h 338722"/>
                  <a:gd name="connsiteX26" fmla="*/ 341234 w 463864"/>
                  <a:gd name="connsiteY26" fmla="*/ 218757 h 338722"/>
                  <a:gd name="connsiteX27" fmla="*/ 343899 w 463864"/>
                  <a:gd name="connsiteY27" fmla="*/ 168105 h 338722"/>
                  <a:gd name="connsiteX28" fmla="*/ 317395 w 463864"/>
                  <a:gd name="connsiteY28" fmla="*/ 168413 h 338722"/>
                  <a:gd name="connsiteX29" fmla="*/ 322572 w 463864"/>
                  <a:gd name="connsiteY29" fmla="*/ 107892 h 338722"/>
                  <a:gd name="connsiteX30" fmla="*/ 278662 w 463864"/>
                  <a:gd name="connsiteY30" fmla="*/ 108353 h 338722"/>
                  <a:gd name="connsiteX31" fmla="*/ 286505 w 463864"/>
                  <a:gd name="connsiteY31" fmla="*/ 0 h 338722"/>
                  <a:gd name="connsiteX32" fmla="*/ 375890 w 463864"/>
                  <a:gd name="connsiteY32" fmla="*/ 1255 h 338722"/>
                  <a:gd name="connsiteX33" fmla="*/ 373224 w 463864"/>
                  <a:gd name="connsiteY33" fmla="*/ 112121 h 338722"/>
                  <a:gd name="connsiteX34" fmla="*/ 415878 w 463864"/>
                  <a:gd name="connsiteY34" fmla="*/ 112121 h 338722"/>
                  <a:gd name="connsiteX35" fmla="*/ 413213 w 463864"/>
                  <a:gd name="connsiteY35" fmla="*/ 168105 h 338722"/>
                  <a:gd name="connsiteX36" fmla="*/ 433129 w 463864"/>
                  <a:gd name="connsiteY36" fmla="*/ 166541 h 338722"/>
                  <a:gd name="connsiteX37" fmla="*/ 434540 w 463864"/>
                  <a:gd name="connsiteY37" fmla="*/ 221422 h 338722"/>
                  <a:gd name="connsiteX38" fmla="*/ 461199 w 463864"/>
                  <a:gd name="connsiteY38" fmla="*/ 218757 h 338722"/>
                  <a:gd name="connsiteX39" fmla="*/ 463864 w 463864"/>
                  <a:gd name="connsiteY39" fmla="*/ 338722 h 338722"/>
                  <a:gd name="connsiteX0" fmla="*/ 7997 w 463864"/>
                  <a:gd name="connsiteY0" fmla="*/ 1564 h 340132"/>
                  <a:gd name="connsiteX1" fmla="*/ 0 w 463864"/>
                  <a:gd name="connsiteY1" fmla="*/ 110865 h 340132"/>
                  <a:gd name="connsiteX2" fmla="*/ 39988 w 463864"/>
                  <a:gd name="connsiteY2" fmla="*/ 111967 h 340132"/>
                  <a:gd name="connsiteX3" fmla="*/ 29325 w 463864"/>
                  <a:gd name="connsiteY3" fmla="*/ 172181 h 340132"/>
                  <a:gd name="connsiteX4" fmla="*/ 53472 w 463864"/>
                  <a:gd name="connsiteY4" fmla="*/ 171718 h 340132"/>
                  <a:gd name="connsiteX5" fmla="*/ 47986 w 463864"/>
                  <a:gd name="connsiteY5" fmla="*/ 220167 h 340132"/>
                  <a:gd name="connsiteX6" fmla="*/ 77311 w 463864"/>
                  <a:gd name="connsiteY6" fmla="*/ 228164 h 340132"/>
                  <a:gd name="connsiteX7" fmla="*/ 68211 w 463864"/>
                  <a:gd name="connsiteY7" fmla="*/ 284148 h 340132"/>
                  <a:gd name="connsiteX8" fmla="*/ 165285 w 463864"/>
                  <a:gd name="connsiteY8" fmla="*/ 284148 h 340132"/>
                  <a:gd name="connsiteX9" fmla="*/ 170617 w 463864"/>
                  <a:gd name="connsiteY9" fmla="*/ 223934 h 340132"/>
                  <a:gd name="connsiteX10" fmla="*/ 140036 w 463864"/>
                  <a:gd name="connsiteY10" fmla="*/ 223141 h 340132"/>
                  <a:gd name="connsiteX11" fmla="*/ 149137 w 463864"/>
                  <a:gd name="connsiteY11" fmla="*/ 169206 h 340132"/>
                  <a:gd name="connsiteX12" fmla="*/ 127962 w 463864"/>
                  <a:gd name="connsiteY12" fmla="*/ 169515 h 340132"/>
                  <a:gd name="connsiteX13" fmla="*/ 127962 w 463864"/>
                  <a:gd name="connsiteY13" fmla="*/ 110249 h 340132"/>
                  <a:gd name="connsiteX14" fmla="*/ 90640 w 463864"/>
                  <a:gd name="connsiteY14" fmla="*/ 110865 h 340132"/>
                  <a:gd name="connsiteX15" fmla="*/ 103969 w 463864"/>
                  <a:gd name="connsiteY15" fmla="*/ 1564 h 340132"/>
                  <a:gd name="connsiteX16" fmla="*/ 192738 w 463864"/>
                  <a:gd name="connsiteY16" fmla="*/ 0 h 340132"/>
                  <a:gd name="connsiteX17" fmla="*/ 182536 w 463864"/>
                  <a:gd name="connsiteY17" fmla="*/ 109763 h 340132"/>
                  <a:gd name="connsiteX18" fmla="*/ 234444 w 463864"/>
                  <a:gd name="connsiteY18" fmla="*/ 109609 h 340132"/>
                  <a:gd name="connsiteX19" fmla="*/ 229266 w 463864"/>
                  <a:gd name="connsiteY19" fmla="*/ 164183 h 340132"/>
                  <a:gd name="connsiteX20" fmla="*/ 245262 w 463864"/>
                  <a:gd name="connsiteY20" fmla="*/ 164183 h 340132"/>
                  <a:gd name="connsiteX21" fmla="*/ 245262 w 463864"/>
                  <a:gd name="connsiteY21" fmla="*/ 223295 h 340132"/>
                  <a:gd name="connsiteX22" fmla="*/ 271920 w 463864"/>
                  <a:gd name="connsiteY22" fmla="*/ 220167 h 340132"/>
                  <a:gd name="connsiteX23" fmla="*/ 269255 w 463864"/>
                  <a:gd name="connsiteY23" fmla="*/ 281482 h 340132"/>
                  <a:gd name="connsiteX24" fmla="*/ 359895 w 463864"/>
                  <a:gd name="connsiteY24" fmla="*/ 278816 h 340132"/>
                  <a:gd name="connsiteX25" fmla="*/ 359895 w 463864"/>
                  <a:gd name="connsiteY25" fmla="*/ 222832 h 340132"/>
                  <a:gd name="connsiteX26" fmla="*/ 341234 w 463864"/>
                  <a:gd name="connsiteY26" fmla="*/ 220167 h 340132"/>
                  <a:gd name="connsiteX27" fmla="*/ 343899 w 463864"/>
                  <a:gd name="connsiteY27" fmla="*/ 169515 h 340132"/>
                  <a:gd name="connsiteX28" fmla="*/ 317395 w 463864"/>
                  <a:gd name="connsiteY28" fmla="*/ 169823 h 340132"/>
                  <a:gd name="connsiteX29" fmla="*/ 322572 w 463864"/>
                  <a:gd name="connsiteY29" fmla="*/ 109302 h 340132"/>
                  <a:gd name="connsiteX30" fmla="*/ 278662 w 463864"/>
                  <a:gd name="connsiteY30" fmla="*/ 109763 h 340132"/>
                  <a:gd name="connsiteX31" fmla="*/ 286505 w 463864"/>
                  <a:gd name="connsiteY31" fmla="*/ 1410 h 340132"/>
                  <a:gd name="connsiteX32" fmla="*/ 375890 w 463864"/>
                  <a:gd name="connsiteY32" fmla="*/ 2665 h 340132"/>
                  <a:gd name="connsiteX33" fmla="*/ 373224 w 463864"/>
                  <a:gd name="connsiteY33" fmla="*/ 113531 h 340132"/>
                  <a:gd name="connsiteX34" fmla="*/ 415878 w 463864"/>
                  <a:gd name="connsiteY34" fmla="*/ 113531 h 340132"/>
                  <a:gd name="connsiteX35" fmla="*/ 413213 w 463864"/>
                  <a:gd name="connsiteY35" fmla="*/ 169515 h 340132"/>
                  <a:gd name="connsiteX36" fmla="*/ 433129 w 463864"/>
                  <a:gd name="connsiteY36" fmla="*/ 167951 h 340132"/>
                  <a:gd name="connsiteX37" fmla="*/ 434540 w 463864"/>
                  <a:gd name="connsiteY37" fmla="*/ 222832 h 340132"/>
                  <a:gd name="connsiteX38" fmla="*/ 461199 w 463864"/>
                  <a:gd name="connsiteY38" fmla="*/ 220167 h 340132"/>
                  <a:gd name="connsiteX39" fmla="*/ 463864 w 463864"/>
                  <a:gd name="connsiteY39" fmla="*/ 340132 h 340132"/>
                  <a:gd name="connsiteX0" fmla="*/ 16456 w 463864"/>
                  <a:gd name="connsiteY0" fmla="*/ 1564 h 340132"/>
                  <a:gd name="connsiteX1" fmla="*/ 0 w 463864"/>
                  <a:gd name="connsiteY1" fmla="*/ 110865 h 340132"/>
                  <a:gd name="connsiteX2" fmla="*/ 39988 w 463864"/>
                  <a:gd name="connsiteY2" fmla="*/ 111967 h 340132"/>
                  <a:gd name="connsiteX3" fmla="*/ 29325 w 463864"/>
                  <a:gd name="connsiteY3" fmla="*/ 172181 h 340132"/>
                  <a:gd name="connsiteX4" fmla="*/ 53472 w 463864"/>
                  <a:gd name="connsiteY4" fmla="*/ 171718 h 340132"/>
                  <a:gd name="connsiteX5" fmla="*/ 47986 w 463864"/>
                  <a:gd name="connsiteY5" fmla="*/ 220167 h 340132"/>
                  <a:gd name="connsiteX6" fmla="*/ 77311 w 463864"/>
                  <a:gd name="connsiteY6" fmla="*/ 228164 h 340132"/>
                  <a:gd name="connsiteX7" fmla="*/ 68211 w 463864"/>
                  <a:gd name="connsiteY7" fmla="*/ 284148 h 340132"/>
                  <a:gd name="connsiteX8" fmla="*/ 165285 w 463864"/>
                  <a:gd name="connsiteY8" fmla="*/ 284148 h 340132"/>
                  <a:gd name="connsiteX9" fmla="*/ 170617 w 463864"/>
                  <a:gd name="connsiteY9" fmla="*/ 223934 h 340132"/>
                  <a:gd name="connsiteX10" fmla="*/ 140036 w 463864"/>
                  <a:gd name="connsiteY10" fmla="*/ 223141 h 340132"/>
                  <a:gd name="connsiteX11" fmla="*/ 149137 w 463864"/>
                  <a:gd name="connsiteY11" fmla="*/ 169206 h 340132"/>
                  <a:gd name="connsiteX12" fmla="*/ 127962 w 463864"/>
                  <a:gd name="connsiteY12" fmla="*/ 169515 h 340132"/>
                  <a:gd name="connsiteX13" fmla="*/ 127962 w 463864"/>
                  <a:gd name="connsiteY13" fmla="*/ 110249 h 340132"/>
                  <a:gd name="connsiteX14" fmla="*/ 90640 w 463864"/>
                  <a:gd name="connsiteY14" fmla="*/ 110865 h 340132"/>
                  <a:gd name="connsiteX15" fmla="*/ 103969 w 463864"/>
                  <a:gd name="connsiteY15" fmla="*/ 1564 h 340132"/>
                  <a:gd name="connsiteX16" fmla="*/ 192738 w 463864"/>
                  <a:gd name="connsiteY16" fmla="*/ 0 h 340132"/>
                  <a:gd name="connsiteX17" fmla="*/ 182536 w 463864"/>
                  <a:gd name="connsiteY17" fmla="*/ 109763 h 340132"/>
                  <a:gd name="connsiteX18" fmla="*/ 234444 w 463864"/>
                  <a:gd name="connsiteY18" fmla="*/ 109609 h 340132"/>
                  <a:gd name="connsiteX19" fmla="*/ 229266 w 463864"/>
                  <a:gd name="connsiteY19" fmla="*/ 164183 h 340132"/>
                  <a:gd name="connsiteX20" fmla="*/ 245262 w 463864"/>
                  <a:gd name="connsiteY20" fmla="*/ 164183 h 340132"/>
                  <a:gd name="connsiteX21" fmla="*/ 245262 w 463864"/>
                  <a:gd name="connsiteY21" fmla="*/ 223295 h 340132"/>
                  <a:gd name="connsiteX22" fmla="*/ 271920 w 463864"/>
                  <a:gd name="connsiteY22" fmla="*/ 220167 h 340132"/>
                  <a:gd name="connsiteX23" fmla="*/ 269255 w 463864"/>
                  <a:gd name="connsiteY23" fmla="*/ 281482 h 340132"/>
                  <a:gd name="connsiteX24" fmla="*/ 359895 w 463864"/>
                  <a:gd name="connsiteY24" fmla="*/ 278816 h 340132"/>
                  <a:gd name="connsiteX25" fmla="*/ 359895 w 463864"/>
                  <a:gd name="connsiteY25" fmla="*/ 222832 h 340132"/>
                  <a:gd name="connsiteX26" fmla="*/ 341234 w 463864"/>
                  <a:gd name="connsiteY26" fmla="*/ 220167 h 340132"/>
                  <a:gd name="connsiteX27" fmla="*/ 343899 w 463864"/>
                  <a:gd name="connsiteY27" fmla="*/ 169515 h 340132"/>
                  <a:gd name="connsiteX28" fmla="*/ 317395 w 463864"/>
                  <a:gd name="connsiteY28" fmla="*/ 169823 h 340132"/>
                  <a:gd name="connsiteX29" fmla="*/ 322572 w 463864"/>
                  <a:gd name="connsiteY29" fmla="*/ 109302 h 340132"/>
                  <a:gd name="connsiteX30" fmla="*/ 278662 w 463864"/>
                  <a:gd name="connsiteY30" fmla="*/ 109763 h 340132"/>
                  <a:gd name="connsiteX31" fmla="*/ 286505 w 463864"/>
                  <a:gd name="connsiteY31" fmla="*/ 1410 h 340132"/>
                  <a:gd name="connsiteX32" fmla="*/ 375890 w 463864"/>
                  <a:gd name="connsiteY32" fmla="*/ 2665 h 340132"/>
                  <a:gd name="connsiteX33" fmla="*/ 373224 w 463864"/>
                  <a:gd name="connsiteY33" fmla="*/ 113531 h 340132"/>
                  <a:gd name="connsiteX34" fmla="*/ 415878 w 463864"/>
                  <a:gd name="connsiteY34" fmla="*/ 113531 h 340132"/>
                  <a:gd name="connsiteX35" fmla="*/ 413213 w 463864"/>
                  <a:gd name="connsiteY35" fmla="*/ 169515 h 340132"/>
                  <a:gd name="connsiteX36" fmla="*/ 433129 w 463864"/>
                  <a:gd name="connsiteY36" fmla="*/ 167951 h 340132"/>
                  <a:gd name="connsiteX37" fmla="*/ 434540 w 463864"/>
                  <a:gd name="connsiteY37" fmla="*/ 222832 h 340132"/>
                  <a:gd name="connsiteX38" fmla="*/ 461199 w 463864"/>
                  <a:gd name="connsiteY38" fmla="*/ 220167 h 340132"/>
                  <a:gd name="connsiteX39" fmla="*/ 463864 w 463864"/>
                  <a:gd name="connsiteY39" fmla="*/ 340132 h 340132"/>
                  <a:gd name="connsiteX0" fmla="*/ 16456 w 463864"/>
                  <a:gd name="connsiteY0" fmla="*/ 1564 h 340132"/>
                  <a:gd name="connsiteX1" fmla="*/ 0 w 463864"/>
                  <a:gd name="connsiteY1" fmla="*/ 110865 h 340132"/>
                  <a:gd name="connsiteX2" fmla="*/ 39988 w 463864"/>
                  <a:gd name="connsiteY2" fmla="*/ 111967 h 340132"/>
                  <a:gd name="connsiteX3" fmla="*/ 29325 w 463864"/>
                  <a:gd name="connsiteY3" fmla="*/ 172181 h 340132"/>
                  <a:gd name="connsiteX4" fmla="*/ 53472 w 463864"/>
                  <a:gd name="connsiteY4" fmla="*/ 171718 h 340132"/>
                  <a:gd name="connsiteX5" fmla="*/ 47986 w 463864"/>
                  <a:gd name="connsiteY5" fmla="*/ 220167 h 340132"/>
                  <a:gd name="connsiteX6" fmla="*/ 77311 w 463864"/>
                  <a:gd name="connsiteY6" fmla="*/ 222524 h 340132"/>
                  <a:gd name="connsiteX7" fmla="*/ 68211 w 463864"/>
                  <a:gd name="connsiteY7" fmla="*/ 284148 h 340132"/>
                  <a:gd name="connsiteX8" fmla="*/ 165285 w 463864"/>
                  <a:gd name="connsiteY8" fmla="*/ 284148 h 340132"/>
                  <a:gd name="connsiteX9" fmla="*/ 170617 w 463864"/>
                  <a:gd name="connsiteY9" fmla="*/ 223934 h 340132"/>
                  <a:gd name="connsiteX10" fmla="*/ 140036 w 463864"/>
                  <a:gd name="connsiteY10" fmla="*/ 223141 h 340132"/>
                  <a:gd name="connsiteX11" fmla="*/ 149137 w 463864"/>
                  <a:gd name="connsiteY11" fmla="*/ 169206 h 340132"/>
                  <a:gd name="connsiteX12" fmla="*/ 127962 w 463864"/>
                  <a:gd name="connsiteY12" fmla="*/ 169515 h 340132"/>
                  <a:gd name="connsiteX13" fmla="*/ 127962 w 463864"/>
                  <a:gd name="connsiteY13" fmla="*/ 110249 h 340132"/>
                  <a:gd name="connsiteX14" fmla="*/ 90640 w 463864"/>
                  <a:gd name="connsiteY14" fmla="*/ 110865 h 340132"/>
                  <a:gd name="connsiteX15" fmla="*/ 103969 w 463864"/>
                  <a:gd name="connsiteY15" fmla="*/ 1564 h 340132"/>
                  <a:gd name="connsiteX16" fmla="*/ 192738 w 463864"/>
                  <a:gd name="connsiteY16" fmla="*/ 0 h 340132"/>
                  <a:gd name="connsiteX17" fmla="*/ 182536 w 463864"/>
                  <a:gd name="connsiteY17" fmla="*/ 109763 h 340132"/>
                  <a:gd name="connsiteX18" fmla="*/ 234444 w 463864"/>
                  <a:gd name="connsiteY18" fmla="*/ 109609 h 340132"/>
                  <a:gd name="connsiteX19" fmla="*/ 229266 w 463864"/>
                  <a:gd name="connsiteY19" fmla="*/ 164183 h 340132"/>
                  <a:gd name="connsiteX20" fmla="*/ 245262 w 463864"/>
                  <a:gd name="connsiteY20" fmla="*/ 164183 h 340132"/>
                  <a:gd name="connsiteX21" fmla="*/ 245262 w 463864"/>
                  <a:gd name="connsiteY21" fmla="*/ 223295 h 340132"/>
                  <a:gd name="connsiteX22" fmla="*/ 271920 w 463864"/>
                  <a:gd name="connsiteY22" fmla="*/ 220167 h 340132"/>
                  <a:gd name="connsiteX23" fmla="*/ 269255 w 463864"/>
                  <a:gd name="connsiteY23" fmla="*/ 281482 h 340132"/>
                  <a:gd name="connsiteX24" fmla="*/ 359895 w 463864"/>
                  <a:gd name="connsiteY24" fmla="*/ 278816 h 340132"/>
                  <a:gd name="connsiteX25" fmla="*/ 359895 w 463864"/>
                  <a:gd name="connsiteY25" fmla="*/ 222832 h 340132"/>
                  <a:gd name="connsiteX26" fmla="*/ 341234 w 463864"/>
                  <a:gd name="connsiteY26" fmla="*/ 220167 h 340132"/>
                  <a:gd name="connsiteX27" fmla="*/ 343899 w 463864"/>
                  <a:gd name="connsiteY27" fmla="*/ 169515 h 340132"/>
                  <a:gd name="connsiteX28" fmla="*/ 317395 w 463864"/>
                  <a:gd name="connsiteY28" fmla="*/ 169823 h 340132"/>
                  <a:gd name="connsiteX29" fmla="*/ 322572 w 463864"/>
                  <a:gd name="connsiteY29" fmla="*/ 109302 h 340132"/>
                  <a:gd name="connsiteX30" fmla="*/ 278662 w 463864"/>
                  <a:gd name="connsiteY30" fmla="*/ 109763 h 340132"/>
                  <a:gd name="connsiteX31" fmla="*/ 286505 w 463864"/>
                  <a:gd name="connsiteY31" fmla="*/ 1410 h 340132"/>
                  <a:gd name="connsiteX32" fmla="*/ 375890 w 463864"/>
                  <a:gd name="connsiteY32" fmla="*/ 2665 h 340132"/>
                  <a:gd name="connsiteX33" fmla="*/ 373224 w 463864"/>
                  <a:gd name="connsiteY33" fmla="*/ 113531 h 340132"/>
                  <a:gd name="connsiteX34" fmla="*/ 415878 w 463864"/>
                  <a:gd name="connsiteY34" fmla="*/ 113531 h 340132"/>
                  <a:gd name="connsiteX35" fmla="*/ 413213 w 463864"/>
                  <a:gd name="connsiteY35" fmla="*/ 169515 h 340132"/>
                  <a:gd name="connsiteX36" fmla="*/ 433129 w 463864"/>
                  <a:gd name="connsiteY36" fmla="*/ 167951 h 340132"/>
                  <a:gd name="connsiteX37" fmla="*/ 434540 w 463864"/>
                  <a:gd name="connsiteY37" fmla="*/ 222832 h 340132"/>
                  <a:gd name="connsiteX38" fmla="*/ 461199 w 463864"/>
                  <a:gd name="connsiteY38" fmla="*/ 220167 h 340132"/>
                  <a:gd name="connsiteX39" fmla="*/ 463864 w 463864"/>
                  <a:gd name="connsiteY39" fmla="*/ 340132 h 340132"/>
                  <a:gd name="connsiteX0" fmla="*/ 16456 w 463864"/>
                  <a:gd name="connsiteY0" fmla="*/ 1564 h 340132"/>
                  <a:gd name="connsiteX1" fmla="*/ 0 w 463864"/>
                  <a:gd name="connsiteY1" fmla="*/ 110865 h 340132"/>
                  <a:gd name="connsiteX2" fmla="*/ 39988 w 463864"/>
                  <a:gd name="connsiteY2" fmla="*/ 111967 h 340132"/>
                  <a:gd name="connsiteX3" fmla="*/ 29325 w 463864"/>
                  <a:gd name="connsiteY3" fmla="*/ 172181 h 340132"/>
                  <a:gd name="connsiteX4" fmla="*/ 53472 w 463864"/>
                  <a:gd name="connsiteY4" fmla="*/ 171718 h 340132"/>
                  <a:gd name="connsiteX5" fmla="*/ 47986 w 463864"/>
                  <a:gd name="connsiteY5" fmla="*/ 220167 h 340132"/>
                  <a:gd name="connsiteX6" fmla="*/ 77311 w 463864"/>
                  <a:gd name="connsiteY6" fmla="*/ 222524 h 340132"/>
                  <a:gd name="connsiteX7" fmla="*/ 68211 w 463864"/>
                  <a:gd name="connsiteY7" fmla="*/ 284148 h 340132"/>
                  <a:gd name="connsiteX8" fmla="*/ 165285 w 463864"/>
                  <a:gd name="connsiteY8" fmla="*/ 284148 h 340132"/>
                  <a:gd name="connsiteX9" fmla="*/ 170617 w 463864"/>
                  <a:gd name="connsiteY9" fmla="*/ 223934 h 340132"/>
                  <a:gd name="connsiteX10" fmla="*/ 140036 w 463864"/>
                  <a:gd name="connsiteY10" fmla="*/ 223141 h 340132"/>
                  <a:gd name="connsiteX11" fmla="*/ 149137 w 463864"/>
                  <a:gd name="connsiteY11" fmla="*/ 169206 h 340132"/>
                  <a:gd name="connsiteX12" fmla="*/ 127962 w 463864"/>
                  <a:gd name="connsiteY12" fmla="*/ 169515 h 340132"/>
                  <a:gd name="connsiteX13" fmla="*/ 127962 w 463864"/>
                  <a:gd name="connsiteY13" fmla="*/ 110249 h 340132"/>
                  <a:gd name="connsiteX14" fmla="*/ 90640 w 463864"/>
                  <a:gd name="connsiteY14" fmla="*/ 110865 h 340132"/>
                  <a:gd name="connsiteX15" fmla="*/ 103969 w 463864"/>
                  <a:gd name="connsiteY15" fmla="*/ 1564 h 340132"/>
                  <a:gd name="connsiteX16" fmla="*/ 192738 w 463864"/>
                  <a:gd name="connsiteY16" fmla="*/ 0 h 340132"/>
                  <a:gd name="connsiteX17" fmla="*/ 182536 w 463864"/>
                  <a:gd name="connsiteY17" fmla="*/ 109763 h 340132"/>
                  <a:gd name="connsiteX18" fmla="*/ 234444 w 463864"/>
                  <a:gd name="connsiteY18" fmla="*/ 109609 h 340132"/>
                  <a:gd name="connsiteX19" fmla="*/ 229266 w 463864"/>
                  <a:gd name="connsiteY19" fmla="*/ 168413 h 340132"/>
                  <a:gd name="connsiteX20" fmla="*/ 245262 w 463864"/>
                  <a:gd name="connsiteY20" fmla="*/ 164183 h 340132"/>
                  <a:gd name="connsiteX21" fmla="*/ 245262 w 463864"/>
                  <a:gd name="connsiteY21" fmla="*/ 223295 h 340132"/>
                  <a:gd name="connsiteX22" fmla="*/ 271920 w 463864"/>
                  <a:gd name="connsiteY22" fmla="*/ 220167 h 340132"/>
                  <a:gd name="connsiteX23" fmla="*/ 269255 w 463864"/>
                  <a:gd name="connsiteY23" fmla="*/ 281482 h 340132"/>
                  <a:gd name="connsiteX24" fmla="*/ 359895 w 463864"/>
                  <a:gd name="connsiteY24" fmla="*/ 278816 h 340132"/>
                  <a:gd name="connsiteX25" fmla="*/ 359895 w 463864"/>
                  <a:gd name="connsiteY25" fmla="*/ 222832 h 340132"/>
                  <a:gd name="connsiteX26" fmla="*/ 341234 w 463864"/>
                  <a:gd name="connsiteY26" fmla="*/ 220167 h 340132"/>
                  <a:gd name="connsiteX27" fmla="*/ 343899 w 463864"/>
                  <a:gd name="connsiteY27" fmla="*/ 169515 h 340132"/>
                  <a:gd name="connsiteX28" fmla="*/ 317395 w 463864"/>
                  <a:gd name="connsiteY28" fmla="*/ 169823 h 340132"/>
                  <a:gd name="connsiteX29" fmla="*/ 322572 w 463864"/>
                  <a:gd name="connsiteY29" fmla="*/ 109302 h 340132"/>
                  <a:gd name="connsiteX30" fmla="*/ 278662 w 463864"/>
                  <a:gd name="connsiteY30" fmla="*/ 109763 h 340132"/>
                  <a:gd name="connsiteX31" fmla="*/ 286505 w 463864"/>
                  <a:gd name="connsiteY31" fmla="*/ 1410 h 340132"/>
                  <a:gd name="connsiteX32" fmla="*/ 375890 w 463864"/>
                  <a:gd name="connsiteY32" fmla="*/ 2665 h 340132"/>
                  <a:gd name="connsiteX33" fmla="*/ 373224 w 463864"/>
                  <a:gd name="connsiteY33" fmla="*/ 113531 h 340132"/>
                  <a:gd name="connsiteX34" fmla="*/ 415878 w 463864"/>
                  <a:gd name="connsiteY34" fmla="*/ 113531 h 340132"/>
                  <a:gd name="connsiteX35" fmla="*/ 413213 w 463864"/>
                  <a:gd name="connsiteY35" fmla="*/ 169515 h 340132"/>
                  <a:gd name="connsiteX36" fmla="*/ 433129 w 463864"/>
                  <a:gd name="connsiteY36" fmla="*/ 167951 h 340132"/>
                  <a:gd name="connsiteX37" fmla="*/ 434540 w 463864"/>
                  <a:gd name="connsiteY37" fmla="*/ 222832 h 340132"/>
                  <a:gd name="connsiteX38" fmla="*/ 461199 w 463864"/>
                  <a:gd name="connsiteY38" fmla="*/ 220167 h 340132"/>
                  <a:gd name="connsiteX39" fmla="*/ 463864 w 463864"/>
                  <a:gd name="connsiteY39" fmla="*/ 340132 h 340132"/>
                  <a:gd name="connsiteX0" fmla="*/ 16456 w 463864"/>
                  <a:gd name="connsiteY0" fmla="*/ 1564 h 340132"/>
                  <a:gd name="connsiteX1" fmla="*/ 0 w 463864"/>
                  <a:gd name="connsiteY1" fmla="*/ 110865 h 340132"/>
                  <a:gd name="connsiteX2" fmla="*/ 39988 w 463864"/>
                  <a:gd name="connsiteY2" fmla="*/ 111967 h 340132"/>
                  <a:gd name="connsiteX3" fmla="*/ 29325 w 463864"/>
                  <a:gd name="connsiteY3" fmla="*/ 172181 h 340132"/>
                  <a:gd name="connsiteX4" fmla="*/ 53472 w 463864"/>
                  <a:gd name="connsiteY4" fmla="*/ 171718 h 340132"/>
                  <a:gd name="connsiteX5" fmla="*/ 47986 w 463864"/>
                  <a:gd name="connsiteY5" fmla="*/ 220167 h 340132"/>
                  <a:gd name="connsiteX6" fmla="*/ 77311 w 463864"/>
                  <a:gd name="connsiteY6" fmla="*/ 222524 h 340132"/>
                  <a:gd name="connsiteX7" fmla="*/ 68211 w 463864"/>
                  <a:gd name="connsiteY7" fmla="*/ 284148 h 340132"/>
                  <a:gd name="connsiteX8" fmla="*/ 165285 w 463864"/>
                  <a:gd name="connsiteY8" fmla="*/ 284148 h 340132"/>
                  <a:gd name="connsiteX9" fmla="*/ 170617 w 463864"/>
                  <a:gd name="connsiteY9" fmla="*/ 223934 h 340132"/>
                  <a:gd name="connsiteX10" fmla="*/ 140036 w 463864"/>
                  <a:gd name="connsiteY10" fmla="*/ 223141 h 340132"/>
                  <a:gd name="connsiteX11" fmla="*/ 149137 w 463864"/>
                  <a:gd name="connsiteY11" fmla="*/ 169206 h 340132"/>
                  <a:gd name="connsiteX12" fmla="*/ 127962 w 463864"/>
                  <a:gd name="connsiteY12" fmla="*/ 169515 h 340132"/>
                  <a:gd name="connsiteX13" fmla="*/ 127962 w 463864"/>
                  <a:gd name="connsiteY13" fmla="*/ 110249 h 340132"/>
                  <a:gd name="connsiteX14" fmla="*/ 90640 w 463864"/>
                  <a:gd name="connsiteY14" fmla="*/ 110865 h 340132"/>
                  <a:gd name="connsiteX15" fmla="*/ 103969 w 463864"/>
                  <a:gd name="connsiteY15" fmla="*/ 1564 h 340132"/>
                  <a:gd name="connsiteX16" fmla="*/ 192738 w 463864"/>
                  <a:gd name="connsiteY16" fmla="*/ 0 h 340132"/>
                  <a:gd name="connsiteX17" fmla="*/ 182536 w 463864"/>
                  <a:gd name="connsiteY17" fmla="*/ 109763 h 340132"/>
                  <a:gd name="connsiteX18" fmla="*/ 234444 w 463864"/>
                  <a:gd name="connsiteY18" fmla="*/ 109609 h 340132"/>
                  <a:gd name="connsiteX19" fmla="*/ 229266 w 463864"/>
                  <a:gd name="connsiteY19" fmla="*/ 168413 h 340132"/>
                  <a:gd name="connsiteX20" fmla="*/ 246672 w 463864"/>
                  <a:gd name="connsiteY20" fmla="*/ 165593 h 340132"/>
                  <a:gd name="connsiteX21" fmla="*/ 245262 w 463864"/>
                  <a:gd name="connsiteY21" fmla="*/ 223295 h 340132"/>
                  <a:gd name="connsiteX22" fmla="*/ 271920 w 463864"/>
                  <a:gd name="connsiteY22" fmla="*/ 220167 h 340132"/>
                  <a:gd name="connsiteX23" fmla="*/ 269255 w 463864"/>
                  <a:gd name="connsiteY23" fmla="*/ 281482 h 340132"/>
                  <a:gd name="connsiteX24" fmla="*/ 359895 w 463864"/>
                  <a:gd name="connsiteY24" fmla="*/ 278816 h 340132"/>
                  <a:gd name="connsiteX25" fmla="*/ 359895 w 463864"/>
                  <a:gd name="connsiteY25" fmla="*/ 222832 h 340132"/>
                  <a:gd name="connsiteX26" fmla="*/ 341234 w 463864"/>
                  <a:gd name="connsiteY26" fmla="*/ 220167 h 340132"/>
                  <a:gd name="connsiteX27" fmla="*/ 343899 w 463864"/>
                  <a:gd name="connsiteY27" fmla="*/ 169515 h 340132"/>
                  <a:gd name="connsiteX28" fmla="*/ 317395 w 463864"/>
                  <a:gd name="connsiteY28" fmla="*/ 169823 h 340132"/>
                  <a:gd name="connsiteX29" fmla="*/ 322572 w 463864"/>
                  <a:gd name="connsiteY29" fmla="*/ 109302 h 340132"/>
                  <a:gd name="connsiteX30" fmla="*/ 278662 w 463864"/>
                  <a:gd name="connsiteY30" fmla="*/ 109763 h 340132"/>
                  <a:gd name="connsiteX31" fmla="*/ 286505 w 463864"/>
                  <a:gd name="connsiteY31" fmla="*/ 1410 h 340132"/>
                  <a:gd name="connsiteX32" fmla="*/ 375890 w 463864"/>
                  <a:gd name="connsiteY32" fmla="*/ 2665 h 340132"/>
                  <a:gd name="connsiteX33" fmla="*/ 373224 w 463864"/>
                  <a:gd name="connsiteY33" fmla="*/ 113531 h 340132"/>
                  <a:gd name="connsiteX34" fmla="*/ 415878 w 463864"/>
                  <a:gd name="connsiteY34" fmla="*/ 113531 h 340132"/>
                  <a:gd name="connsiteX35" fmla="*/ 413213 w 463864"/>
                  <a:gd name="connsiteY35" fmla="*/ 169515 h 340132"/>
                  <a:gd name="connsiteX36" fmla="*/ 433129 w 463864"/>
                  <a:gd name="connsiteY36" fmla="*/ 167951 h 340132"/>
                  <a:gd name="connsiteX37" fmla="*/ 434540 w 463864"/>
                  <a:gd name="connsiteY37" fmla="*/ 222832 h 340132"/>
                  <a:gd name="connsiteX38" fmla="*/ 461199 w 463864"/>
                  <a:gd name="connsiteY38" fmla="*/ 220167 h 340132"/>
                  <a:gd name="connsiteX39" fmla="*/ 463864 w 463864"/>
                  <a:gd name="connsiteY39" fmla="*/ 340132 h 340132"/>
                  <a:gd name="connsiteX0" fmla="*/ 16456 w 463864"/>
                  <a:gd name="connsiteY0" fmla="*/ 1564 h 340132"/>
                  <a:gd name="connsiteX1" fmla="*/ 0 w 463864"/>
                  <a:gd name="connsiteY1" fmla="*/ 110865 h 340132"/>
                  <a:gd name="connsiteX2" fmla="*/ 39988 w 463864"/>
                  <a:gd name="connsiteY2" fmla="*/ 111967 h 340132"/>
                  <a:gd name="connsiteX3" fmla="*/ 29325 w 463864"/>
                  <a:gd name="connsiteY3" fmla="*/ 172181 h 340132"/>
                  <a:gd name="connsiteX4" fmla="*/ 53472 w 463864"/>
                  <a:gd name="connsiteY4" fmla="*/ 171718 h 340132"/>
                  <a:gd name="connsiteX5" fmla="*/ 47986 w 463864"/>
                  <a:gd name="connsiteY5" fmla="*/ 220167 h 340132"/>
                  <a:gd name="connsiteX6" fmla="*/ 77311 w 463864"/>
                  <a:gd name="connsiteY6" fmla="*/ 222524 h 340132"/>
                  <a:gd name="connsiteX7" fmla="*/ 68211 w 463864"/>
                  <a:gd name="connsiteY7" fmla="*/ 284148 h 340132"/>
                  <a:gd name="connsiteX8" fmla="*/ 165285 w 463864"/>
                  <a:gd name="connsiteY8" fmla="*/ 284148 h 340132"/>
                  <a:gd name="connsiteX9" fmla="*/ 170617 w 463864"/>
                  <a:gd name="connsiteY9" fmla="*/ 223934 h 340132"/>
                  <a:gd name="connsiteX10" fmla="*/ 140036 w 463864"/>
                  <a:gd name="connsiteY10" fmla="*/ 223141 h 340132"/>
                  <a:gd name="connsiteX11" fmla="*/ 149137 w 463864"/>
                  <a:gd name="connsiteY11" fmla="*/ 169206 h 340132"/>
                  <a:gd name="connsiteX12" fmla="*/ 127962 w 463864"/>
                  <a:gd name="connsiteY12" fmla="*/ 169515 h 340132"/>
                  <a:gd name="connsiteX13" fmla="*/ 127962 w 463864"/>
                  <a:gd name="connsiteY13" fmla="*/ 110249 h 340132"/>
                  <a:gd name="connsiteX14" fmla="*/ 90640 w 463864"/>
                  <a:gd name="connsiteY14" fmla="*/ 110865 h 340132"/>
                  <a:gd name="connsiteX15" fmla="*/ 103969 w 463864"/>
                  <a:gd name="connsiteY15" fmla="*/ 1564 h 340132"/>
                  <a:gd name="connsiteX16" fmla="*/ 192738 w 463864"/>
                  <a:gd name="connsiteY16" fmla="*/ 0 h 340132"/>
                  <a:gd name="connsiteX17" fmla="*/ 182536 w 463864"/>
                  <a:gd name="connsiteY17" fmla="*/ 109763 h 340132"/>
                  <a:gd name="connsiteX18" fmla="*/ 234444 w 463864"/>
                  <a:gd name="connsiteY18" fmla="*/ 109609 h 340132"/>
                  <a:gd name="connsiteX19" fmla="*/ 229266 w 463864"/>
                  <a:gd name="connsiteY19" fmla="*/ 168413 h 340132"/>
                  <a:gd name="connsiteX20" fmla="*/ 246672 w 463864"/>
                  <a:gd name="connsiteY20" fmla="*/ 167003 h 340132"/>
                  <a:gd name="connsiteX21" fmla="*/ 245262 w 463864"/>
                  <a:gd name="connsiteY21" fmla="*/ 223295 h 340132"/>
                  <a:gd name="connsiteX22" fmla="*/ 271920 w 463864"/>
                  <a:gd name="connsiteY22" fmla="*/ 220167 h 340132"/>
                  <a:gd name="connsiteX23" fmla="*/ 269255 w 463864"/>
                  <a:gd name="connsiteY23" fmla="*/ 281482 h 340132"/>
                  <a:gd name="connsiteX24" fmla="*/ 359895 w 463864"/>
                  <a:gd name="connsiteY24" fmla="*/ 278816 h 340132"/>
                  <a:gd name="connsiteX25" fmla="*/ 359895 w 463864"/>
                  <a:gd name="connsiteY25" fmla="*/ 222832 h 340132"/>
                  <a:gd name="connsiteX26" fmla="*/ 341234 w 463864"/>
                  <a:gd name="connsiteY26" fmla="*/ 220167 h 340132"/>
                  <a:gd name="connsiteX27" fmla="*/ 343899 w 463864"/>
                  <a:gd name="connsiteY27" fmla="*/ 169515 h 340132"/>
                  <a:gd name="connsiteX28" fmla="*/ 317395 w 463864"/>
                  <a:gd name="connsiteY28" fmla="*/ 169823 h 340132"/>
                  <a:gd name="connsiteX29" fmla="*/ 322572 w 463864"/>
                  <a:gd name="connsiteY29" fmla="*/ 109302 h 340132"/>
                  <a:gd name="connsiteX30" fmla="*/ 278662 w 463864"/>
                  <a:gd name="connsiteY30" fmla="*/ 109763 h 340132"/>
                  <a:gd name="connsiteX31" fmla="*/ 286505 w 463864"/>
                  <a:gd name="connsiteY31" fmla="*/ 1410 h 340132"/>
                  <a:gd name="connsiteX32" fmla="*/ 375890 w 463864"/>
                  <a:gd name="connsiteY32" fmla="*/ 2665 h 340132"/>
                  <a:gd name="connsiteX33" fmla="*/ 373224 w 463864"/>
                  <a:gd name="connsiteY33" fmla="*/ 113531 h 340132"/>
                  <a:gd name="connsiteX34" fmla="*/ 415878 w 463864"/>
                  <a:gd name="connsiteY34" fmla="*/ 113531 h 340132"/>
                  <a:gd name="connsiteX35" fmla="*/ 413213 w 463864"/>
                  <a:gd name="connsiteY35" fmla="*/ 169515 h 340132"/>
                  <a:gd name="connsiteX36" fmla="*/ 433129 w 463864"/>
                  <a:gd name="connsiteY36" fmla="*/ 167951 h 340132"/>
                  <a:gd name="connsiteX37" fmla="*/ 434540 w 463864"/>
                  <a:gd name="connsiteY37" fmla="*/ 222832 h 340132"/>
                  <a:gd name="connsiteX38" fmla="*/ 461199 w 463864"/>
                  <a:gd name="connsiteY38" fmla="*/ 220167 h 340132"/>
                  <a:gd name="connsiteX39" fmla="*/ 463864 w 463864"/>
                  <a:gd name="connsiteY39" fmla="*/ 340132 h 340132"/>
                  <a:gd name="connsiteX0" fmla="*/ 16456 w 510369"/>
                  <a:gd name="connsiteY0" fmla="*/ 1564 h 344786"/>
                  <a:gd name="connsiteX1" fmla="*/ 0 w 510369"/>
                  <a:gd name="connsiteY1" fmla="*/ 110865 h 344786"/>
                  <a:gd name="connsiteX2" fmla="*/ 39988 w 510369"/>
                  <a:gd name="connsiteY2" fmla="*/ 111967 h 344786"/>
                  <a:gd name="connsiteX3" fmla="*/ 29325 w 510369"/>
                  <a:gd name="connsiteY3" fmla="*/ 172181 h 344786"/>
                  <a:gd name="connsiteX4" fmla="*/ 53472 w 510369"/>
                  <a:gd name="connsiteY4" fmla="*/ 171718 h 344786"/>
                  <a:gd name="connsiteX5" fmla="*/ 47986 w 510369"/>
                  <a:gd name="connsiteY5" fmla="*/ 220167 h 344786"/>
                  <a:gd name="connsiteX6" fmla="*/ 77311 w 510369"/>
                  <a:gd name="connsiteY6" fmla="*/ 222524 h 344786"/>
                  <a:gd name="connsiteX7" fmla="*/ 68211 w 510369"/>
                  <a:gd name="connsiteY7" fmla="*/ 284148 h 344786"/>
                  <a:gd name="connsiteX8" fmla="*/ 165285 w 510369"/>
                  <a:gd name="connsiteY8" fmla="*/ 284148 h 344786"/>
                  <a:gd name="connsiteX9" fmla="*/ 170617 w 510369"/>
                  <a:gd name="connsiteY9" fmla="*/ 223934 h 344786"/>
                  <a:gd name="connsiteX10" fmla="*/ 140036 w 510369"/>
                  <a:gd name="connsiteY10" fmla="*/ 223141 h 344786"/>
                  <a:gd name="connsiteX11" fmla="*/ 149137 w 510369"/>
                  <a:gd name="connsiteY11" fmla="*/ 169206 h 344786"/>
                  <a:gd name="connsiteX12" fmla="*/ 127962 w 510369"/>
                  <a:gd name="connsiteY12" fmla="*/ 169515 h 344786"/>
                  <a:gd name="connsiteX13" fmla="*/ 127962 w 510369"/>
                  <a:gd name="connsiteY13" fmla="*/ 110249 h 344786"/>
                  <a:gd name="connsiteX14" fmla="*/ 90640 w 510369"/>
                  <a:gd name="connsiteY14" fmla="*/ 110865 h 344786"/>
                  <a:gd name="connsiteX15" fmla="*/ 103969 w 510369"/>
                  <a:gd name="connsiteY15" fmla="*/ 1564 h 344786"/>
                  <a:gd name="connsiteX16" fmla="*/ 192738 w 510369"/>
                  <a:gd name="connsiteY16" fmla="*/ 0 h 344786"/>
                  <a:gd name="connsiteX17" fmla="*/ 182536 w 510369"/>
                  <a:gd name="connsiteY17" fmla="*/ 109763 h 344786"/>
                  <a:gd name="connsiteX18" fmla="*/ 234444 w 510369"/>
                  <a:gd name="connsiteY18" fmla="*/ 109609 h 344786"/>
                  <a:gd name="connsiteX19" fmla="*/ 229266 w 510369"/>
                  <a:gd name="connsiteY19" fmla="*/ 168413 h 344786"/>
                  <a:gd name="connsiteX20" fmla="*/ 246672 w 510369"/>
                  <a:gd name="connsiteY20" fmla="*/ 167003 h 344786"/>
                  <a:gd name="connsiteX21" fmla="*/ 245262 w 510369"/>
                  <a:gd name="connsiteY21" fmla="*/ 223295 h 344786"/>
                  <a:gd name="connsiteX22" fmla="*/ 271920 w 510369"/>
                  <a:gd name="connsiteY22" fmla="*/ 220167 h 344786"/>
                  <a:gd name="connsiteX23" fmla="*/ 269255 w 510369"/>
                  <a:gd name="connsiteY23" fmla="*/ 281482 h 344786"/>
                  <a:gd name="connsiteX24" fmla="*/ 359895 w 510369"/>
                  <a:gd name="connsiteY24" fmla="*/ 278816 h 344786"/>
                  <a:gd name="connsiteX25" fmla="*/ 359895 w 510369"/>
                  <a:gd name="connsiteY25" fmla="*/ 222832 h 344786"/>
                  <a:gd name="connsiteX26" fmla="*/ 341234 w 510369"/>
                  <a:gd name="connsiteY26" fmla="*/ 220167 h 344786"/>
                  <a:gd name="connsiteX27" fmla="*/ 343899 w 510369"/>
                  <a:gd name="connsiteY27" fmla="*/ 169515 h 344786"/>
                  <a:gd name="connsiteX28" fmla="*/ 317395 w 510369"/>
                  <a:gd name="connsiteY28" fmla="*/ 169823 h 344786"/>
                  <a:gd name="connsiteX29" fmla="*/ 322572 w 510369"/>
                  <a:gd name="connsiteY29" fmla="*/ 109302 h 344786"/>
                  <a:gd name="connsiteX30" fmla="*/ 278662 w 510369"/>
                  <a:gd name="connsiteY30" fmla="*/ 109763 h 344786"/>
                  <a:gd name="connsiteX31" fmla="*/ 286505 w 510369"/>
                  <a:gd name="connsiteY31" fmla="*/ 1410 h 344786"/>
                  <a:gd name="connsiteX32" fmla="*/ 375890 w 510369"/>
                  <a:gd name="connsiteY32" fmla="*/ 2665 h 344786"/>
                  <a:gd name="connsiteX33" fmla="*/ 373224 w 510369"/>
                  <a:gd name="connsiteY33" fmla="*/ 113531 h 344786"/>
                  <a:gd name="connsiteX34" fmla="*/ 415878 w 510369"/>
                  <a:gd name="connsiteY34" fmla="*/ 113531 h 344786"/>
                  <a:gd name="connsiteX35" fmla="*/ 413213 w 510369"/>
                  <a:gd name="connsiteY35" fmla="*/ 169515 h 344786"/>
                  <a:gd name="connsiteX36" fmla="*/ 433129 w 510369"/>
                  <a:gd name="connsiteY36" fmla="*/ 167951 h 344786"/>
                  <a:gd name="connsiteX37" fmla="*/ 434540 w 510369"/>
                  <a:gd name="connsiteY37" fmla="*/ 222832 h 344786"/>
                  <a:gd name="connsiteX38" fmla="*/ 461199 w 510369"/>
                  <a:gd name="connsiteY38" fmla="*/ 220167 h 344786"/>
                  <a:gd name="connsiteX39" fmla="*/ 510369 w 510369"/>
                  <a:gd name="connsiteY39" fmla="*/ 344786 h 344786"/>
                  <a:gd name="connsiteX0" fmla="*/ 16456 w 510369"/>
                  <a:gd name="connsiteY0" fmla="*/ 1564 h 344786"/>
                  <a:gd name="connsiteX1" fmla="*/ 0 w 510369"/>
                  <a:gd name="connsiteY1" fmla="*/ 110865 h 344786"/>
                  <a:gd name="connsiteX2" fmla="*/ 39988 w 510369"/>
                  <a:gd name="connsiteY2" fmla="*/ 111967 h 344786"/>
                  <a:gd name="connsiteX3" fmla="*/ 29325 w 510369"/>
                  <a:gd name="connsiteY3" fmla="*/ 172181 h 344786"/>
                  <a:gd name="connsiteX4" fmla="*/ 53472 w 510369"/>
                  <a:gd name="connsiteY4" fmla="*/ 171718 h 344786"/>
                  <a:gd name="connsiteX5" fmla="*/ 47986 w 510369"/>
                  <a:gd name="connsiteY5" fmla="*/ 220167 h 344786"/>
                  <a:gd name="connsiteX6" fmla="*/ 77311 w 510369"/>
                  <a:gd name="connsiteY6" fmla="*/ 222524 h 344786"/>
                  <a:gd name="connsiteX7" fmla="*/ 68211 w 510369"/>
                  <a:gd name="connsiteY7" fmla="*/ 284148 h 344786"/>
                  <a:gd name="connsiteX8" fmla="*/ 165285 w 510369"/>
                  <a:gd name="connsiteY8" fmla="*/ 284148 h 344786"/>
                  <a:gd name="connsiteX9" fmla="*/ 170617 w 510369"/>
                  <a:gd name="connsiteY9" fmla="*/ 223934 h 344786"/>
                  <a:gd name="connsiteX10" fmla="*/ 140036 w 510369"/>
                  <a:gd name="connsiteY10" fmla="*/ 223141 h 344786"/>
                  <a:gd name="connsiteX11" fmla="*/ 149137 w 510369"/>
                  <a:gd name="connsiteY11" fmla="*/ 169206 h 344786"/>
                  <a:gd name="connsiteX12" fmla="*/ 127962 w 510369"/>
                  <a:gd name="connsiteY12" fmla="*/ 169515 h 344786"/>
                  <a:gd name="connsiteX13" fmla="*/ 127962 w 510369"/>
                  <a:gd name="connsiteY13" fmla="*/ 110249 h 344786"/>
                  <a:gd name="connsiteX14" fmla="*/ 90640 w 510369"/>
                  <a:gd name="connsiteY14" fmla="*/ 110865 h 344786"/>
                  <a:gd name="connsiteX15" fmla="*/ 103969 w 510369"/>
                  <a:gd name="connsiteY15" fmla="*/ 1564 h 344786"/>
                  <a:gd name="connsiteX16" fmla="*/ 192738 w 510369"/>
                  <a:gd name="connsiteY16" fmla="*/ 0 h 344786"/>
                  <a:gd name="connsiteX17" fmla="*/ 182536 w 510369"/>
                  <a:gd name="connsiteY17" fmla="*/ 109763 h 344786"/>
                  <a:gd name="connsiteX18" fmla="*/ 234444 w 510369"/>
                  <a:gd name="connsiteY18" fmla="*/ 109609 h 344786"/>
                  <a:gd name="connsiteX19" fmla="*/ 229266 w 510369"/>
                  <a:gd name="connsiteY19" fmla="*/ 168413 h 344786"/>
                  <a:gd name="connsiteX20" fmla="*/ 246672 w 510369"/>
                  <a:gd name="connsiteY20" fmla="*/ 167003 h 344786"/>
                  <a:gd name="connsiteX21" fmla="*/ 245262 w 510369"/>
                  <a:gd name="connsiteY21" fmla="*/ 223295 h 344786"/>
                  <a:gd name="connsiteX22" fmla="*/ 271920 w 510369"/>
                  <a:gd name="connsiteY22" fmla="*/ 220167 h 344786"/>
                  <a:gd name="connsiteX23" fmla="*/ 269255 w 510369"/>
                  <a:gd name="connsiteY23" fmla="*/ 281482 h 344786"/>
                  <a:gd name="connsiteX24" fmla="*/ 359895 w 510369"/>
                  <a:gd name="connsiteY24" fmla="*/ 278816 h 344786"/>
                  <a:gd name="connsiteX25" fmla="*/ 359895 w 510369"/>
                  <a:gd name="connsiteY25" fmla="*/ 222832 h 344786"/>
                  <a:gd name="connsiteX26" fmla="*/ 341234 w 510369"/>
                  <a:gd name="connsiteY26" fmla="*/ 220167 h 344786"/>
                  <a:gd name="connsiteX27" fmla="*/ 343899 w 510369"/>
                  <a:gd name="connsiteY27" fmla="*/ 169515 h 344786"/>
                  <a:gd name="connsiteX28" fmla="*/ 317395 w 510369"/>
                  <a:gd name="connsiteY28" fmla="*/ 169823 h 344786"/>
                  <a:gd name="connsiteX29" fmla="*/ 322572 w 510369"/>
                  <a:gd name="connsiteY29" fmla="*/ 109302 h 344786"/>
                  <a:gd name="connsiteX30" fmla="*/ 278662 w 510369"/>
                  <a:gd name="connsiteY30" fmla="*/ 109763 h 344786"/>
                  <a:gd name="connsiteX31" fmla="*/ 286505 w 510369"/>
                  <a:gd name="connsiteY31" fmla="*/ 1410 h 344786"/>
                  <a:gd name="connsiteX32" fmla="*/ 375890 w 510369"/>
                  <a:gd name="connsiteY32" fmla="*/ 2665 h 344786"/>
                  <a:gd name="connsiteX33" fmla="*/ 373224 w 510369"/>
                  <a:gd name="connsiteY33" fmla="*/ 113531 h 344786"/>
                  <a:gd name="connsiteX34" fmla="*/ 415878 w 510369"/>
                  <a:gd name="connsiteY34" fmla="*/ 113531 h 344786"/>
                  <a:gd name="connsiteX35" fmla="*/ 413213 w 510369"/>
                  <a:gd name="connsiteY35" fmla="*/ 169515 h 344786"/>
                  <a:gd name="connsiteX36" fmla="*/ 433129 w 510369"/>
                  <a:gd name="connsiteY36" fmla="*/ 167951 h 344786"/>
                  <a:gd name="connsiteX37" fmla="*/ 434540 w 510369"/>
                  <a:gd name="connsiteY37" fmla="*/ 222832 h 344786"/>
                  <a:gd name="connsiteX38" fmla="*/ 504032 w 510369"/>
                  <a:gd name="connsiteY38" fmla="*/ 220167 h 344786"/>
                  <a:gd name="connsiteX39" fmla="*/ 510369 w 510369"/>
                  <a:gd name="connsiteY39" fmla="*/ 344786 h 344786"/>
                  <a:gd name="connsiteX0" fmla="*/ 16456 w 521383"/>
                  <a:gd name="connsiteY0" fmla="*/ 1564 h 344786"/>
                  <a:gd name="connsiteX1" fmla="*/ 0 w 521383"/>
                  <a:gd name="connsiteY1" fmla="*/ 110865 h 344786"/>
                  <a:gd name="connsiteX2" fmla="*/ 39988 w 521383"/>
                  <a:gd name="connsiteY2" fmla="*/ 111967 h 344786"/>
                  <a:gd name="connsiteX3" fmla="*/ 29325 w 521383"/>
                  <a:gd name="connsiteY3" fmla="*/ 172181 h 344786"/>
                  <a:gd name="connsiteX4" fmla="*/ 53472 w 521383"/>
                  <a:gd name="connsiteY4" fmla="*/ 171718 h 344786"/>
                  <a:gd name="connsiteX5" fmla="*/ 47986 w 521383"/>
                  <a:gd name="connsiteY5" fmla="*/ 220167 h 344786"/>
                  <a:gd name="connsiteX6" fmla="*/ 77311 w 521383"/>
                  <a:gd name="connsiteY6" fmla="*/ 222524 h 344786"/>
                  <a:gd name="connsiteX7" fmla="*/ 68211 w 521383"/>
                  <a:gd name="connsiteY7" fmla="*/ 284148 h 344786"/>
                  <a:gd name="connsiteX8" fmla="*/ 165285 w 521383"/>
                  <a:gd name="connsiteY8" fmla="*/ 284148 h 344786"/>
                  <a:gd name="connsiteX9" fmla="*/ 170617 w 521383"/>
                  <a:gd name="connsiteY9" fmla="*/ 223934 h 344786"/>
                  <a:gd name="connsiteX10" fmla="*/ 140036 w 521383"/>
                  <a:gd name="connsiteY10" fmla="*/ 223141 h 344786"/>
                  <a:gd name="connsiteX11" fmla="*/ 149137 w 521383"/>
                  <a:gd name="connsiteY11" fmla="*/ 169206 h 344786"/>
                  <a:gd name="connsiteX12" fmla="*/ 127962 w 521383"/>
                  <a:gd name="connsiteY12" fmla="*/ 169515 h 344786"/>
                  <a:gd name="connsiteX13" fmla="*/ 127962 w 521383"/>
                  <a:gd name="connsiteY13" fmla="*/ 110249 h 344786"/>
                  <a:gd name="connsiteX14" fmla="*/ 90640 w 521383"/>
                  <a:gd name="connsiteY14" fmla="*/ 110865 h 344786"/>
                  <a:gd name="connsiteX15" fmla="*/ 103969 w 521383"/>
                  <a:gd name="connsiteY15" fmla="*/ 1564 h 344786"/>
                  <a:gd name="connsiteX16" fmla="*/ 192738 w 521383"/>
                  <a:gd name="connsiteY16" fmla="*/ 0 h 344786"/>
                  <a:gd name="connsiteX17" fmla="*/ 182536 w 521383"/>
                  <a:gd name="connsiteY17" fmla="*/ 109763 h 344786"/>
                  <a:gd name="connsiteX18" fmla="*/ 234444 w 521383"/>
                  <a:gd name="connsiteY18" fmla="*/ 109609 h 344786"/>
                  <a:gd name="connsiteX19" fmla="*/ 229266 w 521383"/>
                  <a:gd name="connsiteY19" fmla="*/ 168413 h 344786"/>
                  <a:gd name="connsiteX20" fmla="*/ 246672 w 521383"/>
                  <a:gd name="connsiteY20" fmla="*/ 167003 h 344786"/>
                  <a:gd name="connsiteX21" fmla="*/ 245262 w 521383"/>
                  <a:gd name="connsiteY21" fmla="*/ 223295 h 344786"/>
                  <a:gd name="connsiteX22" fmla="*/ 271920 w 521383"/>
                  <a:gd name="connsiteY22" fmla="*/ 220167 h 344786"/>
                  <a:gd name="connsiteX23" fmla="*/ 269255 w 521383"/>
                  <a:gd name="connsiteY23" fmla="*/ 281482 h 344786"/>
                  <a:gd name="connsiteX24" fmla="*/ 359895 w 521383"/>
                  <a:gd name="connsiteY24" fmla="*/ 278816 h 344786"/>
                  <a:gd name="connsiteX25" fmla="*/ 359895 w 521383"/>
                  <a:gd name="connsiteY25" fmla="*/ 222832 h 344786"/>
                  <a:gd name="connsiteX26" fmla="*/ 341234 w 521383"/>
                  <a:gd name="connsiteY26" fmla="*/ 220167 h 344786"/>
                  <a:gd name="connsiteX27" fmla="*/ 343899 w 521383"/>
                  <a:gd name="connsiteY27" fmla="*/ 169515 h 344786"/>
                  <a:gd name="connsiteX28" fmla="*/ 317395 w 521383"/>
                  <a:gd name="connsiteY28" fmla="*/ 169823 h 344786"/>
                  <a:gd name="connsiteX29" fmla="*/ 322572 w 521383"/>
                  <a:gd name="connsiteY29" fmla="*/ 109302 h 344786"/>
                  <a:gd name="connsiteX30" fmla="*/ 278662 w 521383"/>
                  <a:gd name="connsiteY30" fmla="*/ 109763 h 344786"/>
                  <a:gd name="connsiteX31" fmla="*/ 286505 w 521383"/>
                  <a:gd name="connsiteY31" fmla="*/ 1410 h 344786"/>
                  <a:gd name="connsiteX32" fmla="*/ 375890 w 521383"/>
                  <a:gd name="connsiteY32" fmla="*/ 2665 h 344786"/>
                  <a:gd name="connsiteX33" fmla="*/ 373224 w 521383"/>
                  <a:gd name="connsiteY33" fmla="*/ 113531 h 344786"/>
                  <a:gd name="connsiteX34" fmla="*/ 415878 w 521383"/>
                  <a:gd name="connsiteY34" fmla="*/ 113531 h 344786"/>
                  <a:gd name="connsiteX35" fmla="*/ 413213 w 521383"/>
                  <a:gd name="connsiteY35" fmla="*/ 169515 h 344786"/>
                  <a:gd name="connsiteX36" fmla="*/ 433129 w 521383"/>
                  <a:gd name="connsiteY36" fmla="*/ 167951 h 344786"/>
                  <a:gd name="connsiteX37" fmla="*/ 434540 w 521383"/>
                  <a:gd name="connsiteY37" fmla="*/ 222832 h 344786"/>
                  <a:gd name="connsiteX38" fmla="*/ 504032 w 521383"/>
                  <a:gd name="connsiteY38" fmla="*/ 220167 h 344786"/>
                  <a:gd name="connsiteX39" fmla="*/ 521383 w 521383"/>
                  <a:gd name="connsiteY39" fmla="*/ 344786 h 344786"/>
                  <a:gd name="connsiteX0" fmla="*/ 16456 w 521383"/>
                  <a:gd name="connsiteY0" fmla="*/ 1564 h 344786"/>
                  <a:gd name="connsiteX1" fmla="*/ 0 w 521383"/>
                  <a:gd name="connsiteY1" fmla="*/ 110865 h 344786"/>
                  <a:gd name="connsiteX2" fmla="*/ 39988 w 521383"/>
                  <a:gd name="connsiteY2" fmla="*/ 111967 h 344786"/>
                  <a:gd name="connsiteX3" fmla="*/ 29325 w 521383"/>
                  <a:gd name="connsiteY3" fmla="*/ 172181 h 344786"/>
                  <a:gd name="connsiteX4" fmla="*/ 53472 w 521383"/>
                  <a:gd name="connsiteY4" fmla="*/ 171718 h 344786"/>
                  <a:gd name="connsiteX5" fmla="*/ 47986 w 521383"/>
                  <a:gd name="connsiteY5" fmla="*/ 220167 h 344786"/>
                  <a:gd name="connsiteX6" fmla="*/ 77311 w 521383"/>
                  <a:gd name="connsiteY6" fmla="*/ 222524 h 344786"/>
                  <a:gd name="connsiteX7" fmla="*/ 68211 w 521383"/>
                  <a:gd name="connsiteY7" fmla="*/ 284148 h 344786"/>
                  <a:gd name="connsiteX8" fmla="*/ 165285 w 521383"/>
                  <a:gd name="connsiteY8" fmla="*/ 284148 h 344786"/>
                  <a:gd name="connsiteX9" fmla="*/ 170617 w 521383"/>
                  <a:gd name="connsiteY9" fmla="*/ 223934 h 344786"/>
                  <a:gd name="connsiteX10" fmla="*/ 140036 w 521383"/>
                  <a:gd name="connsiteY10" fmla="*/ 223141 h 344786"/>
                  <a:gd name="connsiteX11" fmla="*/ 149137 w 521383"/>
                  <a:gd name="connsiteY11" fmla="*/ 169206 h 344786"/>
                  <a:gd name="connsiteX12" fmla="*/ 127962 w 521383"/>
                  <a:gd name="connsiteY12" fmla="*/ 169515 h 344786"/>
                  <a:gd name="connsiteX13" fmla="*/ 127962 w 521383"/>
                  <a:gd name="connsiteY13" fmla="*/ 110249 h 344786"/>
                  <a:gd name="connsiteX14" fmla="*/ 90640 w 521383"/>
                  <a:gd name="connsiteY14" fmla="*/ 110865 h 344786"/>
                  <a:gd name="connsiteX15" fmla="*/ 103969 w 521383"/>
                  <a:gd name="connsiteY15" fmla="*/ 1564 h 344786"/>
                  <a:gd name="connsiteX16" fmla="*/ 192738 w 521383"/>
                  <a:gd name="connsiteY16" fmla="*/ 0 h 344786"/>
                  <a:gd name="connsiteX17" fmla="*/ 182536 w 521383"/>
                  <a:gd name="connsiteY17" fmla="*/ 109763 h 344786"/>
                  <a:gd name="connsiteX18" fmla="*/ 234444 w 521383"/>
                  <a:gd name="connsiteY18" fmla="*/ 109609 h 344786"/>
                  <a:gd name="connsiteX19" fmla="*/ 229266 w 521383"/>
                  <a:gd name="connsiteY19" fmla="*/ 168413 h 344786"/>
                  <a:gd name="connsiteX20" fmla="*/ 246672 w 521383"/>
                  <a:gd name="connsiteY20" fmla="*/ 167003 h 344786"/>
                  <a:gd name="connsiteX21" fmla="*/ 245262 w 521383"/>
                  <a:gd name="connsiteY21" fmla="*/ 223295 h 344786"/>
                  <a:gd name="connsiteX22" fmla="*/ 271920 w 521383"/>
                  <a:gd name="connsiteY22" fmla="*/ 220167 h 344786"/>
                  <a:gd name="connsiteX23" fmla="*/ 269255 w 521383"/>
                  <a:gd name="connsiteY23" fmla="*/ 281482 h 344786"/>
                  <a:gd name="connsiteX24" fmla="*/ 359895 w 521383"/>
                  <a:gd name="connsiteY24" fmla="*/ 278816 h 344786"/>
                  <a:gd name="connsiteX25" fmla="*/ 359895 w 521383"/>
                  <a:gd name="connsiteY25" fmla="*/ 222832 h 344786"/>
                  <a:gd name="connsiteX26" fmla="*/ 341234 w 521383"/>
                  <a:gd name="connsiteY26" fmla="*/ 220167 h 344786"/>
                  <a:gd name="connsiteX27" fmla="*/ 343899 w 521383"/>
                  <a:gd name="connsiteY27" fmla="*/ 169515 h 344786"/>
                  <a:gd name="connsiteX28" fmla="*/ 317395 w 521383"/>
                  <a:gd name="connsiteY28" fmla="*/ 169823 h 344786"/>
                  <a:gd name="connsiteX29" fmla="*/ 322572 w 521383"/>
                  <a:gd name="connsiteY29" fmla="*/ 109302 h 344786"/>
                  <a:gd name="connsiteX30" fmla="*/ 278662 w 521383"/>
                  <a:gd name="connsiteY30" fmla="*/ 109763 h 344786"/>
                  <a:gd name="connsiteX31" fmla="*/ 286505 w 521383"/>
                  <a:gd name="connsiteY31" fmla="*/ 1410 h 344786"/>
                  <a:gd name="connsiteX32" fmla="*/ 375890 w 521383"/>
                  <a:gd name="connsiteY32" fmla="*/ 2665 h 344786"/>
                  <a:gd name="connsiteX33" fmla="*/ 373224 w 521383"/>
                  <a:gd name="connsiteY33" fmla="*/ 113531 h 344786"/>
                  <a:gd name="connsiteX34" fmla="*/ 415878 w 521383"/>
                  <a:gd name="connsiteY34" fmla="*/ 113531 h 344786"/>
                  <a:gd name="connsiteX35" fmla="*/ 413213 w 521383"/>
                  <a:gd name="connsiteY35" fmla="*/ 169515 h 344786"/>
                  <a:gd name="connsiteX36" fmla="*/ 433129 w 521383"/>
                  <a:gd name="connsiteY36" fmla="*/ 167951 h 344786"/>
                  <a:gd name="connsiteX37" fmla="*/ 434540 w 521383"/>
                  <a:gd name="connsiteY37" fmla="*/ 222832 h 344786"/>
                  <a:gd name="connsiteX38" fmla="*/ 510151 w 521383"/>
                  <a:gd name="connsiteY38" fmla="*/ 220167 h 344786"/>
                  <a:gd name="connsiteX39" fmla="*/ 521383 w 521383"/>
                  <a:gd name="connsiteY39" fmla="*/ 344786 h 344786"/>
                  <a:gd name="connsiteX0" fmla="*/ 16456 w 521383"/>
                  <a:gd name="connsiteY0" fmla="*/ 1564 h 344786"/>
                  <a:gd name="connsiteX1" fmla="*/ 0 w 521383"/>
                  <a:gd name="connsiteY1" fmla="*/ 110865 h 344786"/>
                  <a:gd name="connsiteX2" fmla="*/ 39988 w 521383"/>
                  <a:gd name="connsiteY2" fmla="*/ 111967 h 344786"/>
                  <a:gd name="connsiteX3" fmla="*/ 29325 w 521383"/>
                  <a:gd name="connsiteY3" fmla="*/ 172181 h 344786"/>
                  <a:gd name="connsiteX4" fmla="*/ 53472 w 521383"/>
                  <a:gd name="connsiteY4" fmla="*/ 171718 h 344786"/>
                  <a:gd name="connsiteX5" fmla="*/ 47986 w 521383"/>
                  <a:gd name="connsiteY5" fmla="*/ 220167 h 344786"/>
                  <a:gd name="connsiteX6" fmla="*/ 77311 w 521383"/>
                  <a:gd name="connsiteY6" fmla="*/ 222524 h 344786"/>
                  <a:gd name="connsiteX7" fmla="*/ 68211 w 521383"/>
                  <a:gd name="connsiteY7" fmla="*/ 284148 h 344786"/>
                  <a:gd name="connsiteX8" fmla="*/ 165285 w 521383"/>
                  <a:gd name="connsiteY8" fmla="*/ 284148 h 344786"/>
                  <a:gd name="connsiteX9" fmla="*/ 170617 w 521383"/>
                  <a:gd name="connsiteY9" fmla="*/ 223934 h 344786"/>
                  <a:gd name="connsiteX10" fmla="*/ 140036 w 521383"/>
                  <a:gd name="connsiteY10" fmla="*/ 223141 h 344786"/>
                  <a:gd name="connsiteX11" fmla="*/ 149137 w 521383"/>
                  <a:gd name="connsiteY11" fmla="*/ 169206 h 344786"/>
                  <a:gd name="connsiteX12" fmla="*/ 127962 w 521383"/>
                  <a:gd name="connsiteY12" fmla="*/ 169515 h 344786"/>
                  <a:gd name="connsiteX13" fmla="*/ 127962 w 521383"/>
                  <a:gd name="connsiteY13" fmla="*/ 110249 h 344786"/>
                  <a:gd name="connsiteX14" fmla="*/ 90640 w 521383"/>
                  <a:gd name="connsiteY14" fmla="*/ 110865 h 344786"/>
                  <a:gd name="connsiteX15" fmla="*/ 103969 w 521383"/>
                  <a:gd name="connsiteY15" fmla="*/ 1564 h 344786"/>
                  <a:gd name="connsiteX16" fmla="*/ 192738 w 521383"/>
                  <a:gd name="connsiteY16" fmla="*/ 0 h 344786"/>
                  <a:gd name="connsiteX17" fmla="*/ 182536 w 521383"/>
                  <a:gd name="connsiteY17" fmla="*/ 109763 h 344786"/>
                  <a:gd name="connsiteX18" fmla="*/ 234444 w 521383"/>
                  <a:gd name="connsiteY18" fmla="*/ 109609 h 344786"/>
                  <a:gd name="connsiteX19" fmla="*/ 229266 w 521383"/>
                  <a:gd name="connsiteY19" fmla="*/ 168413 h 344786"/>
                  <a:gd name="connsiteX20" fmla="*/ 246672 w 521383"/>
                  <a:gd name="connsiteY20" fmla="*/ 167003 h 344786"/>
                  <a:gd name="connsiteX21" fmla="*/ 245262 w 521383"/>
                  <a:gd name="connsiteY21" fmla="*/ 223295 h 344786"/>
                  <a:gd name="connsiteX22" fmla="*/ 271920 w 521383"/>
                  <a:gd name="connsiteY22" fmla="*/ 220167 h 344786"/>
                  <a:gd name="connsiteX23" fmla="*/ 269255 w 521383"/>
                  <a:gd name="connsiteY23" fmla="*/ 281482 h 344786"/>
                  <a:gd name="connsiteX24" fmla="*/ 359895 w 521383"/>
                  <a:gd name="connsiteY24" fmla="*/ 278816 h 344786"/>
                  <a:gd name="connsiteX25" fmla="*/ 359895 w 521383"/>
                  <a:gd name="connsiteY25" fmla="*/ 222832 h 344786"/>
                  <a:gd name="connsiteX26" fmla="*/ 341234 w 521383"/>
                  <a:gd name="connsiteY26" fmla="*/ 220167 h 344786"/>
                  <a:gd name="connsiteX27" fmla="*/ 343899 w 521383"/>
                  <a:gd name="connsiteY27" fmla="*/ 169515 h 344786"/>
                  <a:gd name="connsiteX28" fmla="*/ 317395 w 521383"/>
                  <a:gd name="connsiteY28" fmla="*/ 169823 h 344786"/>
                  <a:gd name="connsiteX29" fmla="*/ 322572 w 521383"/>
                  <a:gd name="connsiteY29" fmla="*/ 109302 h 344786"/>
                  <a:gd name="connsiteX30" fmla="*/ 278662 w 521383"/>
                  <a:gd name="connsiteY30" fmla="*/ 109763 h 344786"/>
                  <a:gd name="connsiteX31" fmla="*/ 286505 w 521383"/>
                  <a:gd name="connsiteY31" fmla="*/ 1410 h 344786"/>
                  <a:gd name="connsiteX32" fmla="*/ 375890 w 521383"/>
                  <a:gd name="connsiteY32" fmla="*/ 2665 h 344786"/>
                  <a:gd name="connsiteX33" fmla="*/ 373224 w 521383"/>
                  <a:gd name="connsiteY33" fmla="*/ 113531 h 344786"/>
                  <a:gd name="connsiteX34" fmla="*/ 415878 w 521383"/>
                  <a:gd name="connsiteY34" fmla="*/ 113531 h 344786"/>
                  <a:gd name="connsiteX35" fmla="*/ 413213 w 521383"/>
                  <a:gd name="connsiteY35" fmla="*/ 169515 h 344786"/>
                  <a:gd name="connsiteX36" fmla="*/ 433129 w 521383"/>
                  <a:gd name="connsiteY36" fmla="*/ 167951 h 344786"/>
                  <a:gd name="connsiteX37" fmla="*/ 434540 w 521383"/>
                  <a:gd name="connsiteY37" fmla="*/ 222832 h 344786"/>
                  <a:gd name="connsiteX38" fmla="*/ 510151 w 521383"/>
                  <a:gd name="connsiteY38" fmla="*/ 220167 h 344786"/>
                  <a:gd name="connsiteX39" fmla="*/ 521383 w 521383"/>
                  <a:gd name="connsiteY39" fmla="*/ 344786 h 344786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69255 w 522607"/>
                  <a:gd name="connsiteY23" fmla="*/ 281482 h 343235"/>
                  <a:gd name="connsiteX24" fmla="*/ 359895 w 522607"/>
                  <a:gd name="connsiteY24" fmla="*/ 278816 h 343235"/>
                  <a:gd name="connsiteX25" fmla="*/ 3598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69255 w 522607"/>
                  <a:gd name="connsiteY23" fmla="*/ 281482 h 343235"/>
                  <a:gd name="connsiteX24" fmla="*/ 359895 w 522607"/>
                  <a:gd name="connsiteY24" fmla="*/ 278816 h 343235"/>
                  <a:gd name="connsiteX25" fmla="*/ 3598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69255 w 522607"/>
                  <a:gd name="connsiteY23" fmla="*/ 281482 h 343235"/>
                  <a:gd name="connsiteX24" fmla="*/ 359895 w 522607"/>
                  <a:gd name="connsiteY24" fmla="*/ 278816 h 343235"/>
                  <a:gd name="connsiteX25" fmla="*/ 3598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69255 w 522607"/>
                  <a:gd name="connsiteY23" fmla="*/ 281482 h 343235"/>
                  <a:gd name="connsiteX24" fmla="*/ 363566 w 522607"/>
                  <a:gd name="connsiteY24" fmla="*/ 283470 h 343235"/>
                  <a:gd name="connsiteX25" fmla="*/ 3598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69255 w 522607"/>
                  <a:gd name="connsiteY23" fmla="*/ 281482 h 343235"/>
                  <a:gd name="connsiteX24" fmla="*/ 363566 w 522607"/>
                  <a:gd name="connsiteY24" fmla="*/ 283470 h 343235"/>
                  <a:gd name="connsiteX25" fmla="*/ 384371 w 522607"/>
                  <a:gd name="connsiteY25" fmla="*/ 224384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69255 w 522607"/>
                  <a:gd name="connsiteY23" fmla="*/ 281482 h 343235"/>
                  <a:gd name="connsiteX24" fmla="*/ 384371 w 522607"/>
                  <a:gd name="connsiteY24" fmla="*/ 283470 h 343235"/>
                  <a:gd name="connsiteX25" fmla="*/ 384371 w 522607"/>
                  <a:gd name="connsiteY25" fmla="*/ 224384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69255 w 522607"/>
                  <a:gd name="connsiteY23" fmla="*/ 281482 h 343235"/>
                  <a:gd name="connsiteX24" fmla="*/ 384371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6925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192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39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85382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81711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6528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75075 w 522607"/>
                  <a:gd name="connsiteY8" fmla="*/ 284148 h 343235"/>
                  <a:gd name="connsiteX9" fmla="*/ 170617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75075 w 522607"/>
                  <a:gd name="connsiteY8" fmla="*/ 284148 h 343235"/>
                  <a:gd name="connsiteX9" fmla="*/ 179183 w 522607"/>
                  <a:gd name="connsiteY9" fmla="*/ 223934 h 343235"/>
                  <a:gd name="connsiteX10" fmla="*/ 140036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75075 w 522607"/>
                  <a:gd name="connsiteY8" fmla="*/ 284148 h 343235"/>
                  <a:gd name="connsiteX9" fmla="*/ 179183 w 522607"/>
                  <a:gd name="connsiteY9" fmla="*/ 223934 h 343235"/>
                  <a:gd name="connsiteX10" fmla="*/ 146155 w 522607"/>
                  <a:gd name="connsiteY10" fmla="*/ 223141 h 343235"/>
                  <a:gd name="connsiteX11" fmla="*/ 149137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75075 w 522607"/>
                  <a:gd name="connsiteY8" fmla="*/ 284148 h 343235"/>
                  <a:gd name="connsiteX9" fmla="*/ 179183 w 522607"/>
                  <a:gd name="connsiteY9" fmla="*/ 223934 h 343235"/>
                  <a:gd name="connsiteX10" fmla="*/ 146155 w 522607"/>
                  <a:gd name="connsiteY10" fmla="*/ 223141 h 343235"/>
                  <a:gd name="connsiteX11" fmla="*/ 157704 w 522607"/>
                  <a:gd name="connsiteY11" fmla="*/ 169206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68211 w 522607"/>
                  <a:gd name="connsiteY7" fmla="*/ 284148 h 343235"/>
                  <a:gd name="connsiteX8" fmla="*/ 175075 w 522607"/>
                  <a:gd name="connsiteY8" fmla="*/ 284148 h 343235"/>
                  <a:gd name="connsiteX9" fmla="*/ 179183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78002 w 522607"/>
                  <a:gd name="connsiteY7" fmla="*/ 284148 h 343235"/>
                  <a:gd name="connsiteX8" fmla="*/ 175075 w 522607"/>
                  <a:gd name="connsiteY8" fmla="*/ 284148 h 343235"/>
                  <a:gd name="connsiteX9" fmla="*/ 179183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77311 w 522607"/>
                  <a:gd name="connsiteY6" fmla="*/ 222524 h 343235"/>
                  <a:gd name="connsiteX7" fmla="*/ 78002 w 522607"/>
                  <a:gd name="connsiteY7" fmla="*/ 284148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82206 w 522607"/>
                  <a:gd name="connsiteY6" fmla="*/ 222524 h 343235"/>
                  <a:gd name="connsiteX7" fmla="*/ 78002 w 522607"/>
                  <a:gd name="connsiteY7" fmla="*/ 284148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82206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90773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4798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53472 w 522607"/>
                  <a:gd name="connsiteY4" fmla="*/ 171718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29325 w 522607"/>
                  <a:gd name="connsiteY3" fmla="*/ 172181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16456 w 522607"/>
                  <a:gd name="connsiteY0" fmla="*/ 1564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103969 w 522607"/>
                  <a:gd name="connsiteY15" fmla="*/ 1564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92738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6505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34444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22572 w 522607"/>
                  <a:gd name="connsiteY29" fmla="*/ 109302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3899 w 522607"/>
                  <a:gd name="connsiteY27" fmla="*/ 169515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6672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1451 w 522607"/>
                  <a:gd name="connsiteY27" fmla="*/ 166412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5262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1451 w 522607"/>
                  <a:gd name="connsiteY27" fmla="*/ 166412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46155 w 522607"/>
                  <a:gd name="connsiteY10" fmla="*/ 223141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1451 w 522607"/>
                  <a:gd name="connsiteY27" fmla="*/ 166412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385595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1451 w 522607"/>
                  <a:gd name="connsiteY27" fmla="*/ 166412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388042 w 522607"/>
                  <a:gd name="connsiteY24" fmla="*/ 283470 h 343235"/>
                  <a:gd name="connsiteX25" fmla="*/ 406400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1451 w 522607"/>
                  <a:gd name="connsiteY27" fmla="*/ 166412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41234 w 522607"/>
                  <a:gd name="connsiteY26" fmla="*/ 220167 h 343235"/>
                  <a:gd name="connsiteX27" fmla="*/ 341451 w 522607"/>
                  <a:gd name="connsiteY27" fmla="*/ 166412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41234 w 522607"/>
                  <a:gd name="connsiteY26" fmla="*/ 220167 h 343235"/>
                  <a:gd name="connsiteX27" fmla="*/ 368375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41234 w 522607"/>
                  <a:gd name="connsiteY26" fmla="*/ 220167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57144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34540 w 522607"/>
                  <a:gd name="connsiteY37" fmla="*/ 222832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57144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33129 w 522607"/>
                  <a:gd name="connsiteY36" fmla="*/ 167951 h 343235"/>
                  <a:gd name="connsiteX37" fmla="*/ 446778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57144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49039 w 522607"/>
                  <a:gd name="connsiteY36" fmla="*/ 169502 h 343235"/>
                  <a:gd name="connsiteX37" fmla="*/ 446778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57144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6400 w 522607"/>
                  <a:gd name="connsiteY25" fmla="*/ 222832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5878 w 522607"/>
                  <a:gd name="connsiteY34" fmla="*/ 113531 h 343235"/>
                  <a:gd name="connsiteX35" fmla="*/ 413213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8326 w 522607"/>
                  <a:gd name="connsiteY34" fmla="*/ 110428 h 343235"/>
                  <a:gd name="connsiteX35" fmla="*/ 413213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3224 w 522607"/>
                  <a:gd name="connsiteY33" fmla="*/ 113531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15229 w 522607"/>
                  <a:gd name="connsiteY29" fmla="*/ 107751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17395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79045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78040 w 522607"/>
                  <a:gd name="connsiteY22" fmla="*/ 220167 h 343235"/>
                  <a:gd name="connsiteX23" fmla="*/ 299850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295173 w 522607"/>
                  <a:gd name="connsiteY22" fmla="*/ 220167 h 343235"/>
                  <a:gd name="connsiteX23" fmla="*/ 299850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300068 w 522607"/>
                  <a:gd name="connsiteY22" fmla="*/ 220167 h 343235"/>
                  <a:gd name="connsiteX23" fmla="*/ 299850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2256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49120 w 522607"/>
                  <a:gd name="connsiteY20" fmla="*/ 167003 h 343235"/>
                  <a:gd name="connsiteX21" fmla="*/ 248934 w 522607"/>
                  <a:gd name="connsiteY21" fmla="*/ 223295 h 343235"/>
                  <a:gd name="connsiteX22" fmla="*/ 300068 w 522607"/>
                  <a:gd name="connsiteY22" fmla="*/ 220167 h 343235"/>
                  <a:gd name="connsiteX23" fmla="*/ 299850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48934 w 522607"/>
                  <a:gd name="connsiteY21" fmla="*/ 223295 h 343235"/>
                  <a:gd name="connsiteX22" fmla="*/ 300068 w 522607"/>
                  <a:gd name="connsiteY22" fmla="*/ 220167 h 343235"/>
                  <a:gd name="connsiteX23" fmla="*/ 299850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57500 w 522607"/>
                  <a:gd name="connsiteY21" fmla="*/ 223295 h 343235"/>
                  <a:gd name="connsiteX22" fmla="*/ 300068 w 522607"/>
                  <a:gd name="connsiteY22" fmla="*/ 220167 h 343235"/>
                  <a:gd name="connsiteX23" fmla="*/ 299850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299850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5890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6619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3442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80386 w 522607"/>
                  <a:gd name="connsiteY31" fmla="*/ 1410 h 343235"/>
                  <a:gd name="connsiteX32" fmla="*/ 373442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257 h 343377"/>
                  <a:gd name="connsiteX1" fmla="*/ 0 w 522607"/>
                  <a:gd name="connsiteY1" fmla="*/ 111007 h 343377"/>
                  <a:gd name="connsiteX2" fmla="*/ 39988 w 522607"/>
                  <a:gd name="connsiteY2" fmla="*/ 112109 h 343377"/>
                  <a:gd name="connsiteX3" fmla="*/ 35444 w 522607"/>
                  <a:gd name="connsiteY3" fmla="*/ 170772 h 343377"/>
                  <a:gd name="connsiteX4" fmla="*/ 64487 w 522607"/>
                  <a:gd name="connsiteY4" fmla="*/ 168757 h 343377"/>
                  <a:gd name="connsiteX5" fmla="*/ 63896 w 522607"/>
                  <a:gd name="connsiteY5" fmla="*/ 220309 h 343377"/>
                  <a:gd name="connsiteX6" fmla="*/ 84654 w 522607"/>
                  <a:gd name="connsiteY6" fmla="*/ 222666 h 343377"/>
                  <a:gd name="connsiteX7" fmla="*/ 86568 w 522607"/>
                  <a:gd name="connsiteY7" fmla="*/ 282739 h 343377"/>
                  <a:gd name="connsiteX8" fmla="*/ 175075 w 522607"/>
                  <a:gd name="connsiteY8" fmla="*/ 284290 h 343377"/>
                  <a:gd name="connsiteX9" fmla="*/ 175512 w 522607"/>
                  <a:gd name="connsiteY9" fmla="*/ 224076 h 343377"/>
                  <a:gd name="connsiteX10" fmla="*/ 152274 w 522607"/>
                  <a:gd name="connsiteY10" fmla="*/ 224835 h 343377"/>
                  <a:gd name="connsiteX11" fmla="*/ 151585 w 522607"/>
                  <a:gd name="connsiteY11" fmla="*/ 167797 h 343377"/>
                  <a:gd name="connsiteX12" fmla="*/ 127962 w 522607"/>
                  <a:gd name="connsiteY12" fmla="*/ 169657 h 343377"/>
                  <a:gd name="connsiteX13" fmla="*/ 127962 w 522607"/>
                  <a:gd name="connsiteY13" fmla="*/ 110391 h 343377"/>
                  <a:gd name="connsiteX14" fmla="*/ 90640 w 522607"/>
                  <a:gd name="connsiteY14" fmla="*/ 111007 h 343377"/>
                  <a:gd name="connsiteX15" fmla="*/ 95402 w 522607"/>
                  <a:gd name="connsiteY15" fmla="*/ 154 h 343377"/>
                  <a:gd name="connsiteX16" fmla="*/ 181723 w 522607"/>
                  <a:gd name="connsiteY16" fmla="*/ 142 h 343377"/>
                  <a:gd name="connsiteX17" fmla="*/ 182536 w 522607"/>
                  <a:gd name="connsiteY17" fmla="*/ 109905 h 343377"/>
                  <a:gd name="connsiteX18" fmla="*/ 229549 w 522607"/>
                  <a:gd name="connsiteY18" fmla="*/ 109751 h 343377"/>
                  <a:gd name="connsiteX19" fmla="*/ 229266 w 522607"/>
                  <a:gd name="connsiteY19" fmla="*/ 168555 h 343377"/>
                  <a:gd name="connsiteX20" fmla="*/ 261358 w 522607"/>
                  <a:gd name="connsiteY20" fmla="*/ 167145 h 343377"/>
                  <a:gd name="connsiteX21" fmla="*/ 266066 w 522607"/>
                  <a:gd name="connsiteY21" fmla="*/ 223437 h 343377"/>
                  <a:gd name="connsiteX22" fmla="*/ 300068 w 522607"/>
                  <a:gd name="connsiteY22" fmla="*/ 220309 h 343377"/>
                  <a:gd name="connsiteX23" fmla="*/ 302298 w 522607"/>
                  <a:gd name="connsiteY23" fmla="*/ 281624 h 343377"/>
                  <a:gd name="connsiteX24" fmla="*/ 406399 w 522607"/>
                  <a:gd name="connsiteY24" fmla="*/ 283612 h 343377"/>
                  <a:gd name="connsiteX25" fmla="*/ 405176 w 522607"/>
                  <a:gd name="connsiteY25" fmla="*/ 219872 h 343377"/>
                  <a:gd name="connsiteX26" fmla="*/ 365711 w 522607"/>
                  <a:gd name="connsiteY26" fmla="*/ 218758 h 343377"/>
                  <a:gd name="connsiteX27" fmla="*/ 365927 w 522607"/>
                  <a:gd name="connsiteY27" fmla="*/ 168105 h 343377"/>
                  <a:gd name="connsiteX28" fmla="*/ 322290 w 522607"/>
                  <a:gd name="connsiteY28" fmla="*/ 169965 h 343377"/>
                  <a:gd name="connsiteX29" fmla="*/ 321348 w 522607"/>
                  <a:gd name="connsiteY29" fmla="*/ 109445 h 343377"/>
                  <a:gd name="connsiteX30" fmla="*/ 278662 w 522607"/>
                  <a:gd name="connsiteY30" fmla="*/ 109905 h 343377"/>
                  <a:gd name="connsiteX31" fmla="*/ 277938 w 522607"/>
                  <a:gd name="connsiteY31" fmla="*/ 0 h 343377"/>
                  <a:gd name="connsiteX32" fmla="*/ 373442 w 522607"/>
                  <a:gd name="connsiteY32" fmla="*/ 2807 h 343377"/>
                  <a:gd name="connsiteX33" fmla="*/ 372000 w 522607"/>
                  <a:gd name="connsiteY33" fmla="*/ 112121 h 343377"/>
                  <a:gd name="connsiteX34" fmla="*/ 418326 w 522607"/>
                  <a:gd name="connsiteY34" fmla="*/ 110570 h 343377"/>
                  <a:gd name="connsiteX35" fmla="*/ 419332 w 522607"/>
                  <a:gd name="connsiteY35" fmla="*/ 169657 h 343377"/>
                  <a:gd name="connsiteX36" fmla="*/ 449039 w 522607"/>
                  <a:gd name="connsiteY36" fmla="*/ 169644 h 343377"/>
                  <a:gd name="connsiteX37" fmla="*/ 450449 w 522607"/>
                  <a:gd name="connsiteY37" fmla="*/ 221423 h 343377"/>
                  <a:gd name="connsiteX38" fmla="*/ 510151 w 522607"/>
                  <a:gd name="connsiteY38" fmla="*/ 220309 h 343377"/>
                  <a:gd name="connsiteX39" fmla="*/ 522607 w 522607"/>
                  <a:gd name="connsiteY39" fmla="*/ 343377 h 343377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73442 w 522607"/>
                  <a:gd name="connsiteY32" fmla="*/ 2665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75075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94656 w 522607"/>
                  <a:gd name="connsiteY8" fmla="*/ 284148 h 343235"/>
                  <a:gd name="connsiteX9" fmla="*/ 175512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94656 w 522607"/>
                  <a:gd name="connsiteY8" fmla="*/ 284148 h 343235"/>
                  <a:gd name="connsiteX9" fmla="*/ 188974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94656 w 522607"/>
                  <a:gd name="connsiteY8" fmla="*/ 284148 h 343235"/>
                  <a:gd name="connsiteX9" fmla="*/ 192645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86568 w 522607"/>
                  <a:gd name="connsiteY7" fmla="*/ 282597 h 343235"/>
                  <a:gd name="connsiteX8" fmla="*/ 194656 w 522607"/>
                  <a:gd name="connsiteY8" fmla="*/ 284148 h 343235"/>
                  <a:gd name="connsiteX9" fmla="*/ 193869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84654 w 522607"/>
                  <a:gd name="connsiteY6" fmla="*/ 222524 h 343235"/>
                  <a:gd name="connsiteX7" fmla="*/ 107373 w 522607"/>
                  <a:gd name="connsiteY7" fmla="*/ 281046 h 343235"/>
                  <a:gd name="connsiteX8" fmla="*/ 194656 w 522607"/>
                  <a:gd name="connsiteY8" fmla="*/ 284148 h 343235"/>
                  <a:gd name="connsiteX9" fmla="*/ 193869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63896 w 522607"/>
                  <a:gd name="connsiteY5" fmla="*/ 220167 h 343235"/>
                  <a:gd name="connsiteX6" fmla="*/ 104235 w 522607"/>
                  <a:gd name="connsiteY6" fmla="*/ 219422 h 343235"/>
                  <a:gd name="connsiteX7" fmla="*/ 107373 w 522607"/>
                  <a:gd name="connsiteY7" fmla="*/ 281046 h 343235"/>
                  <a:gd name="connsiteX8" fmla="*/ 194656 w 522607"/>
                  <a:gd name="connsiteY8" fmla="*/ 284148 h 343235"/>
                  <a:gd name="connsiteX9" fmla="*/ 193869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64487 w 522607"/>
                  <a:gd name="connsiteY4" fmla="*/ 168615 h 343235"/>
                  <a:gd name="connsiteX5" fmla="*/ 71239 w 522607"/>
                  <a:gd name="connsiteY5" fmla="*/ 220167 h 343235"/>
                  <a:gd name="connsiteX6" fmla="*/ 104235 w 522607"/>
                  <a:gd name="connsiteY6" fmla="*/ 219422 h 343235"/>
                  <a:gd name="connsiteX7" fmla="*/ 107373 w 522607"/>
                  <a:gd name="connsiteY7" fmla="*/ 281046 h 343235"/>
                  <a:gd name="connsiteX8" fmla="*/ 194656 w 522607"/>
                  <a:gd name="connsiteY8" fmla="*/ 284148 h 343235"/>
                  <a:gd name="connsiteX9" fmla="*/ 193869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35444 w 522607"/>
                  <a:gd name="connsiteY3" fmla="*/ 170630 h 343235"/>
                  <a:gd name="connsiteX4" fmla="*/ 71830 w 522607"/>
                  <a:gd name="connsiteY4" fmla="*/ 170167 h 343235"/>
                  <a:gd name="connsiteX5" fmla="*/ 71239 w 522607"/>
                  <a:gd name="connsiteY5" fmla="*/ 220167 h 343235"/>
                  <a:gd name="connsiteX6" fmla="*/ 104235 w 522607"/>
                  <a:gd name="connsiteY6" fmla="*/ 219422 h 343235"/>
                  <a:gd name="connsiteX7" fmla="*/ 107373 w 522607"/>
                  <a:gd name="connsiteY7" fmla="*/ 281046 h 343235"/>
                  <a:gd name="connsiteX8" fmla="*/ 194656 w 522607"/>
                  <a:gd name="connsiteY8" fmla="*/ 284148 h 343235"/>
                  <a:gd name="connsiteX9" fmla="*/ 193869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6665 w 522607"/>
                  <a:gd name="connsiteY0" fmla="*/ 3115 h 343235"/>
                  <a:gd name="connsiteX1" fmla="*/ 0 w 522607"/>
                  <a:gd name="connsiteY1" fmla="*/ 110865 h 343235"/>
                  <a:gd name="connsiteX2" fmla="*/ 39988 w 522607"/>
                  <a:gd name="connsiteY2" fmla="*/ 111967 h 343235"/>
                  <a:gd name="connsiteX3" fmla="*/ 41563 w 522607"/>
                  <a:gd name="connsiteY3" fmla="*/ 170630 h 343235"/>
                  <a:gd name="connsiteX4" fmla="*/ 71830 w 522607"/>
                  <a:gd name="connsiteY4" fmla="*/ 170167 h 343235"/>
                  <a:gd name="connsiteX5" fmla="*/ 71239 w 522607"/>
                  <a:gd name="connsiteY5" fmla="*/ 220167 h 343235"/>
                  <a:gd name="connsiteX6" fmla="*/ 104235 w 522607"/>
                  <a:gd name="connsiteY6" fmla="*/ 219422 h 343235"/>
                  <a:gd name="connsiteX7" fmla="*/ 107373 w 522607"/>
                  <a:gd name="connsiteY7" fmla="*/ 281046 h 343235"/>
                  <a:gd name="connsiteX8" fmla="*/ 194656 w 522607"/>
                  <a:gd name="connsiteY8" fmla="*/ 284148 h 343235"/>
                  <a:gd name="connsiteX9" fmla="*/ 193869 w 522607"/>
                  <a:gd name="connsiteY9" fmla="*/ 223934 h 343235"/>
                  <a:gd name="connsiteX10" fmla="*/ 152274 w 522607"/>
                  <a:gd name="connsiteY10" fmla="*/ 224693 h 343235"/>
                  <a:gd name="connsiteX11" fmla="*/ 151585 w 522607"/>
                  <a:gd name="connsiteY11" fmla="*/ 167655 h 343235"/>
                  <a:gd name="connsiteX12" fmla="*/ 127962 w 522607"/>
                  <a:gd name="connsiteY12" fmla="*/ 169515 h 343235"/>
                  <a:gd name="connsiteX13" fmla="*/ 127962 w 522607"/>
                  <a:gd name="connsiteY13" fmla="*/ 110249 h 343235"/>
                  <a:gd name="connsiteX14" fmla="*/ 90640 w 522607"/>
                  <a:gd name="connsiteY14" fmla="*/ 110865 h 343235"/>
                  <a:gd name="connsiteX15" fmla="*/ 95402 w 522607"/>
                  <a:gd name="connsiteY15" fmla="*/ 12 h 343235"/>
                  <a:gd name="connsiteX16" fmla="*/ 181723 w 522607"/>
                  <a:gd name="connsiteY16" fmla="*/ 0 h 343235"/>
                  <a:gd name="connsiteX17" fmla="*/ 182536 w 522607"/>
                  <a:gd name="connsiteY17" fmla="*/ 109763 h 343235"/>
                  <a:gd name="connsiteX18" fmla="*/ 229549 w 522607"/>
                  <a:gd name="connsiteY18" fmla="*/ 109609 h 343235"/>
                  <a:gd name="connsiteX19" fmla="*/ 229266 w 522607"/>
                  <a:gd name="connsiteY19" fmla="*/ 168413 h 343235"/>
                  <a:gd name="connsiteX20" fmla="*/ 261358 w 522607"/>
                  <a:gd name="connsiteY20" fmla="*/ 167003 h 343235"/>
                  <a:gd name="connsiteX21" fmla="*/ 266066 w 522607"/>
                  <a:gd name="connsiteY21" fmla="*/ 223295 h 343235"/>
                  <a:gd name="connsiteX22" fmla="*/ 300068 w 522607"/>
                  <a:gd name="connsiteY22" fmla="*/ 220167 h 343235"/>
                  <a:gd name="connsiteX23" fmla="*/ 302298 w 522607"/>
                  <a:gd name="connsiteY23" fmla="*/ 281482 h 343235"/>
                  <a:gd name="connsiteX24" fmla="*/ 406399 w 522607"/>
                  <a:gd name="connsiteY24" fmla="*/ 283470 h 343235"/>
                  <a:gd name="connsiteX25" fmla="*/ 405176 w 522607"/>
                  <a:gd name="connsiteY25" fmla="*/ 219730 h 343235"/>
                  <a:gd name="connsiteX26" fmla="*/ 365711 w 522607"/>
                  <a:gd name="connsiteY26" fmla="*/ 218616 h 343235"/>
                  <a:gd name="connsiteX27" fmla="*/ 365927 w 522607"/>
                  <a:gd name="connsiteY27" fmla="*/ 167963 h 343235"/>
                  <a:gd name="connsiteX28" fmla="*/ 322290 w 522607"/>
                  <a:gd name="connsiteY28" fmla="*/ 169823 h 343235"/>
                  <a:gd name="connsiteX29" fmla="*/ 321348 w 522607"/>
                  <a:gd name="connsiteY29" fmla="*/ 109303 h 343235"/>
                  <a:gd name="connsiteX30" fmla="*/ 278662 w 522607"/>
                  <a:gd name="connsiteY30" fmla="*/ 109763 h 343235"/>
                  <a:gd name="connsiteX31" fmla="*/ 277938 w 522607"/>
                  <a:gd name="connsiteY31" fmla="*/ 2961 h 343235"/>
                  <a:gd name="connsiteX32" fmla="*/ 369771 w 522607"/>
                  <a:gd name="connsiteY32" fmla="*/ 1114 h 343235"/>
                  <a:gd name="connsiteX33" fmla="*/ 372000 w 522607"/>
                  <a:gd name="connsiteY33" fmla="*/ 111979 h 343235"/>
                  <a:gd name="connsiteX34" fmla="*/ 418326 w 522607"/>
                  <a:gd name="connsiteY34" fmla="*/ 110428 h 343235"/>
                  <a:gd name="connsiteX35" fmla="*/ 419332 w 522607"/>
                  <a:gd name="connsiteY35" fmla="*/ 169515 h 343235"/>
                  <a:gd name="connsiteX36" fmla="*/ 449039 w 522607"/>
                  <a:gd name="connsiteY36" fmla="*/ 169502 h 343235"/>
                  <a:gd name="connsiteX37" fmla="*/ 450449 w 522607"/>
                  <a:gd name="connsiteY37" fmla="*/ 221281 h 343235"/>
                  <a:gd name="connsiteX38" fmla="*/ 510151 w 522607"/>
                  <a:gd name="connsiteY38" fmla="*/ 220167 h 343235"/>
                  <a:gd name="connsiteX39" fmla="*/ 522607 w 522607"/>
                  <a:gd name="connsiteY39" fmla="*/ 343235 h 343235"/>
                  <a:gd name="connsiteX0" fmla="*/ 546 w 516488"/>
                  <a:gd name="connsiteY0" fmla="*/ 3115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101254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55239 w 516488"/>
                  <a:gd name="connsiteY20" fmla="*/ 167003 h 343235"/>
                  <a:gd name="connsiteX21" fmla="*/ 259947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3652 w 516488"/>
                  <a:gd name="connsiteY32" fmla="*/ 1114 h 343235"/>
                  <a:gd name="connsiteX33" fmla="*/ 365881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3213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4330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101254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55239 w 516488"/>
                  <a:gd name="connsiteY20" fmla="*/ 167003 h 343235"/>
                  <a:gd name="connsiteX21" fmla="*/ 259947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3652 w 516488"/>
                  <a:gd name="connsiteY32" fmla="*/ 1114 h 343235"/>
                  <a:gd name="connsiteX33" fmla="*/ 365881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3213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4330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55239 w 516488"/>
                  <a:gd name="connsiteY20" fmla="*/ 167003 h 343235"/>
                  <a:gd name="connsiteX21" fmla="*/ 259947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3652 w 516488"/>
                  <a:gd name="connsiteY32" fmla="*/ 1114 h 343235"/>
                  <a:gd name="connsiteX33" fmla="*/ 365881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3213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4330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55239 w 516488"/>
                  <a:gd name="connsiteY20" fmla="*/ 167003 h 343235"/>
                  <a:gd name="connsiteX21" fmla="*/ 259947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3652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3213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4330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55239 w 516488"/>
                  <a:gd name="connsiteY20" fmla="*/ 167003 h 343235"/>
                  <a:gd name="connsiteX21" fmla="*/ 259947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3213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4330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55239 w 516488"/>
                  <a:gd name="connsiteY20" fmla="*/ 167003 h 343235"/>
                  <a:gd name="connsiteX21" fmla="*/ 259947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4330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55239 w 516488"/>
                  <a:gd name="connsiteY20" fmla="*/ 167003 h 343235"/>
                  <a:gd name="connsiteX21" fmla="*/ 259947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59947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4843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8775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188537 w 516488"/>
                  <a:gd name="connsiteY8" fmla="*/ 284148 h 343235"/>
                  <a:gd name="connsiteX9" fmla="*/ 193869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98807 w 516488"/>
                  <a:gd name="connsiteY7" fmla="*/ 281046 h 343235"/>
                  <a:gd name="connsiteX8" fmla="*/ 200775 w 516488"/>
                  <a:gd name="connsiteY8" fmla="*/ 284148 h 343235"/>
                  <a:gd name="connsiteX9" fmla="*/ 193869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98116 w 516488"/>
                  <a:gd name="connsiteY6" fmla="*/ 219422 h 343235"/>
                  <a:gd name="connsiteX7" fmla="*/ 118388 w 516488"/>
                  <a:gd name="connsiteY7" fmla="*/ 284149 h 343235"/>
                  <a:gd name="connsiteX8" fmla="*/ 200775 w 516488"/>
                  <a:gd name="connsiteY8" fmla="*/ 284148 h 343235"/>
                  <a:gd name="connsiteX9" fmla="*/ 193869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0775 w 516488"/>
                  <a:gd name="connsiteY8" fmla="*/ 284148 h 343235"/>
                  <a:gd name="connsiteX9" fmla="*/ 193869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0775 w 516488"/>
                  <a:gd name="connsiteY8" fmla="*/ 284148 h 343235"/>
                  <a:gd name="connsiteX9" fmla="*/ 193869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0775 w 516488"/>
                  <a:gd name="connsiteY8" fmla="*/ 284148 h 343235"/>
                  <a:gd name="connsiteX9" fmla="*/ 20366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9342 w 516488"/>
                  <a:gd name="connsiteY8" fmla="*/ 282597 h 343235"/>
                  <a:gd name="connsiteX9" fmla="*/ 20366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4447 w 516488"/>
                  <a:gd name="connsiteY8" fmla="*/ 282597 h 343235"/>
                  <a:gd name="connsiteX9" fmla="*/ 203660 w 516488"/>
                  <a:gd name="connsiteY9" fmla="*/ 223934 h 343235"/>
                  <a:gd name="connsiteX10" fmla="*/ 146155 w 516488"/>
                  <a:gd name="connsiteY10" fmla="*/ 224693 h 343235"/>
                  <a:gd name="connsiteX11" fmla="*/ 145466 w 516488"/>
                  <a:gd name="connsiteY11" fmla="*/ 167655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4447 w 516488"/>
                  <a:gd name="connsiteY8" fmla="*/ 282597 h 343235"/>
                  <a:gd name="connsiteX9" fmla="*/ 203660 w 516488"/>
                  <a:gd name="connsiteY9" fmla="*/ 223934 h 343235"/>
                  <a:gd name="connsiteX10" fmla="*/ 146155 w 516488"/>
                  <a:gd name="connsiteY10" fmla="*/ 224693 h 343235"/>
                  <a:gd name="connsiteX11" fmla="*/ 165047 w 516488"/>
                  <a:gd name="connsiteY11" fmla="*/ 166103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4447 w 516488"/>
                  <a:gd name="connsiteY8" fmla="*/ 282597 h 343235"/>
                  <a:gd name="connsiteX9" fmla="*/ 203660 w 516488"/>
                  <a:gd name="connsiteY9" fmla="*/ 223934 h 343235"/>
                  <a:gd name="connsiteX10" fmla="*/ 159617 w 516488"/>
                  <a:gd name="connsiteY10" fmla="*/ 223142 h 343235"/>
                  <a:gd name="connsiteX11" fmla="*/ 165047 w 516488"/>
                  <a:gd name="connsiteY11" fmla="*/ 166103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33869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4447 w 516488"/>
                  <a:gd name="connsiteY8" fmla="*/ 282597 h 343235"/>
                  <a:gd name="connsiteX9" fmla="*/ 203660 w 516488"/>
                  <a:gd name="connsiteY9" fmla="*/ 223934 h 343235"/>
                  <a:gd name="connsiteX10" fmla="*/ 164512 w 516488"/>
                  <a:gd name="connsiteY10" fmla="*/ 223142 h 343235"/>
                  <a:gd name="connsiteX11" fmla="*/ 165047 w 516488"/>
                  <a:gd name="connsiteY11" fmla="*/ 166103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6665 w 516488"/>
                  <a:gd name="connsiteY0" fmla="*/ 12 h 343235"/>
                  <a:gd name="connsiteX1" fmla="*/ 0 w 516488"/>
                  <a:gd name="connsiteY1" fmla="*/ 110865 h 343235"/>
                  <a:gd name="connsiteX2" fmla="*/ 42435 w 516488"/>
                  <a:gd name="connsiteY2" fmla="*/ 111967 h 343235"/>
                  <a:gd name="connsiteX3" fmla="*/ 35444 w 516488"/>
                  <a:gd name="connsiteY3" fmla="*/ 170630 h 343235"/>
                  <a:gd name="connsiteX4" fmla="*/ 65711 w 516488"/>
                  <a:gd name="connsiteY4" fmla="*/ 170167 h 343235"/>
                  <a:gd name="connsiteX5" fmla="*/ 65120 w 516488"/>
                  <a:gd name="connsiteY5" fmla="*/ 220167 h 343235"/>
                  <a:gd name="connsiteX6" fmla="*/ 118920 w 516488"/>
                  <a:gd name="connsiteY6" fmla="*/ 222525 h 343235"/>
                  <a:gd name="connsiteX7" fmla="*/ 118388 w 516488"/>
                  <a:gd name="connsiteY7" fmla="*/ 284149 h 343235"/>
                  <a:gd name="connsiteX8" fmla="*/ 204447 w 516488"/>
                  <a:gd name="connsiteY8" fmla="*/ 282597 h 343235"/>
                  <a:gd name="connsiteX9" fmla="*/ 203660 w 516488"/>
                  <a:gd name="connsiteY9" fmla="*/ 223934 h 343235"/>
                  <a:gd name="connsiteX10" fmla="*/ 164512 w 516488"/>
                  <a:gd name="connsiteY10" fmla="*/ 223142 h 343235"/>
                  <a:gd name="connsiteX11" fmla="*/ 165047 w 516488"/>
                  <a:gd name="connsiteY11" fmla="*/ 166103 h 343235"/>
                  <a:gd name="connsiteX12" fmla="*/ 121843 w 516488"/>
                  <a:gd name="connsiteY12" fmla="*/ 169515 h 343235"/>
                  <a:gd name="connsiteX13" fmla="*/ 121843 w 516488"/>
                  <a:gd name="connsiteY13" fmla="*/ 110249 h 343235"/>
                  <a:gd name="connsiteX14" fmla="*/ 84521 w 516488"/>
                  <a:gd name="connsiteY14" fmla="*/ 110865 h 343235"/>
                  <a:gd name="connsiteX15" fmla="*/ 89283 w 516488"/>
                  <a:gd name="connsiteY15" fmla="*/ 12 h 343235"/>
                  <a:gd name="connsiteX16" fmla="*/ 175604 w 516488"/>
                  <a:gd name="connsiteY16" fmla="*/ 0 h 343235"/>
                  <a:gd name="connsiteX17" fmla="*/ 176417 w 516488"/>
                  <a:gd name="connsiteY17" fmla="*/ 109763 h 343235"/>
                  <a:gd name="connsiteX18" fmla="*/ 223430 w 516488"/>
                  <a:gd name="connsiteY18" fmla="*/ 109609 h 343235"/>
                  <a:gd name="connsiteX19" fmla="*/ 223147 w 516488"/>
                  <a:gd name="connsiteY19" fmla="*/ 168413 h 343235"/>
                  <a:gd name="connsiteX20" fmla="*/ 268701 w 516488"/>
                  <a:gd name="connsiteY20" fmla="*/ 165452 h 343235"/>
                  <a:gd name="connsiteX21" fmla="*/ 267291 w 516488"/>
                  <a:gd name="connsiteY21" fmla="*/ 223295 h 343235"/>
                  <a:gd name="connsiteX22" fmla="*/ 293949 w 516488"/>
                  <a:gd name="connsiteY22" fmla="*/ 220167 h 343235"/>
                  <a:gd name="connsiteX23" fmla="*/ 296179 w 516488"/>
                  <a:gd name="connsiteY23" fmla="*/ 281482 h 343235"/>
                  <a:gd name="connsiteX24" fmla="*/ 400280 w 516488"/>
                  <a:gd name="connsiteY24" fmla="*/ 283470 h 343235"/>
                  <a:gd name="connsiteX25" fmla="*/ 399057 w 516488"/>
                  <a:gd name="connsiteY25" fmla="*/ 219730 h 343235"/>
                  <a:gd name="connsiteX26" fmla="*/ 359592 w 516488"/>
                  <a:gd name="connsiteY26" fmla="*/ 218616 h 343235"/>
                  <a:gd name="connsiteX27" fmla="*/ 359808 w 516488"/>
                  <a:gd name="connsiteY27" fmla="*/ 167963 h 343235"/>
                  <a:gd name="connsiteX28" fmla="*/ 316171 w 516488"/>
                  <a:gd name="connsiteY28" fmla="*/ 169823 h 343235"/>
                  <a:gd name="connsiteX29" fmla="*/ 315229 w 516488"/>
                  <a:gd name="connsiteY29" fmla="*/ 109303 h 343235"/>
                  <a:gd name="connsiteX30" fmla="*/ 272543 w 516488"/>
                  <a:gd name="connsiteY30" fmla="*/ 109763 h 343235"/>
                  <a:gd name="connsiteX31" fmla="*/ 271819 w 516488"/>
                  <a:gd name="connsiteY31" fmla="*/ 2961 h 343235"/>
                  <a:gd name="connsiteX32" fmla="*/ 368548 w 516488"/>
                  <a:gd name="connsiteY32" fmla="*/ 1114 h 343235"/>
                  <a:gd name="connsiteX33" fmla="*/ 373224 w 516488"/>
                  <a:gd name="connsiteY33" fmla="*/ 111979 h 343235"/>
                  <a:gd name="connsiteX34" fmla="*/ 412207 w 516488"/>
                  <a:gd name="connsiteY34" fmla="*/ 110428 h 343235"/>
                  <a:gd name="connsiteX35" fmla="*/ 415661 w 516488"/>
                  <a:gd name="connsiteY35" fmla="*/ 169515 h 343235"/>
                  <a:gd name="connsiteX36" fmla="*/ 442920 w 516488"/>
                  <a:gd name="connsiteY36" fmla="*/ 169502 h 343235"/>
                  <a:gd name="connsiteX37" fmla="*/ 448001 w 516488"/>
                  <a:gd name="connsiteY37" fmla="*/ 221281 h 343235"/>
                  <a:gd name="connsiteX38" fmla="*/ 504032 w 516488"/>
                  <a:gd name="connsiteY38" fmla="*/ 220167 h 343235"/>
                  <a:gd name="connsiteX39" fmla="*/ 516488 w 516488"/>
                  <a:gd name="connsiteY39" fmla="*/ 343235 h 343235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7642 h 344774"/>
                  <a:gd name="connsiteX12" fmla="*/ 121843 w 516488"/>
                  <a:gd name="connsiteY12" fmla="*/ 171054 h 344774"/>
                  <a:gd name="connsiteX13" fmla="*/ 121843 w 516488"/>
                  <a:gd name="connsiteY13" fmla="*/ 111788 h 344774"/>
                  <a:gd name="connsiteX14" fmla="*/ 84521 w 516488"/>
                  <a:gd name="connsiteY14" fmla="*/ 112404 h 344774"/>
                  <a:gd name="connsiteX15" fmla="*/ 89283 w 516488"/>
                  <a:gd name="connsiteY15" fmla="*/ 1551 h 344774"/>
                  <a:gd name="connsiteX16" fmla="*/ 175604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8701 w 516488"/>
                  <a:gd name="connsiteY20" fmla="*/ 166991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7642 h 344774"/>
                  <a:gd name="connsiteX12" fmla="*/ 121843 w 516488"/>
                  <a:gd name="connsiteY12" fmla="*/ 171054 h 344774"/>
                  <a:gd name="connsiteX13" fmla="*/ 121843 w 516488"/>
                  <a:gd name="connsiteY13" fmla="*/ 111788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75604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8701 w 516488"/>
                  <a:gd name="connsiteY20" fmla="*/ 166991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7642 h 344774"/>
                  <a:gd name="connsiteX12" fmla="*/ 121843 w 516488"/>
                  <a:gd name="connsiteY12" fmla="*/ 171054 h 344774"/>
                  <a:gd name="connsiteX13" fmla="*/ 121843 w 516488"/>
                  <a:gd name="connsiteY13" fmla="*/ 111788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8701 w 516488"/>
                  <a:gd name="connsiteY20" fmla="*/ 166991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7642 h 344774"/>
                  <a:gd name="connsiteX12" fmla="*/ 121843 w 516488"/>
                  <a:gd name="connsiteY12" fmla="*/ 171054 h 344774"/>
                  <a:gd name="connsiteX13" fmla="*/ 130410 w 516488"/>
                  <a:gd name="connsiteY13" fmla="*/ 108686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8701 w 516488"/>
                  <a:gd name="connsiteY20" fmla="*/ 166991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7642 h 344774"/>
                  <a:gd name="connsiteX12" fmla="*/ 121843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8701 w 516488"/>
                  <a:gd name="connsiteY20" fmla="*/ 166991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7642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8701 w 516488"/>
                  <a:gd name="connsiteY20" fmla="*/ 166991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7642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9925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9193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9925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9193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8701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9193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6254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0280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9193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6254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5175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42920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9193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6254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5175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56382 w 516488"/>
                  <a:gd name="connsiteY36" fmla="*/ 171041 h 344774"/>
                  <a:gd name="connsiteX37" fmla="*/ 448001 w 516488"/>
                  <a:gd name="connsiteY37" fmla="*/ 222820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9193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6254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5175 w 516488"/>
                  <a:gd name="connsiteY24" fmla="*/ 285009 h 344774"/>
                  <a:gd name="connsiteX25" fmla="*/ 399057 w 516488"/>
                  <a:gd name="connsiteY25" fmla="*/ 221269 h 344774"/>
                  <a:gd name="connsiteX26" fmla="*/ 359592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56382 w 516488"/>
                  <a:gd name="connsiteY36" fmla="*/ 171041 h 344774"/>
                  <a:gd name="connsiteX37" fmla="*/ 457792 w 516488"/>
                  <a:gd name="connsiteY37" fmla="*/ 221268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9193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6254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5175 w 516488"/>
                  <a:gd name="connsiteY24" fmla="*/ 285009 h 344774"/>
                  <a:gd name="connsiteX25" fmla="*/ 399057 w 516488"/>
                  <a:gd name="connsiteY25" fmla="*/ 221269 h 344774"/>
                  <a:gd name="connsiteX26" fmla="*/ 363263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450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56382 w 516488"/>
                  <a:gd name="connsiteY36" fmla="*/ 171041 h 344774"/>
                  <a:gd name="connsiteX37" fmla="*/ 457792 w 516488"/>
                  <a:gd name="connsiteY37" fmla="*/ 221268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  <a:gd name="connsiteX0" fmla="*/ 12784 w 516488"/>
                  <a:gd name="connsiteY0" fmla="*/ 0 h 344774"/>
                  <a:gd name="connsiteX1" fmla="*/ 0 w 516488"/>
                  <a:gd name="connsiteY1" fmla="*/ 112404 h 344774"/>
                  <a:gd name="connsiteX2" fmla="*/ 42435 w 516488"/>
                  <a:gd name="connsiteY2" fmla="*/ 113506 h 344774"/>
                  <a:gd name="connsiteX3" fmla="*/ 35444 w 516488"/>
                  <a:gd name="connsiteY3" fmla="*/ 172169 h 344774"/>
                  <a:gd name="connsiteX4" fmla="*/ 65711 w 516488"/>
                  <a:gd name="connsiteY4" fmla="*/ 171706 h 344774"/>
                  <a:gd name="connsiteX5" fmla="*/ 65120 w 516488"/>
                  <a:gd name="connsiteY5" fmla="*/ 221706 h 344774"/>
                  <a:gd name="connsiteX6" fmla="*/ 118920 w 516488"/>
                  <a:gd name="connsiteY6" fmla="*/ 224064 h 344774"/>
                  <a:gd name="connsiteX7" fmla="*/ 118388 w 516488"/>
                  <a:gd name="connsiteY7" fmla="*/ 285688 h 344774"/>
                  <a:gd name="connsiteX8" fmla="*/ 204447 w 516488"/>
                  <a:gd name="connsiteY8" fmla="*/ 284136 h 344774"/>
                  <a:gd name="connsiteX9" fmla="*/ 203660 w 516488"/>
                  <a:gd name="connsiteY9" fmla="*/ 225473 h 344774"/>
                  <a:gd name="connsiteX10" fmla="*/ 164512 w 516488"/>
                  <a:gd name="connsiteY10" fmla="*/ 224681 h 344774"/>
                  <a:gd name="connsiteX11" fmla="*/ 165047 w 516488"/>
                  <a:gd name="connsiteY11" fmla="*/ 169193 h 344774"/>
                  <a:gd name="connsiteX12" fmla="*/ 125514 w 516488"/>
                  <a:gd name="connsiteY12" fmla="*/ 171054 h 344774"/>
                  <a:gd name="connsiteX13" fmla="*/ 130410 w 516488"/>
                  <a:gd name="connsiteY13" fmla="*/ 113340 h 344774"/>
                  <a:gd name="connsiteX14" fmla="*/ 84521 w 516488"/>
                  <a:gd name="connsiteY14" fmla="*/ 112404 h 344774"/>
                  <a:gd name="connsiteX15" fmla="*/ 94179 w 516488"/>
                  <a:gd name="connsiteY15" fmla="*/ 1551 h 344774"/>
                  <a:gd name="connsiteX16" fmla="*/ 184171 w 516488"/>
                  <a:gd name="connsiteY16" fmla="*/ 1539 h 344774"/>
                  <a:gd name="connsiteX17" fmla="*/ 176417 w 516488"/>
                  <a:gd name="connsiteY17" fmla="*/ 111302 h 344774"/>
                  <a:gd name="connsiteX18" fmla="*/ 223430 w 516488"/>
                  <a:gd name="connsiteY18" fmla="*/ 111148 h 344774"/>
                  <a:gd name="connsiteX19" fmla="*/ 223147 w 516488"/>
                  <a:gd name="connsiteY19" fmla="*/ 169952 h 344774"/>
                  <a:gd name="connsiteX20" fmla="*/ 266254 w 516488"/>
                  <a:gd name="connsiteY20" fmla="*/ 168543 h 344774"/>
                  <a:gd name="connsiteX21" fmla="*/ 267291 w 516488"/>
                  <a:gd name="connsiteY21" fmla="*/ 224834 h 344774"/>
                  <a:gd name="connsiteX22" fmla="*/ 293949 w 516488"/>
                  <a:gd name="connsiteY22" fmla="*/ 221706 h 344774"/>
                  <a:gd name="connsiteX23" fmla="*/ 296179 w 516488"/>
                  <a:gd name="connsiteY23" fmla="*/ 283021 h 344774"/>
                  <a:gd name="connsiteX24" fmla="*/ 405175 w 516488"/>
                  <a:gd name="connsiteY24" fmla="*/ 285009 h 344774"/>
                  <a:gd name="connsiteX25" fmla="*/ 399057 w 516488"/>
                  <a:gd name="connsiteY25" fmla="*/ 221269 h 344774"/>
                  <a:gd name="connsiteX26" fmla="*/ 363263 w 516488"/>
                  <a:gd name="connsiteY26" fmla="*/ 220155 h 344774"/>
                  <a:gd name="connsiteX27" fmla="*/ 359808 w 516488"/>
                  <a:gd name="connsiteY27" fmla="*/ 169502 h 344774"/>
                  <a:gd name="connsiteX28" fmla="*/ 316171 w 516488"/>
                  <a:gd name="connsiteY28" fmla="*/ 171362 h 344774"/>
                  <a:gd name="connsiteX29" fmla="*/ 315229 w 516488"/>
                  <a:gd name="connsiteY29" fmla="*/ 110842 h 344774"/>
                  <a:gd name="connsiteX30" fmla="*/ 272543 w 516488"/>
                  <a:gd name="connsiteY30" fmla="*/ 111302 h 344774"/>
                  <a:gd name="connsiteX31" fmla="*/ 271819 w 516488"/>
                  <a:gd name="connsiteY31" fmla="*/ 3090 h 344774"/>
                  <a:gd name="connsiteX32" fmla="*/ 368548 w 516488"/>
                  <a:gd name="connsiteY32" fmla="*/ 2653 h 344774"/>
                  <a:gd name="connsiteX33" fmla="*/ 373224 w 516488"/>
                  <a:gd name="connsiteY33" fmla="*/ 113518 h 344774"/>
                  <a:gd name="connsiteX34" fmla="*/ 412207 w 516488"/>
                  <a:gd name="connsiteY34" fmla="*/ 111967 h 344774"/>
                  <a:gd name="connsiteX35" fmla="*/ 415661 w 516488"/>
                  <a:gd name="connsiteY35" fmla="*/ 171054 h 344774"/>
                  <a:gd name="connsiteX36" fmla="*/ 456382 w 516488"/>
                  <a:gd name="connsiteY36" fmla="*/ 171041 h 344774"/>
                  <a:gd name="connsiteX37" fmla="*/ 457792 w 516488"/>
                  <a:gd name="connsiteY37" fmla="*/ 221268 h 344774"/>
                  <a:gd name="connsiteX38" fmla="*/ 504032 w 516488"/>
                  <a:gd name="connsiteY38" fmla="*/ 221706 h 344774"/>
                  <a:gd name="connsiteX39" fmla="*/ 516488 w 516488"/>
                  <a:gd name="connsiteY39" fmla="*/ 344774 h 34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488" h="344774">
                    <a:moveTo>
                      <a:pt x="12784" y="0"/>
                    </a:moveTo>
                    <a:lnTo>
                      <a:pt x="0" y="112404"/>
                    </a:lnTo>
                    <a:lnTo>
                      <a:pt x="42435" y="113506"/>
                    </a:lnTo>
                    <a:lnTo>
                      <a:pt x="35444" y="172169"/>
                    </a:lnTo>
                    <a:lnTo>
                      <a:pt x="65711" y="171706"/>
                    </a:lnTo>
                    <a:lnTo>
                      <a:pt x="65120" y="221706"/>
                    </a:lnTo>
                    <a:lnTo>
                      <a:pt x="118920" y="224064"/>
                    </a:lnTo>
                    <a:cubicBezTo>
                      <a:pt x="119150" y="244605"/>
                      <a:pt x="118158" y="265147"/>
                      <a:pt x="118388" y="285688"/>
                    </a:cubicBezTo>
                    <a:lnTo>
                      <a:pt x="204447" y="284136"/>
                    </a:lnTo>
                    <a:cubicBezTo>
                      <a:pt x="204593" y="264065"/>
                      <a:pt x="203514" y="245544"/>
                      <a:pt x="203660" y="225473"/>
                    </a:cubicBezTo>
                    <a:lnTo>
                      <a:pt x="164512" y="224681"/>
                    </a:lnTo>
                    <a:cubicBezTo>
                      <a:pt x="164282" y="205668"/>
                      <a:pt x="165277" y="188206"/>
                      <a:pt x="165047" y="169193"/>
                    </a:cubicBezTo>
                    <a:lnTo>
                      <a:pt x="125514" y="171054"/>
                    </a:lnTo>
                    <a:lnTo>
                      <a:pt x="130410" y="113340"/>
                    </a:lnTo>
                    <a:lnTo>
                      <a:pt x="84521" y="112404"/>
                    </a:lnTo>
                    <a:lnTo>
                      <a:pt x="94179" y="1551"/>
                    </a:lnTo>
                    <a:lnTo>
                      <a:pt x="184171" y="1539"/>
                    </a:lnTo>
                    <a:lnTo>
                      <a:pt x="176417" y="111302"/>
                    </a:lnTo>
                    <a:lnTo>
                      <a:pt x="223430" y="111148"/>
                    </a:lnTo>
                    <a:cubicBezTo>
                      <a:pt x="223336" y="130749"/>
                      <a:pt x="223241" y="150351"/>
                      <a:pt x="223147" y="169952"/>
                    </a:cubicBezTo>
                    <a:lnTo>
                      <a:pt x="266254" y="168543"/>
                    </a:lnTo>
                    <a:cubicBezTo>
                      <a:pt x="266600" y="187307"/>
                      <a:pt x="266945" y="206070"/>
                      <a:pt x="267291" y="224834"/>
                    </a:cubicBezTo>
                    <a:lnTo>
                      <a:pt x="293949" y="221706"/>
                    </a:lnTo>
                    <a:cubicBezTo>
                      <a:pt x="293876" y="242144"/>
                      <a:pt x="296252" y="262583"/>
                      <a:pt x="296179" y="283021"/>
                    </a:cubicBezTo>
                    <a:lnTo>
                      <a:pt x="405175" y="285009"/>
                    </a:lnTo>
                    <a:cubicBezTo>
                      <a:pt x="405175" y="264796"/>
                      <a:pt x="399057" y="241482"/>
                      <a:pt x="399057" y="221269"/>
                    </a:cubicBezTo>
                    <a:cubicBezTo>
                      <a:pt x="385494" y="219864"/>
                      <a:pt x="378050" y="218457"/>
                      <a:pt x="363263" y="220155"/>
                    </a:cubicBezTo>
                    <a:cubicBezTo>
                      <a:pt x="363335" y="202237"/>
                      <a:pt x="359736" y="187420"/>
                      <a:pt x="359808" y="169502"/>
                    </a:cubicBezTo>
                    <a:lnTo>
                      <a:pt x="316171" y="171362"/>
                    </a:lnTo>
                    <a:lnTo>
                      <a:pt x="315229" y="110842"/>
                    </a:lnTo>
                    <a:lnTo>
                      <a:pt x="272543" y="111302"/>
                    </a:lnTo>
                    <a:cubicBezTo>
                      <a:pt x="273118" y="75184"/>
                      <a:pt x="271244" y="39208"/>
                      <a:pt x="271819" y="3090"/>
                    </a:cubicBezTo>
                    <a:lnTo>
                      <a:pt x="368548" y="2653"/>
                    </a:lnTo>
                    <a:cubicBezTo>
                      <a:pt x="367659" y="38198"/>
                      <a:pt x="374113" y="77973"/>
                      <a:pt x="373224" y="113518"/>
                    </a:cubicBezTo>
                    <a:lnTo>
                      <a:pt x="412207" y="111967"/>
                    </a:lnTo>
                    <a:cubicBezTo>
                      <a:pt x="412542" y="131663"/>
                      <a:pt x="415326" y="151358"/>
                      <a:pt x="415661" y="171054"/>
                    </a:cubicBezTo>
                    <a:lnTo>
                      <a:pt x="456382" y="171041"/>
                    </a:lnTo>
                    <a:cubicBezTo>
                      <a:pt x="456852" y="189335"/>
                      <a:pt x="457322" y="202974"/>
                      <a:pt x="457792" y="221268"/>
                    </a:cubicBezTo>
                    <a:lnTo>
                      <a:pt x="504032" y="221706"/>
                    </a:lnTo>
                    <a:cubicBezTo>
                      <a:pt x="507367" y="263245"/>
                      <a:pt x="513153" y="304786"/>
                      <a:pt x="516488" y="344774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6" name="任意多边形: 形状 955">
                <a:extLst>
                  <a:ext uri="{FF2B5EF4-FFF2-40B4-BE49-F238E27FC236}">
                    <a16:creationId xmlns:a16="http://schemas.microsoft.com/office/drawing/2014/main" id="{AAE96CD8-0572-4F0A-AC82-F0F70AF2857B}"/>
                  </a:ext>
                </a:extLst>
              </p:cNvPr>
              <p:cNvSpPr/>
              <p:nvPr/>
            </p:nvSpPr>
            <p:spPr>
              <a:xfrm>
                <a:off x="10601976" y="3576222"/>
                <a:ext cx="786425" cy="580065"/>
              </a:xfrm>
              <a:custGeom>
                <a:avLst/>
                <a:gdLst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8627 w 301246"/>
                  <a:gd name="connsiteY13" fmla="*/ 109301 h 346565"/>
                  <a:gd name="connsiteX14" fmla="*/ 90641 w 301246"/>
                  <a:gd name="connsiteY14" fmla="*/ 106635 h 346565"/>
                  <a:gd name="connsiteX15" fmla="*/ 90641 w 301246"/>
                  <a:gd name="connsiteY15" fmla="*/ 2666 h 346565"/>
                  <a:gd name="connsiteX16" fmla="*/ 186613 w 301246"/>
                  <a:gd name="connsiteY16" fmla="*/ 5331 h 346565"/>
                  <a:gd name="connsiteX17" fmla="*/ 186613 w 301246"/>
                  <a:gd name="connsiteY17" fmla="*/ 109301 h 346565"/>
                  <a:gd name="connsiteX18" fmla="*/ 237264 w 301246"/>
                  <a:gd name="connsiteY18" fmla="*/ 114633 h 346565"/>
                  <a:gd name="connsiteX19" fmla="*/ 239930 w 301246"/>
                  <a:gd name="connsiteY19" fmla="*/ 162619 h 346565"/>
                  <a:gd name="connsiteX20" fmla="*/ 261257 w 301246"/>
                  <a:gd name="connsiteY20" fmla="*/ 165285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8627 w 301246"/>
                  <a:gd name="connsiteY13" fmla="*/ 109301 h 346565"/>
                  <a:gd name="connsiteX14" fmla="*/ 90641 w 301246"/>
                  <a:gd name="connsiteY14" fmla="*/ 106635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09301 h 346565"/>
                  <a:gd name="connsiteX18" fmla="*/ 237264 w 301246"/>
                  <a:gd name="connsiteY18" fmla="*/ 114633 h 346565"/>
                  <a:gd name="connsiteX19" fmla="*/ 239930 w 301246"/>
                  <a:gd name="connsiteY19" fmla="*/ 162619 h 346565"/>
                  <a:gd name="connsiteX20" fmla="*/ 261257 w 301246"/>
                  <a:gd name="connsiteY20" fmla="*/ 165285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8627 w 301246"/>
                  <a:gd name="connsiteY13" fmla="*/ 109301 h 346565"/>
                  <a:gd name="connsiteX14" fmla="*/ 90641 w 301246"/>
                  <a:gd name="connsiteY14" fmla="*/ 106635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09301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1257 w 301246"/>
                  <a:gd name="connsiteY20" fmla="*/ 165285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8627 w 301246"/>
                  <a:gd name="connsiteY13" fmla="*/ 109301 h 346565"/>
                  <a:gd name="connsiteX14" fmla="*/ 90641 w 301246"/>
                  <a:gd name="connsiteY14" fmla="*/ 106635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1257 w 301246"/>
                  <a:gd name="connsiteY20" fmla="*/ 165285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862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1257 w 301246"/>
                  <a:gd name="connsiteY20" fmla="*/ 165285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1257 w 301246"/>
                  <a:gd name="connsiteY20" fmla="*/ 165285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63678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5961 w 301246"/>
                  <a:gd name="connsiteY12" fmla="*/ 15995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50652 w 301246"/>
                  <a:gd name="connsiteY2" fmla="*/ 122631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2393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2620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7439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3923 w 301246"/>
                  <a:gd name="connsiteY21" fmla="*/ 223934 h 346565"/>
                  <a:gd name="connsiteX22" fmla="*/ 290582 w 301246"/>
                  <a:gd name="connsiteY22" fmla="*/ 22393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7439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3923 w 301246"/>
                  <a:gd name="connsiteY21" fmla="*/ 223934 h 346565"/>
                  <a:gd name="connsiteX22" fmla="*/ 292189 w 301246"/>
                  <a:gd name="connsiteY22" fmla="*/ 21911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7439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5530 w 301246"/>
                  <a:gd name="connsiteY21" fmla="*/ 222327 h 346565"/>
                  <a:gd name="connsiteX22" fmla="*/ 292189 w 301246"/>
                  <a:gd name="connsiteY22" fmla="*/ 21911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7439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7136 w 301246"/>
                  <a:gd name="connsiteY21" fmla="*/ 222327 h 346565"/>
                  <a:gd name="connsiteX22" fmla="*/ 292189 w 301246"/>
                  <a:gd name="connsiteY22" fmla="*/ 21911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7439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5658 w 301246"/>
                  <a:gd name="connsiteY18" fmla="*/ 108206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7136 w 301246"/>
                  <a:gd name="connsiteY21" fmla="*/ 222327 h 346565"/>
                  <a:gd name="connsiteX22" fmla="*/ 292189 w 301246"/>
                  <a:gd name="connsiteY22" fmla="*/ 21911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7439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4051 w 301246"/>
                  <a:gd name="connsiteY18" fmla="*/ 111419 h 346565"/>
                  <a:gd name="connsiteX19" fmla="*/ 239930 w 301246"/>
                  <a:gd name="connsiteY19" fmla="*/ 162619 h 346565"/>
                  <a:gd name="connsiteX20" fmla="*/ 264470 w 301246"/>
                  <a:gd name="connsiteY20" fmla="*/ 158858 h 346565"/>
                  <a:gd name="connsiteX21" fmla="*/ 267136 w 301246"/>
                  <a:gd name="connsiteY21" fmla="*/ 222327 h 346565"/>
                  <a:gd name="connsiteX22" fmla="*/ 292189 w 301246"/>
                  <a:gd name="connsiteY22" fmla="*/ 21911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7439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4051 w 301246"/>
                  <a:gd name="connsiteY18" fmla="*/ 111419 h 346565"/>
                  <a:gd name="connsiteX19" fmla="*/ 239930 w 301246"/>
                  <a:gd name="connsiteY19" fmla="*/ 162619 h 346565"/>
                  <a:gd name="connsiteX20" fmla="*/ 264470 w 301246"/>
                  <a:gd name="connsiteY20" fmla="*/ 162071 h 346565"/>
                  <a:gd name="connsiteX21" fmla="*/ 267136 w 301246"/>
                  <a:gd name="connsiteY21" fmla="*/ 222327 h 346565"/>
                  <a:gd name="connsiteX22" fmla="*/ 292189 w 301246"/>
                  <a:gd name="connsiteY22" fmla="*/ 219114 h 346565"/>
                  <a:gd name="connsiteX23" fmla="*/ 301246 w 301246"/>
                  <a:gd name="connsiteY23" fmla="*/ 338568 h 346565"/>
                  <a:gd name="connsiteX0" fmla="*/ 0 w 301246"/>
                  <a:gd name="connsiteY0" fmla="*/ 0 h 346565"/>
                  <a:gd name="connsiteX1" fmla="*/ 0 w 301246"/>
                  <a:gd name="connsiteY1" fmla="*/ 106635 h 346565"/>
                  <a:gd name="connsiteX2" fmla="*/ 47439 w 301246"/>
                  <a:gd name="connsiteY2" fmla="*/ 108172 h 346565"/>
                  <a:gd name="connsiteX3" fmla="*/ 45320 w 301246"/>
                  <a:gd name="connsiteY3" fmla="*/ 167951 h 346565"/>
                  <a:gd name="connsiteX4" fmla="*/ 66648 w 301246"/>
                  <a:gd name="connsiteY4" fmla="*/ 167951 h 346565"/>
                  <a:gd name="connsiteX5" fmla="*/ 71979 w 301246"/>
                  <a:gd name="connsiteY5" fmla="*/ 218603 h 346565"/>
                  <a:gd name="connsiteX6" fmla="*/ 93306 w 301246"/>
                  <a:gd name="connsiteY6" fmla="*/ 219114 h 346565"/>
                  <a:gd name="connsiteX7" fmla="*/ 95972 w 301246"/>
                  <a:gd name="connsiteY7" fmla="*/ 346565 h 346565"/>
                  <a:gd name="connsiteX8" fmla="*/ 197276 w 301246"/>
                  <a:gd name="connsiteY8" fmla="*/ 343899 h 346565"/>
                  <a:gd name="connsiteX9" fmla="*/ 191944 w 301246"/>
                  <a:gd name="connsiteY9" fmla="*/ 221268 h 346565"/>
                  <a:gd name="connsiteX10" fmla="*/ 167439 w 301246"/>
                  <a:gd name="connsiteY10" fmla="*/ 218603 h 346565"/>
                  <a:gd name="connsiteX11" fmla="*/ 165285 w 301246"/>
                  <a:gd name="connsiteY11" fmla="*/ 162619 h 346565"/>
                  <a:gd name="connsiteX12" fmla="*/ 134354 w 301246"/>
                  <a:gd name="connsiteY12" fmla="*/ 164773 h 346565"/>
                  <a:gd name="connsiteX13" fmla="*/ 133807 w 301246"/>
                  <a:gd name="connsiteY13" fmla="*/ 109301 h 346565"/>
                  <a:gd name="connsiteX14" fmla="*/ 90641 w 301246"/>
                  <a:gd name="connsiteY14" fmla="*/ 108242 h 346565"/>
                  <a:gd name="connsiteX15" fmla="*/ 90641 w 301246"/>
                  <a:gd name="connsiteY15" fmla="*/ 2666 h 346565"/>
                  <a:gd name="connsiteX16" fmla="*/ 186613 w 301246"/>
                  <a:gd name="connsiteY16" fmla="*/ 3724 h 346565"/>
                  <a:gd name="connsiteX17" fmla="*/ 186613 w 301246"/>
                  <a:gd name="connsiteY17" fmla="*/ 110907 h 346565"/>
                  <a:gd name="connsiteX18" fmla="*/ 234051 w 301246"/>
                  <a:gd name="connsiteY18" fmla="*/ 111419 h 346565"/>
                  <a:gd name="connsiteX19" fmla="*/ 239930 w 301246"/>
                  <a:gd name="connsiteY19" fmla="*/ 162619 h 346565"/>
                  <a:gd name="connsiteX20" fmla="*/ 264470 w 301246"/>
                  <a:gd name="connsiteY20" fmla="*/ 162071 h 346565"/>
                  <a:gd name="connsiteX21" fmla="*/ 267136 w 301246"/>
                  <a:gd name="connsiteY21" fmla="*/ 220721 h 346565"/>
                  <a:gd name="connsiteX22" fmla="*/ 292189 w 301246"/>
                  <a:gd name="connsiteY22" fmla="*/ 219114 h 346565"/>
                  <a:gd name="connsiteX23" fmla="*/ 301246 w 301246"/>
                  <a:gd name="connsiteY23" fmla="*/ 338568 h 346565"/>
                  <a:gd name="connsiteX0" fmla="*/ 0 w 345303"/>
                  <a:gd name="connsiteY0" fmla="*/ 0 h 346565"/>
                  <a:gd name="connsiteX1" fmla="*/ 0 w 345303"/>
                  <a:gd name="connsiteY1" fmla="*/ 106635 h 346565"/>
                  <a:gd name="connsiteX2" fmla="*/ 47439 w 345303"/>
                  <a:gd name="connsiteY2" fmla="*/ 108172 h 346565"/>
                  <a:gd name="connsiteX3" fmla="*/ 45320 w 345303"/>
                  <a:gd name="connsiteY3" fmla="*/ 167951 h 346565"/>
                  <a:gd name="connsiteX4" fmla="*/ 66648 w 345303"/>
                  <a:gd name="connsiteY4" fmla="*/ 167951 h 346565"/>
                  <a:gd name="connsiteX5" fmla="*/ 71979 w 345303"/>
                  <a:gd name="connsiteY5" fmla="*/ 218603 h 346565"/>
                  <a:gd name="connsiteX6" fmla="*/ 93306 w 345303"/>
                  <a:gd name="connsiteY6" fmla="*/ 219114 h 346565"/>
                  <a:gd name="connsiteX7" fmla="*/ 95972 w 345303"/>
                  <a:gd name="connsiteY7" fmla="*/ 346565 h 346565"/>
                  <a:gd name="connsiteX8" fmla="*/ 197276 w 345303"/>
                  <a:gd name="connsiteY8" fmla="*/ 343899 h 346565"/>
                  <a:gd name="connsiteX9" fmla="*/ 191944 w 345303"/>
                  <a:gd name="connsiteY9" fmla="*/ 221268 h 346565"/>
                  <a:gd name="connsiteX10" fmla="*/ 167439 w 345303"/>
                  <a:gd name="connsiteY10" fmla="*/ 218603 h 346565"/>
                  <a:gd name="connsiteX11" fmla="*/ 165285 w 345303"/>
                  <a:gd name="connsiteY11" fmla="*/ 162619 h 346565"/>
                  <a:gd name="connsiteX12" fmla="*/ 134354 w 345303"/>
                  <a:gd name="connsiteY12" fmla="*/ 164773 h 346565"/>
                  <a:gd name="connsiteX13" fmla="*/ 133807 w 345303"/>
                  <a:gd name="connsiteY13" fmla="*/ 109301 h 346565"/>
                  <a:gd name="connsiteX14" fmla="*/ 90641 w 345303"/>
                  <a:gd name="connsiteY14" fmla="*/ 108242 h 346565"/>
                  <a:gd name="connsiteX15" fmla="*/ 90641 w 345303"/>
                  <a:gd name="connsiteY15" fmla="*/ 2666 h 346565"/>
                  <a:gd name="connsiteX16" fmla="*/ 186613 w 345303"/>
                  <a:gd name="connsiteY16" fmla="*/ 3724 h 346565"/>
                  <a:gd name="connsiteX17" fmla="*/ 186613 w 345303"/>
                  <a:gd name="connsiteY17" fmla="*/ 110907 h 346565"/>
                  <a:gd name="connsiteX18" fmla="*/ 234051 w 345303"/>
                  <a:gd name="connsiteY18" fmla="*/ 111419 h 346565"/>
                  <a:gd name="connsiteX19" fmla="*/ 239930 w 345303"/>
                  <a:gd name="connsiteY19" fmla="*/ 162619 h 346565"/>
                  <a:gd name="connsiteX20" fmla="*/ 264470 w 345303"/>
                  <a:gd name="connsiteY20" fmla="*/ 162071 h 346565"/>
                  <a:gd name="connsiteX21" fmla="*/ 267136 w 345303"/>
                  <a:gd name="connsiteY21" fmla="*/ 220721 h 346565"/>
                  <a:gd name="connsiteX22" fmla="*/ 292189 w 345303"/>
                  <a:gd name="connsiteY22" fmla="*/ 219114 h 346565"/>
                  <a:gd name="connsiteX23" fmla="*/ 345303 w 345303"/>
                  <a:gd name="connsiteY23" fmla="*/ 338568 h 346565"/>
                  <a:gd name="connsiteX0" fmla="*/ 0 w 345303"/>
                  <a:gd name="connsiteY0" fmla="*/ 0 h 346565"/>
                  <a:gd name="connsiteX1" fmla="*/ 0 w 345303"/>
                  <a:gd name="connsiteY1" fmla="*/ 106635 h 346565"/>
                  <a:gd name="connsiteX2" fmla="*/ 47439 w 345303"/>
                  <a:gd name="connsiteY2" fmla="*/ 108172 h 346565"/>
                  <a:gd name="connsiteX3" fmla="*/ 45320 w 345303"/>
                  <a:gd name="connsiteY3" fmla="*/ 167951 h 346565"/>
                  <a:gd name="connsiteX4" fmla="*/ 66648 w 345303"/>
                  <a:gd name="connsiteY4" fmla="*/ 167951 h 346565"/>
                  <a:gd name="connsiteX5" fmla="*/ 71979 w 345303"/>
                  <a:gd name="connsiteY5" fmla="*/ 218603 h 346565"/>
                  <a:gd name="connsiteX6" fmla="*/ 93306 w 345303"/>
                  <a:gd name="connsiteY6" fmla="*/ 219114 h 346565"/>
                  <a:gd name="connsiteX7" fmla="*/ 95972 w 345303"/>
                  <a:gd name="connsiteY7" fmla="*/ 346565 h 346565"/>
                  <a:gd name="connsiteX8" fmla="*/ 197276 w 345303"/>
                  <a:gd name="connsiteY8" fmla="*/ 343899 h 346565"/>
                  <a:gd name="connsiteX9" fmla="*/ 191944 w 345303"/>
                  <a:gd name="connsiteY9" fmla="*/ 221268 h 346565"/>
                  <a:gd name="connsiteX10" fmla="*/ 167439 w 345303"/>
                  <a:gd name="connsiteY10" fmla="*/ 218603 h 346565"/>
                  <a:gd name="connsiteX11" fmla="*/ 165285 w 345303"/>
                  <a:gd name="connsiteY11" fmla="*/ 162619 h 346565"/>
                  <a:gd name="connsiteX12" fmla="*/ 134354 w 345303"/>
                  <a:gd name="connsiteY12" fmla="*/ 164773 h 346565"/>
                  <a:gd name="connsiteX13" fmla="*/ 133807 w 345303"/>
                  <a:gd name="connsiteY13" fmla="*/ 109301 h 346565"/>
                  <a:gd name="connsiteX14" fmla="*/ 90641 w 345303"/>
                  <a:gd name="connsiteY14" fmla="*/ 108242 h 346565"/>
                  <a:gd name="connsiteX15" fmla="*/ 90641 w 345303"/>
                  <a:gd name="connsiteY15" fmla="*/ 2666 h 346565"/>
                  <a:gd name="connsiteX16" fmla="*/ 186613 w 345303"/>
                  <a:gd name="connsiteY16" fmla="*/ 3724 h 346565"/>
                  <a:gd name="connsiteX17" fmla="*/ 186613 w 345303"/>
                  <a:gd name="connsiteY17" fmla="*/ 110907 h 346565"/>
                  <a:gd name="connsiteX18" fmla="*/ 234051 w 345303"/>
                  <a:gd name="connsiteY18" fmla="*/ 111419 h 346565"/>
                  <a:gd name="connsiteX19" fmla="*/ 239930 w 345303"/>
                  <a:gd name="connsiteY19" fmla="*/ 162619 h 346565"/>
                  <a:gd name="connsiteX20" fmla="*/ 264470 w 345303"/>
                  <a:gd name="connsiteY20" fmla="*/ 162071 h 346565"/>
                  <a:gd name="connsiteX21" fmla="*/ 267136 w 345303"/>
                  <a:gd name="connsiteY21" fmla="*/ 220721 h 346565"/>
                  <a:gd name="connsiteX22" fmla="*/ 332574 w 345303"/>
                  <a:gd name="connsiteY22" fmla="*/ 219114 h 346565"/>
                  <a:gd name="connsiteX23" fmla="*/ 345303 w 345303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197276 w 372227"/>
                  <a:gd name="connsiteY8" fmla="*/ 343899 h 346565"/>
                  <a:gd name="connsiteX9" fmla="*/ 191944 w 372227"/>
                  <a:gd name="connsiteY9" fmla="*/ 221268 h 346565"/>
                  <a:gd name="connsiteX10" fmla="*/ 167439 w 372227"/>
                  <a:gd name="connsiteY10" fmla="*/ 218603 h 346565"/>
                  <a:gd name="connsiteX11" fmla="*/ 165285 w 372227"/>
                  <a:gd name="connsiteY11" fmla="*/ 162619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32574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197276 w 372227"/>
                  <a:gd name="connsiteY8" fmla="*/ 343899 h 346565"/>
                  <a:gd name="connsiteX9" fmla="*/ 191944 w 372227"/>
                  <a:gd name="connsiteY9" fmla="*/ 221268 h 346565"/>
                  <a:gd name="connsiteX10" fmla="*/ 167439 w 372227"/>
                  <a:gd name="connsiteY10" fmla="*/ 218603 h 346565"/>
                  <a:gd name="connsiteX11" fmla="*/ 165285 w 372227"/>
                  <a:gd name="connsiteY11" fmla="*/ 162619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52155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265809 w 372227"/>
                  <a:gd name="connsiteY8" fmla="*/ 345450 h 346565"/>
                  <a:gd name="connsiteX9" fmla="*/ 191944 w 372227"/>
                  <a:gd name="connsiteY9" fmla="*/ 221268 h 346565"/>
                  <a:gd name="connsiteX10" fmla="*/ 167439 w 372227"/>
                  <a:gd name="connsiteY10" fmla="*/ 218603 h 346565"/>
                  <a:gd name="connsiteX11" fmla="*/ 165285 w 372227"/>
                  <a:gd name="connsiteY11" fmla="*/ 162619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52155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265809 w 372227"/>
                  <a:gd name="connsiteY8" fmla="*/ 345450 h 346565"/>
                  <a:gd name="connsiteX9" fmla="*/ 244568 w 372227"/>
                  <a:gd name="connsiteY9" fmla="*/ 222820 h 346565"/>
                  <a:gd name="connsiteX10" fmla="*/ 167439 w 372227"/>
                  <a:gd name="connsiteY10" fmla="*/ 218603 h 346565"/>
                  <a:gd name="connsiteX11" fmla="*/ 165285 w 372227"/>
                  <a:gd name="connsiteY11" fmla="*/ 162619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52155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265809 w 372227"/>
                  <a:gd name="connsiteY8" fmla="*/ 345450 h 346565"/>
                  <a:gd name="connsiteX9" fmla="*/ 245792 w 372227"/>
                  <a:gd name="connsiteY9" fmla="*/ 221269 h 346565"/>
                  <a:gd name="connsiteX10" fmla="*/ 167439 w 372227"/>
                  <a:gd name="connsiteY10" fmla="*/ 218603 h 346565"/>
                  <a:gd name="connsiteX11" fmla="*/ 165285 w 372227"/>
                  <a:gd name="connsiteY11" fmla="*/ 162619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52155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265809 w 372227"/>
                  <a:gd name="connsiteY8" fmla="*/ 345450 h 346565"/>
                  <a:gd name="connsiteX9" fmla="*/ 245792 w 372227"/>
                  <a:gd name="connsiteY9" fmla="*/ 221269 h 346565"/>
                  <a:gd name="connsiteX10" fmla="*/ 185796 w 372227"/>
                  <a:gd name="connsiteY10" fmla="*/ 220154 h 346565"/>
                  <a:gd name="connsiteX11" fmla="*/ 165285 w 372227"/>
                  <a:gd name="connsiteY11" fmla="*/ 162619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52155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265809 w 372227"/>
                  <a:gd name="connsiteY8" fmla="*/ 345450 h 346565"/>
                  <a:gd name="connsiteX9" fmla="*/ 245792 w 372227"/>
                  <a:gd name="connsiteY9" fmla="*/ 221269 h 346565"/>
                  <a:gd name="connsiteX10" fmla="*/ 185796 w 372227"/>
                  <a:gd name="connsiteY10" fmla="*/ 220154 h 346565"/>
                  <a:gd name="connsiteX11" fmla="*/ 181195 w 372227"/>
                  <a:gd name="connsiteY11" fmla="*/ 165722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52155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265809 w 372227"/>
                  <a:gd name="connsiteY8" fmla="*/ 345450 h 346565"/>
                  <a:gd name="connsiteX9" fmla="*/ 245792 w 372227"/>
                  <a:gd name="connsiteY9" fmla="*/ 221269 h 346565"/>
                  <a:gd name="connsiteX10" fmla="*/ 190691 w 372227"/>
                  <a:gd name="connsiteY10" fmla="*/ 220154 h 346565"/>
                  <a:gd name="connsiteX11" fmla="*/ 181195 w 372227"/>
                  <a:gd name="connsiteY11" fmla="*/ 165722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52155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6565"/>
                  <a:gd name="connsiteX1" fmla="*/ 0 w 372227"/>
                  <a:gd name="connsiteY1" fmla="*/ 106635 h 346565"/>
                  <a:gd name="connsiteX2" fmla="*/ 47439 w 372227"/>
                  <a:gd name="connsiteY2" fmla="*/ 108172 h 346565"/>
                  <a:gd name="connsiteX3" fmla="*/ 45320 w 372227"/>
                  <a:gd name="connsiteY3" fmla="*/ 167951 h 346565"/>
                  <a:gd name="connsiteX4" fmla="*/ 66648 w 372227"/>
                  <a:gd name="connsiteY4" fmla="*/ 167951 h 346565"/>
                  <a:gd name="connsiteX5" fmla="*/ 71979 w 372227"/>
                  <a:gd name="connsiteY5" fmla="*/ 218603 h 346565"/>
                  <a:gd name="connsiteX6" fmla="*/ 93306 w 372227"/>
                  <a:gd name="connsiteY6" fmla="*/ 219114 h 346565"/>
                  <a:gd name="connsiteX7" fmla="*/ 95972 w 372227"/>
                  <a:gd name="connsiteY7" fmla="*/ 346565 h 346565"/>
                  <a:gd name="connsiteX8" fmla="*/ 265809 w 372227"/>
                  <a:gd name="connsiteY8" fmla="*/ 342347 h 346565"/>
                  <a:gd name="connsiteX9" fmla="*/ 245792 w 372227"/>
                  <a:gd name="connsiteY9" fmla="*/ 221269 h 346565"/>
                  <a:gd name="connsiteX10" fmla="*/ 190691 w 372227"/>
                  <a:gd name="connsiteY10" fmla="*/ 220154 h 346565"/>
                  <a:gd name="connsiteX11" fmla="*/ 181195 w 372227"/>
                  <a:gd name="connsiteY11" fmla="*/ 165722 h 346565"/>
                  <a:gd name="connsiteX12" fmla="*/ 134354 w 372227"/>
                  <a:gd name="connsiteY12" fmla="*/ 164773 h 346565"/>
                  <a:gd name="connsiteX13" fmla="*/ 133807 w 372227"/>
                  <a:gd name="connsiteY13" fmla="*/ 109301 h 346565"/>
                  <a:gd name="connsiteX14" fmla="*/ 90641 w 372227"/>
                  <a:gd name="connsiteY14" fmla="*/ 108242 h 346565"/>
                  <a:gd name="connsiteX15" fmla="*/ 90641 w 372227"/>
                  <a:gd name="connsiteY15" fmla="*/ 2666 h 346565"/>
                  <a:gd name="connsiteX16" fmla="*/ 186613 w 372227"/>
                  <a:gd name="connsiteY16" fmla="*/ 3724 h 346565"/>
                  <a:gd name="connsiteX17" fmla="*/ 186613 w 372227"/>
                  <a:gd name="connsiteY17" fmla="*/ 110907 h 346565"/>
                  <a:gd name="connsiteX18" fmla="*/ 234051 w 372227"/>
                  <a:gd name="connsiteY18" fmla="*/ 111419 h 346565"/>
                  <a:gd name="connsiteX19" fmla="*/ 239930 w 372227"/>
                  <a:gd name="connsiteY19" fmla="*/ 162619 h 346565"/>
                  <a:gd name="connsiteX20" fmla="*/ 264470 w 372227"/>
                  <a:gd name="connsiteY20" fmla="*/ 162071 h 346565"/>
                  <a:gd name="connsiteX21" fmla="*/ 267136 w 372227"/>
                  <a:gd name="connsiteY21" fmla="*/ 220721 h 346565"/>
                  <a:gd name="connsiteX22" fmla="*/ 352155 w 372227"/>
                  <a:gd name="connsiteY22" fmla="*/ 219114 h 346565"/>
                  <a:gd name="connsiteX23" fmla="*/ 372227 w 372227"/>
                  <a:gd name="connsiteY23" fmla="*/ 338568 h 346565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66648 w 372227"/>
                  <a:gd name="connsiteY4" fmla="*/ 167951 h 343462"/>
                  <a:gd name="connsiteX5" fmla="*/ 71979 w 372227"/>
                  <a:gd name="connsiteY5" fmla="*/ 218603 h 343462"/>
                  <a:gd name="connsiteX6" fmla="*/ 93306 w 372227"/>
                  <a:gd name="connsiteY6" fmla="*/ 219114 h 343462"/>
                  <a:gd name="connsiteX7" fmla="*/ 14982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66648 w 372227"/>
                  <a:gd name="connsiteY4" fmla="*/ 167951 h 343462"/>
                  <a:gd name="connsiteX5" fmla="*/ 71979 w 372227"/>
                  <a:gd name="connsiteY5" fmla="*/ 218603 h 343462"/>
                  <a:gd name="connsiteX6" fmla="*/ 136139 w 372227"/>
                  <a:gd name="connsiteY6" fmla="*/ 219114 h 343462"/>
                  <a:gd name="connsiteX7" fmla="*/ 14982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66648 w 372227"/>
                  <a:gd name="connsiteY4" fmla="*/ 167951 h 343462"/>
                  <a:gd name="connsiteX5" fmla="*/ 71979 w 372227"/>
                  <a:gd name="connsiteY5" fmla="*/ 218603 h 343462"/>
                  <a:gd name="connsiteX6" fmla="*/ 136139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66648 w 372227"/>
                  <a:gd name="connsiteY4" fmla="*/ 167951 h 343462"/>
                  <a:gd name="connsiteX5" fmla="*/ 71979 w 372227"/>
                  <a:gd name="connsiteY5" fmla="*/ 218603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66648 w 372227"/>
                  <a:gd name="connsiteY4" fmla="*/ 167951 h 343462"/>
                  <a:gd name="connsiteX5" fmla="*/ 71979 w 372227"/>
                  <a:gd name="connsiteY5" fmla="*/ 218603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66648 w 372227"/>
                  <a:gd name="connsiteY4" fmla="*/ 167951 h 343462"/>
                  <a:gd name="connsiteX5" fmla="*/ 71979 w 372227"/>
                  <a:gd name="connsiteY5" fmla="*/ 218603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66648 w 372227"/>
                  <a:gd name="connsiteY4" fmla="*/ 167951 h 343462"/>
                  <a:gd name="connsiteX5" fmla="*/ 86665 w 372227"/>
                  <a:gd name="connsiteY5" fmla="*/ 220155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82557 w 372227"/>
                  <a:gd name="connsiteY4" fmla="*/ 167951 h 343462"/>
                  <a:gd name="connsiteX5" fmla="*/ 86665 w 372227"/>
                  <a:gd name="connsiteY5" fmla="*/ 220155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82557 w 372227"/>
                  <a:gd name="connsiteY4" fmla="*/ 167951 h 343462"/>
                  <a:gd name="connsiteX5" fmla="*/ 97679 w 372227"/>
                  <a:gd name="connsiteY5" fmla="*/ 218604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45320 w 372227"/>
                  <a:gd name="connsiteY3" fmla="*/ 167951 h 343462"/>
                  <a:gd name="connsiteX4" fmla="*/ 92347 w 372227"/>
                  <a:gd name="connsiteY4" fmla="*/ 166400 h 343462"/>
                  <a:gd name="connsiteX5" fmla="*/ 97679 w 372227"/>
                  <a:gd name="connsiteY5" fmla="*/ 218604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47439 w 372227"/>
                  <a:gd name="connsiteY2" fmla="*/ 108172 h 343462"/>
                  <a:gd name="connsiteX3" fmla="*/ 53886 w 372227"/>
                  <a:gd name="connsiteY3" fmla="*/ 166400 h 343462"/>
                  <a:gd name="connsiteX4" fmla="*/ 92347 w 372227"/>
                  <a:gd name="connsiteY4" fmla="*/ 166400 h 343462"/>
                  <a:gd name="connsiteX5" fmla="*/ 97679 w 372227"/>
                  <a:gd name="connsiteY5" fmla="*/ 218604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0 w 372227"/>
                  <a:gd name="connsiteY1" fmla="*/ 106635 h 343462"/>
                  <a:gd name="connsiteX2" fmla="*/ 52334 w 372227"/>
                  <a:gd name="connsiteY2" fmla="*/ 108172 h 343462"/>
                  <a:gd name="connsiteX3" fmla="*/ 53886 w 372227"/>
                  <a:gd name="connsiteY3" fmla="*/ 166400 h 343462"/>
                  <a:gd name="connsiteX4" fmla="*/ 92347 w 372227"/>
                  <a:gd name="connsiteY4" fmla="*/ 166400 h 343462"/>
                  <a:gd name="connsiteX5" fmla="*/ 97679 w 372227"/>
                  <a:gd name="connsiteY5" fmla="*/ 218604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0 w 372227"/>
                  <a:gd name="connsiteY0" fmla="*/ 0 h 343462"/>
                  <a:gd name="connsiteX1" fmla="*/ 12238 w 372227"/>
                  <a:gd name="connsiteY1" fmla="*/ 105083 h 343462"/>
                  <a:gd name="connsiteX2" fmla="*/ 52334 w 372227"/>
                  <a:gd name="connsiteY2" fmla="*/ 108172 h 343462"/>
                  <a:gd name="connsiteX3" fmla="*/ 53886 w 372227"/>
                  <a:gd name="connsiteY3" fmla="*/ 166400 h 343462"/>
                  <a:gd name="connsiteX4" fmla="*/ 92347 w 372227"/>
                  <a:gd name="connsiteY4" fmla="*/ 166400 h 343462"/>
                  <a:gd name="connsiteX5" fmla="*/ 97679 w 372227"/>
                  <a:gd name="connsiteY5" fmla="*/ 218604 h 343462"/>
                  <a:gd name="connsiteX6" fmla="*/ 143482 w 372227"/>
                  <a:gd name="connsiteY6" fmla="*/ 219114 h 343462"/>
                  <a:gd name="connsiteX7" fmla="*/ 159610 w 372227"/>
                  <a:gd name="connsiteY7" fmla="*/ 343462 h 343462"/>
                  <a:gd name="connsiteX8" fmla="*/ 265809 w 372227"/>
                  <a:gd name="connsiteY8" fmla="*/ 342347 h 343462"/>
                  <a:gd name="connsiteX9" fmla="*/ 245792 w 372227"/>
                  <a:gd name="connsiteY9" fmla="*/ 221269 h 343462"/>
                  <a:gd name="connsiteX10" fmla="*/ 190691 w 372227"/>
                  <a:gd name="connsiteY10" fmla="*/ 220154 h 343462"/>
                  <a:gd name="connsiteX11" fmla="*/ 181195 w 372227"/>
                  <a:gd name="connsiteY11" fmla="*/ 165722 h 343462"/>
                  <a:gd name="connsiteX12" fmla="*/ 134354 w 372227"/>
                  <a:gd name="connsiteY12" fmla="*/ 164773 h 343462"/>
                  <a:gd name="connsiteX13" fmla="*/ 133807 w 372227"/>
                  <a:gd name="connsiteY13" fmla="*/ 109301 h 343462"/>
                  <a:gd name="connsiteX14" fmla="*/ 90641 w 372227"/>
                  <a:gd name="connsiteY14" fmla="*/ 108242 h 343462"/>
                  <a:gd name="connsiteX15" fmla="*/ 90641 w 372227"/>
                  <a:gd name="connsiteY15" fmla="*/ 2666 h 343462"/>
                  <a:gd name="connsiteX16" fmla="*/ 186613 w 372227"/>
                  <a:gd name="connsiteY16" fmla="*/ 3724 h 343462"/>
                  <a:gd name="connsiteX17" fmla="*/ 186613 w 372227"/>
                  <a:gd name="connsiteY17" fmla="*/ 110907 h 343462"/>
                  <a:gd name="connsiteX18" fmla="*/ 234051 w 372227"/>
                  <a:gd name="connsiteY18" fmla="*/ 111419 h 343462"/>
                  <a:gd name="connsiteX19" fmla="*/ 239930 w 372227"/>
                  <a:gd name="connsiteY19" fmla="*/ 162619 h 343462"/>
                  <a:gd name="connsiteX20" fmla="*/ 264470 w 372227"/>
                  <a:gd name="connsiteY20" fmla="*/ 162071 h 343462"/>
                  <a:gd name="connsiteX21" fmla="*/ 267136 w 372227"/>
                  <a:gd name="connsiteY21" fmla="*/ 220721 h 343462"/>
                  <a:gd name="connsiteX22" fmla="*/ 352155 w 372227"/>
                  <a:gd name="connsiteY22" fmla="*/ 219114 h 343462"/>
                  <a:gd name="connsiteX23" fmla="*/ 372227 w 372227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2116 w 359989"/>
                  <a:gd name="connsiteY12" fmla="*/ 164773 h 343462"/>
                  <a:gd name="connsiteX13" fmla="*/ 121569 w 359989"/>
                  <a:gd name="connsiteY13" fmla="*/ 109301 h 343462"/>
                  <a:gd name="connsiteX14" fmla="*/ 78403 w 359989"/>
                  <a:gd name="connsiteY14" fmla="*/ 108242 h 343462"/>
                  <a:gd name="connsiteX15" fmla="*/ 78403 w 359989"/>
                  <a:gd name="connsiteY15" fmla="*/ 2666 h 343462"/>
                  <a:gd name="connsiteX16" fmla="*/ 174375 w 359989"/>
                  <a:gd name="connsiteY16" fmla="*/ 3724 h 343462"/>
                  <a:gd name="connsiteX17" fmla="*/ 174375 w 359989"/>
                  <a:gd name="connsiteY17" fmla="*/ 110907 h 343462"/>
                  <a:gd name="connsiteX18" fmla="*/ 221813 w 359989"/>
                  <a:gd name="connsiteY18" fmla="*/ 111419 h 343462"/>
                  <a:gd name="connsiteX19" fmla="*/ 227692 w 359989"/>
                  <a:gd name="connsiteY19" fmla="*/ 162619 h 343462"/>
                  <a:gd name="connsiteX20" fmla="*/ 252232 w 359989"/>
                  <a:gd name="connsiteY20" fmla="*/ 162071 h 343462"/>
                  <a:gd name="connsiteX21" fmla="*/ 254898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2116 w 359989"/>
                  <a:gd name="connsiteY12" fmla="*/ 164773 h 343462"/>
                  <a:gd name="connsiteX13" fmla="*/ 121569 w 359989"/>
                  <a:gd name="connsiteY13" fmla="*/ 109301 h 343462"/>
                  <a:gd name="connsiteX14" fmla="*/ 90641 w 359989"/>
                  <a:gd name="connsiteY14" fmla="*/ 108242 h 343462"/>
                  <a:gd name="connsiteX15" fmla="*/ 78403 w 359989"/>
                  <a:gd name="connsiteY15" fmla="*/ 2666 h 343462"/>
                  <a:gd name="connsiteX16" fmla="*/ 174375 w 359989"/>
                  <a:gd name="connsiteY16" fmla="*/ 3724 h 343462"/>
                  <a:gd name="connsiteX17" fmla="*/ 174375 w 359989"/>
                  <a:gd name="connsiteY17" fmla="*/ 110907 h 343462"/>
                  <a:gd name="connsiteX18" fmla="*/ 221813 w 359989"/>
                  <a:gd name="connsiteY18" fmla="*/ 111419 h 343462"/>
                  <a:gd name="connsiteX19" fmla="*/ 227692 w 359989"/>
                  <a:gd name="connsiteY19" fmla="*/ 162619 h 343462"/>
                  <a:gd name="connsiteX20" fmla="*/ 252232 w 359989"/>
                  <a:gd name="connsiteY20" fmla="*/ 162071 h 343462"/>
                  <a:gd name="connsiteX21" fmla="*/ 254898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8235 w 359989"/>
                  <a:gd name="connsiteY12" fmla="*/ 164773 h 343462"/>
                  <a:gd name="connsiteX13" fmla="*/ 121569 w 359989"/>
                  <a:gd name="connsiteY13" fmla="*/ 109301 h 343462"/>
                  <a:gd name="connsiteX14" fmla="*/ 90641 w 359989"/>
                  <a:gd name="connsiteY14" fmla="*/ 108242 h 343462"/>
                  <a:gd name="connsiteX15" fmla="*/ 78403 w 359989"/>
                  <a:gd name="connsiteY15" fmla="*/ 2666 h 343462"/>
                  <a:gd name="connsiteX16" fmla="*/ 174375 w 359989"/>
                  <a:gd name="connsiteY16" fmla="*/ 3724 h 343462"/>
                  <a:gd name="connsiteX17" fmla="*/ 174375 w 359989"/>
                  <a:gd name="connsiteY17" fmla="*/ 110907 h 343462"/>
                  <a:gd name="connsiteX18" fmla="*/ 221813 w 359989"/>
                  <a:gd name="connsiteY18" fmla="*/ 111419 h 343462"/>
                  <a:gd name="connsiteX19" fmla="*/ 227692 w 359989"/>
                  <a:gd name="connsiteY19" fmla="*/ 162619 h 343462"/>
                  <a:gd name="connsiteX20" fmla="*/ 252232 w 359989"/>
                  <a:gd name="connsiteY20" fmla="*/ 162071 h 343462"/>
                  <a:gd name="connsiteX21" fmla="*/ 254898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8235 w 359989"/>
                  <a:gd name="connsiteY12" fmla="*/ 164773 h 343462"/>
                  <a:gd name="connsiteX13" fmla="*/ 121569 w 359989"/>
                  <a:gd name="connsiteY13" fmla="*/ 109301 h 343462"/>
                  <a:gd name="connsiteX14" fmla="*/ 90641 w 359989"/>
                  <a:gd name="connsiteY14" fmla="*/ 108242 h 343462"/>
                  <a:gd name="connsiteX15" fmla="*/ 78403 w 359989"/>
                  <a:gd name="connsiteY15" fmla="*/ 2666 h 343462"/>
                  <a:gd name="connsiteX16" fmla="*/ 174375 w 359989"/>
                  <a:gd name="connsiteY16" fmla="*/ 3724 h 343462"/>
                  <a:gd name="connsiteX17" fmla="*/ 174375 w 359989"/>
                  <a:gd name="connsiteY17" fmla="*/ 110907 h 343462"/>
                  <a:gd name="connsiteX18" fmla="*/ 221813 w 359989"/>
                  <a:gd name="connsiteY18" fmla="*/ 111419 h 343462"/>
                  <a:gd name="connsiteX19" fmla="*/ 227692 w 359989"/>
                  <a:gd name="connsiteY19" fmla="*/ 162619 h 343462"/>
                  <a:gd name="connsiteX20" fmla="*/ 252232 w 359989"/>
                  <a:gd name="connsiteY20" fmla="*/ 162071 h 343462"/>
                  <a:gd name="connsiteX21" fmla="*/ 254898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8235 w 359989"/>
                  <a:gd name="connsiteY12" fmla="*/ 164773 h 343462"/>
                  <a:gd name="connsiteX13" fmla="*/ 121569 w 359989"/>
                  <a:gd name="connsiteY13" fmla="*/ 109301 h 343462"/>
                  <a:gd name="connsiteX14" fmla="*/ 90641 w 359989"/>
                  <a:gd name="connsiteY14" fmla="*/ 108242 h 343462"/>
                  <a:gd name="connsiteX15" fmla="*/ 84522 w 359989"/>
                  <a:gd name="connsiteY15" fmla="*/ 1115 h 343462"/>
                  <a:gd name="connsiteX16" fmla="*/ 174375 w 359989"/>
                  <a:gd name="connsiteY16" fmla="*/ 3724 h 343462"/>
                  <a:gd name="connsiteX17" fmla="*/ 174375 w 359989"/>
                  <a:gd name="connsiteY17" fmla="*/ 110907 h 343462"/>
                  <a:gd name="connsiteX18" fmla="*/ 221813 w 359989"/>
                  <a:gd name="connsiteY18" fmla="*/ 111419 h 343462"/>
                  <a:gd name="connsiteX19" fmla="*/ 227692 w 359989"/>
                  <a:gd name="connsiteY19" fmla="*/ 162619 h 343462"/>
                  <a:gd name="connsiteX20" fmla="*/ 252232 w 359989"/>
                  <a:gd name="connsiteY20" fmla="*/ 162071 h 343462"/>
                  <a:gd name="connsiteX21" fmla="*/ 254898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8235 w 359989"/>
                  <a:gd name="connsiteY12" fmla="*/ 164773 h 343462"/>
                  <a:gd name="connsiteX13" fmla="*/ 121569 w 359989"/>
                  <a:gd name="connsiteY13" fmla="*/ 109301 h 343462"/>
                  <a:gd name="connsiteX14" fmla="*/ 90641 w 359989"/>
                  <a:gd name="connsiteY14" fmla="*/ 108242 h 343462"/>
                  <a:gd name="connsiteX15" fmla="*/ 84522 w 359989"/>
                  <a:gd name="connsiteY15" fmla="*/ 1115 h 343462"/>
                  <a:gd name="connsiteX16" fmla="*/ 167032 w 359989"/>
                  <a:gd name="connsiteY16" fmla="*/ 621 h 343462"/>
                  <a:gd name="connsiteX17" fmla="*/ 174375 w 359989"/>
                  <a:gd name="connsiteY17" fmla="*/ 110907 h 343462"/>
                  <a:gd name="connsiteX18" fmla="*/ 221813 w 359989"/>
                  <a:gd name="connsiteY18" fmla="*/ 111419 h 343462"/>
                  <a:gd name="connsiteX19" fmla="*/ 227692 w 359989"/>
                  <a:gd name="connsiteY19" fmla="*/ 162619 h 343462"/>
                  <a:gd name="connsiteX20" fmla="*/ 252232 w 359989"/>
                  <a:gd name="connsiteY20" fmla="*/ 162071 h 343462"/>
                  <a:gd name="connsiteX21" fmla="*/ 254898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8235 w 359989"/>
                  <a:gd name="connsiteY12" fmla="*/ 164773 h 343462"/>
                  <a:gd name="connsiteX13" fmla="*/ 121569 w 359989"/>
                  <a:gd name="connsiteY13" fmla="*/ 109301 h 343462"/>
                  <a:gd name="connsiteX14" fmla="*/ 90641 w 359989"/>
                  <a:gd name="connsiteY14" fmla="*/ 108242 h 343462"/>
                  <a:gd name="connsiteX15" fmla="*/ 84522 w 359989"/>
                  <a:gd name="connsiteY15" fmla="*/ 1115 h 343462"/>
                  <a:gd name="connsiteX16" fmla="*/ 167032 w 359989"/>
                  <a:gd name="connsiteY16" fmla="*/ 621 h 343462"/>
                  <a:gd name="connsiteX17" fmla="*/ 174375 w 359989"/>
                  <a:gd name="connsiteY17" fmla="*/ 110907 h 343462"/>
                  <a:gd name="connsiteX18" fmla="*/ 221813 w 359989"/>
                  <a:gd name="connsiteY18" fmla="*/ 111419 h 343462"/>
                  <a:gd name="connsiteX19" fmla="*/ 227692 w 359989"/>
                  <a:gd name="connsiteY19" fmla="*/ 162619 h 343462"/>
                  <a:gd name="connsiteX20" fmla="*/ 252232 w 359989"/>
                  <a:gd name="connsiteY20" fmla="*/ 162071 h 343462"/>
                  <a:gd name="connsiteX21" fmla="*/ 263465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8235 w 359989"/>
                  <a:gd name="connsiteY12" fmla="*/ 164773 h 343462"/>
                  <a:gd name="connsiteX13" fmla="*/ 121569 w 359989"/>
                  <a:gd name="connsiteY13" fmla="*/ 109301 h 343462"/>
                  <a:gd name="connsiteX14" fmla="*/ 90641 w 359989"/>
                  <a:gd name="connsiteY14" fmla="*/ 108242 h 343462"/>
                  <a:gd name="connsiteX15" fmla="*/ 84522 w 359989"/>
                  <a:gd name="connsiteY15" fmla="*/ 1115 h 343462"/>
                  <a:gd name="connsiteX16" fmla="*/ 167032 w 359989"/>
                  <a:gd name="connsiteY16" fmla="*/ 621 h 343462"/>
                  <a:gd name="connsiteX17" fmla="*/ 174375 w 359989"/>
                  <a:gd name="connsiteY17" fmla="*/ 110907 h 343462"/>
                  <a:gd name="connsiteX18" fmla="*/ 221813 w 359989"/>
                  <a:gd name="connsiteY18" fmla="*/ 111419 h 343462"/>
                  <a:gd name="connsiteX19" fmla="*/ 230140 w 359989"/>
                  <a:gd name="connsiteY19" fmla="*/ 161067 h 343462"/>
                  <a:gd name="connsiteX20" fmla="*/ 252232 w 359989"/>
                  <a:gd name="connsiteY20" fmla="*/ 162071 h 343462"/>
                  <a:gd name="connsiteX21" fmla="*/ 263465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8235 w 359989"/>
                  <a:gd name="connsiteY12" fmla="*/ 164773 h 343462"/>
                  <a:gd name="connsiteX13" fmla="*/ 121569 w 359989"/>
                  <a:gd name="connsiteY13" fmla="*/ 109301 h 343462"/>
                  <a:gd name="connsiteX14" fmla="*/ 90641 w 359989"/>
                  <a:gd name="connsiteY14" fmla="*/ 108242 h 343462"/>
                  <a:gd name="connsiteX15" fmla="*/ 84522 w 359989"/>
                  <a:gd name="connsiteY15" fmla="*/ 1115 h 343462"/>
                  <a:gd name="connsiteX16" fmla="*/ 167032 w 359989"/>
                  <a:gd name="connsiteY16" fmla="*/ 621 h 343462"/>
                  <a:gd name="connsiteX17" fmla="*/ 179270 w 359989"/>
                  <a:gd name="connsiteY17" fmla="*/ 110907 h 343462"/>
                  <a:gd name="connsiteX18" fmla="*/ 221813 w 359989"/>
                  <a:gd name="connsiteY18" fmla="*/ 111419 h 343462"/>
                  <a:gd name="connsiteX19" fmla="*/ 230140 w 359989"/>
                  <a:gd name="connsiteY19" fmla="*/ 161067 h 343462"/>
                  <a:gd name="connsiteX20" fmla="*/ 252232 w 359989"/>
                  <a:gd name="connsiteY20" fmla="*/ 162071 h 343462"/>
                  <a:gd name="connsiteX21" fmla="*/ 263465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2447 w 359989"/>
                  <a:gd name="connsiteY0" fmla="*/ 0 h 343462"/>
                  <a:gd name="connsiteX1" fmla="*/ 0 w 359989"/>
                  <a:gd name="connsiteY1" fmla="*/ 105083 h 343462"/>
                  <a:gd name="connsiteX2" fmla="*/ 40096 w 359989"/>
                  <a:gd name="connsiteY2" fmla="*/ 108172 h 343462"/>
                  <a:gd name="connsiteX3" fmla="*/ 41648 w 359989"/>
                  <a:gd name="connsiteY3" fmla="*/ 166400 h 343462"/>
                  <a:gd name="connsiteX4" fmla="*/ 80109 w 359989"/>
                  <a:gd name="connsiteY4" fmla="*/ 166400 h 343462"/>
                  <a:gd name="connsiteX5" fmla="*/ 85441 w 359989"/>
                  <a:gd name="connsiteY5" fmla="*/ 218604 h 343462"/>
                  <a:gd name="connsiteX6" fmla="*/ 131244 w 359989"/>
                  <a:gd name="connsiteY6" fmla="*/ 219114 h 343462"/>
                  <a:gd name="connsiteX7" fmla="*/ 147372 w 359989"/>
                  <a:gd name="connsiteY7" fmla="*/ 343462 h 343462"/>
                  <a:gd name="connsiteX8" fmla="*/ 253571 w 359989"/>
                  <a:gd name="connsiteY8" fmla="*/ 342347 h 343462"/>
                  <a:gd name="connsiteX9" fmla="*/ 233554 w 359989"/>
                  <a:gd name="connsiteY9" fmla="*/ 221269 h 343462"/>
                  <a:gd name="connsiteX10" fmla="*/ 178453 w 359989"/>
                  <a:gd name="connsiteY10" fmla="*/ 220154 h 343462"/>
                  <a:gd name="connsiteX11" fmla="*/ 168957 w 359989"/>
                  <a:gd name="connsiteY11" fmla="*/ 165722 h 343462"/>
                  <a:gd name="connsiteX12" fmla="*/ 128235 w 359989"/>
                  <a:gd name="connsiteY12" fmla="*/ 164773 h 343462"/>
                  <a:gd name="connsiteX13" fmla="*/ 121569 w 359989"/>
                  <a:gd name="connsiteY13" fmla="*/ 109301 h 343462"/>
                  <a:gd name="connsiteX14" fmla="*/ 93089 w 359989"/>
                  <a:gd name="connsiteY14" fmla="*/ 106690 h 343462"/>
                  <a:gd name="connsiteX15" fmla="*/ 84522 w 359989"/>
                  <a:gd name="connsiteY15" fmla="*/ 1115 h 343462"/>
                  <a:gd name="connsiteX16" fmla="*/ 167032 w 359989"/>
                  <a:gd name="connsiteY16" fmla="*/ 621 h 343462"/>
                  <a:gd name="connsiteX17" fmla="*/ 179270 w 359989"/>
                  <a:gd name="connsiteY17" fmla="*/ 110907 h 343462"/>
                  <a:gd name="connsiteX18" fmla="*/ 221813 w 359989"/>
                  <a:gd name="connsiteY18" fmla="*/ 111419 h 343462"/>
                  <a:gd name="connsiteX19" fmla="*/ 230140 w 359989"/>
                  <a:gd name="connsiteY19" fmla="*/ 161067 h 343462"/>
                  <a:gd name="connsiteX20" fmla="*/ 252232 w 359989"/>
                  <a:gd name="connsiteY20" fmla="*/ 162071 h 343462"/>
                  <a:gd name="connsiteX21" fmla="*/ 263465 w 359989"/>
                  <a:gd name="connsiteY21" fmla="*/ 220721 h 343462"/>
                  <a:gd name="connsiteX22" fmla="*/ 339917 w 359989"/>
                  <a:gd name="connsiteY22" fmla="*/ 219114 h 343462"/>
                  <a:gd name="connsiteX23" fmla="*/ 359989 w 359989"/>
                  <a:gd name="connsiteY23" fmla="*/ 338568 h 343462"/>
                  <a:gd name="connsiteX0" fmla="*/ 86 w 357628"/>
                  <a:gd name="connsiteY0" fmla="*/ 0 h 343462"/>
                  <a:gd name="connsiteX1" fmla="*/ 3758 w 357628"/>
                  <a:gd name="connsiteY1" fmla="*/ 108186 h 343462"/>
                  <a:gd name="connsiteX2" fmla="*/ 37735 w 357628"/>
                  <a:gd name="connsiteY2" fmla="*/ 108172 h 343462"/>
                  <a:gd name="connsiteX3" fmla="*/ 39287 w 357628"/>
                  <a:gd name="connsiteY3" fmla="*/ 166400 h 343462"/>
                  <a:gd name="connsiteX4" fmla="*/ 77748 w 357628"/>
                  <a:gd name="connsiteY4" fmla="*/ 166400 h 343462"/>
                  <a:gd name="connsiteX5" fmla="*/ 83080 w 357628"/>
                  <a:gd name="connsiteY5" fmla="*/ 218604 h 343462"/>
                  <a:gd name="connsiteX6" fmla="*/ 128883 w 357628"/>
                  <a:gd name="connsiteY6" fmla="*/ 219114 h 343462"/>
                  <a:gd name="connsiteX7" fmla="*/ 145011 w 357628"/>
                  <a:gd name="connsiteY7" fmla="*/ 343462 h 343462"/>
                  <a:gd name="connsiteX8" fmla="*/ 251210 w 357628"/>
                  <a:gd name="connsiteY8" fmla="*/ 342347 h 343462"/>
                  <a:gd name="connsiteX9" fmla="*/ 231193 w 357628"/>
                  <a:gd name="connsiteY9" fmla="*/ 221269 h 343462"/>
                  <a:gd name="connsiteX10" fmla="*/ 176092 w 357628"/>
                  <a:gd name="connsiteY10" fmla="*/ 220154 h 343462"/>
                  <a:gd name="connsiteX11" fmla="*/ 166596 w 357628"/>
                  <a:gd name="connsiteY11" fmla="*/ 165722 h 343462"/>
                  <a:gd name="connsiteX12" fmla="*/ 125874 w 357628"/>
                  <a:gd name="connsiteY12" fmla="*/ 164773 h 343462"/>
                  <a:gd name="connsiteX13" fmla="*/ 119208 w 357628"/>
                  <a:gd name="connsiteY13" fmla="*/ 109301 h 343462"/>
                  <a:gd name="connsiteX14" fmla="*/ 90728 w 357628"/>
                  <a:gd name="connsiteY14" fmla="*/ 106690 h 343462"/>
                  <a:gd name="connsiteX15" fmla="*/ 82161 w 357628"/>
                  <a:gd name="connsiteY15" fmla="*/ 1115 h 343462"/>
                  <a:gd name="connsiteX16" fmla="*/ 164671 w 357628"/>
                  <a:gd name="connsiteY16" fmla="*/ 621 h 343462"/>
                  <a:gd name="connsiteX17" fmla="*/ 176909 w 357628"/>
                  <a:gd name="connsiteY17" fmla="*/ 110907 h 343462"/>
                  <a:gd name="connsiteX18" fmla="*/ 219452 w 357628"/>
                  <a:gd name="connsiteY18" fmla="*/ 111419 h 343462"/>
                  <a:gd name="connsiteX19" fmla="*/ 227779 w 357628"/>
                  <a:gd name="connsiteY19" fmla="*/ 161067 h 343462"/>
                  <a:gd name="connsiteX20" fmla="*/ 249871 w 357628"/>
                  <a:gd name="connsiteY20" fmla="*/ 162071 h 343462"/>
                  <a:gd name="connsiteX21" fmla="*/ 261104 w 357628"/>
                  <a:gd name="connsiteY21" fmla="*/ 220721 h 343462"/>
                  <a:gd name="connsiteX22" fmla="*/ 337556 w 357628"/>
                  <a:gd name="connsiteY22" fmla="*/ 219114 h 343462"/>
                  <a:gd name="connsiteX23" fmla="*/ 357628 w 357628"/>
                  <a:gd name="connsiteY23" fmla="*/ 338568 h 343462"/>
                  <a:gd name="connsiteX0" fmla="*/ 31 w 367363"/>
                  <a:gd name="connsiteY0" fmla="*/ 0 h 343462"/>
                  <a:gd name="connsiteX1" fmla="*/ 13493 w 367363"/>
                  <a:gd name="connsiteY1" fmla="*/ 108186 h 343462"/>
                  <a:gd name="connsiteX2" fmla="*/ 47470 w 367363"/>
                  <a:gd name="connsiteY2" fmla="*/ 108172 h 343462"/>
                  <a:gd name="connsiteX3" fmla="*/ 49022 w 367363"/>
                  <a:gd name="connsiteY3" fmla="*/ 166400 h 343462"/>
                  <a:gd name="connsiteX4" fmla="*/ 87483 w 367363"/>
                  <a:gd name="connsiteY4" fmla="*/ 166400 h 343462"/>
                  <a:gd name="connsiteX5" fmla="*/ 92815 w 367363"/>
                  <a:gd name="connsiteY5" fmla="*/ 218604 h 343462"/>
                  <a:gd name="connsiteX6" fmla="*/ 138618 w 367363"/>
                  <a:gd name="connsiteY6" fmla="*/ 219114 h 343462"/>
                  <a:gd name="connsiteX7" fmla="*/ 154746 w 367363"/>
                  <a:gd name="connsiteY7" fmla="*/ 343462 h 343462"/>
                  <a:gd name="connsiteX8" fmla="*/ 260945 w 367363"/>
                  <a:gd name="connsiteY8" fmla="*/ 342347 h 343462"/>
                  <a:gd name="connsiteX9" fmla="*/ 240928 w 367363"/>
                  <a:gd name="connsiteY9" fmla="*/ 221269 h 343462"/>
                  <a:gd name="connsiteX10" fmla="*/ 185827 w 367363"/>
                  <a:gd name="connsiteY10" fmla="*/ 220154 h 343462"/>
                  <a:gd name="connsiteX11" fmla="*/ 176331 w 367363"/>
                  <a:gd name="connsiteY11" fmla="*/ 165722 h 343462"/>
                  <a:gd name="connsiteX12" fmla="*/ 135609 w 367363"/>
                  <a:gd name="connsiteY12" fmla="*/ 164773 h 343462"/>
                  <a:gd name="connsiteX13" fmla="*/ 128943 w 367363"/>
                  <a:gd name="connsiteY13" fmla="*/ 109301 h 343462"/>
                  <a:gd name="connsiteX14" fmla="*/ 100463 w 367363"/>
                  <a:gd name="connsiteY14" fmla="*/ 106690 h 343462"/>
                  <a:gd name="connsiteX15" fmla="*/ 91896 w 367363"/>
                  <a:gd name="connsiteY15" fmla="*/ 1115 h 343462"/>
                  <a:gd name="connsiteX16" fmla="*/ 174406 w 367363"/>
                  <a:gd name="connsiteY16" fmla="*/ 621 h 343462"/>
                  <a:gd name="connsiteX17" fmla="*/ 186644 w 367363"/>
                  <a:gd name="connsiteY17" fmla="*/ 110907 h 343462"/>
                  <a:gd name="connsiteX18" fmla="*/ 229187 w 367363"/>
                  <a:gd name="connsiteY18" fmla="*/ 111419 h 343462"/>
                  <a:gd name="connsiteX19" fmla="*/ 237514 w 367363"/>
                  <a:gd name="connsiteY19" fmla="*/ 161067 h 343462"/>
                  <a:gd name="connsiteX20" fmla="*/ 259606 w 367363"/>
                  <a:gd name="connsiteY20" fmla="*/ 162071 h 343462"/>
                  <a:gd name="connsiteX21" fmla="*/ 270839 w 367363"/>
                  <a:gd name="connsiteY21" fmla="*/ 220721 h 343462"/>
                  <a:gd name="connsiteX22" fmla="*/ 347291 w 367363"/>
                  <a:gd name="connsiteY22" fmla="*/ 219114 h 343462"/>
                  <a:gd name="connsiteX23" fmla="*/ 367363 w 367363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48991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91865 w 367332"/>
                  <a:gd name="connsiteY15" fmla="*/ 1115 h 343462"/>
                  <a:gd name="connsiteX16" fmla="*/ 174375 w 367332"/>
                  <a:gd name="connsiteY16" fmla="*/ 621 h 343462"/>
                  <a:gd name="connsiteX17" fmla="*/ 186613 w 367332"/>
                  <a:gd name="connsiteY17" fmla="*/ 110907 h 343462"/>
                  <a:gd name="connsiteX18" fmla="*/ 229156 w 367332"/>
                  <a:gd name="connsiteY18" fmla="*/ 111419 h 343462"/>
                  <a:gd name="connsiteX19" fmla="*/ 237483 w 367332"/>
                  <a:gd name="connsiteY19" fmla="*/ 161067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48991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91865 w 367332"/>
                  <a:gd name="connsiteY15" fmla="*/ 1115 h 343462"/>
                  <a:gd name="connsiteX16" fmla="*/ 174375 w 367332"/>
                  <a:gd name="connsiteY16" fmla="*/ 621 h 343462"/>
                  <a:gd name="connsiteX17" fmla="*/ 186613 w 367332"/>
                  <a:gd name="connsiteY17" fmla="*/ 110907 h 343462"/>
                  <a:gd name="connsiteX18" fmla="*/ 229156 w 367332"/>
                  <a:gd name="connsiteY18" fmla="*/ 111419 h 343462"/>
                  <a:gd name="connsiteX19" fmla="*/ 237483 w 367332"/>
                  <a:gd name="connsiteY19" fmla="*/ 161067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48991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6613 w 367332"/>
                  <a:gd name="connsiteY17" fmla="*/ 110907 h 343462"/>
                  <a:gd name="connsiteX18" fmla="*/ 229156 w 367332"/>
                  <a:gd name="connsiteY18" fmla="*/ 111419 h 343462"/>
                  <a:gd name="connsiteX19" fmla="*/ 237483 w 367332"/>
                  <a:gd name="connsiteY19" fmla="*/ 161067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48991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6613 w 367332"/>
                  <a:gd name="connsiteY17" fmla="*/ 110907 h 343462"/>
                  <a:gd name="connsiteX18" fmla="*/ 229156 w 367332"/>
                  <a:gd name="connsiteY18" fmla="*/ 111419 h 343462"/>
                  <a:gd name="connsiteX19" fmla="*/ 237483 w 367332"/>
                  <a:gd name="connsiteY19" fmla="*/ 161067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48991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6613 w 367332"/>
                  <a:gd name="connsiteY17" fmla="*/ 110907 h 343462"/>
                  <a:gd name="connsiteX18" fmla="*/ 229156 w 367332"/>
                  <a:gd name="connsiteY18" fmla="*/ 111419 h 343462"/>
                  <a:gd name="connsiteX19" fmla="*/ 237483 w 367332"/>
                  <a:gd name="connsiteY19" fmla="*/ 161067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48991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6613 w 367332"/>
                  <a:gd name="connsiteY17" fmla="*/ 110907 h 343462"/>
                  <a:gd name="connsiteX18" fmla="*/ 229156 w 367332"/>
                  <a:gd name="connsiteY18" fmla="*/ 111419 h 343462"/>
                  <a:gd name="connsiteX19" fmla="*/ 237483 w 367332"/>
                  <a:gd name="connsiteY19" fmla="*/ 165721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48991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6613 w 367332"/>
                  <a:gd name="connsiteY17" fmla="*/ 110907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48991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35578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40473 w 367332"/>
                  <a:gd name="connsiteY12" fmla="*/ 164773 h 343462"/>
                  <a:gd name="connsiteX13" fmla="*/ 128912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40473 w 367332"/>
                  <a:gd name="connsiteY12" fmla="*/ 164773 h 343462"/>
                  <a:gd name="connsiteX13" fmla="*/ 132583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7260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40473 w 367332"/>
                  <a:gd name="connsiteY12" fmla="*/ 164773 h 343462"/>
                  <a:gd name="connsiteX13" fmla="*/ 132583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59575 w 367332"/>
                  <a:gd name="connsiteY20" fmla="*/ 162071 h 343462"/>
                  <a:gd name="connsiteX21" fmla="*/ 270808 w 367332"/>
                  <a:gd name="connsiteY21" fmla="*/ 220721 h 343462"/>
                  <a:gd name="connsiteX22" fmla="*/ 342365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40473 w 367332"/>
                  <a:gd name="connsiteY12" fmla="*/ 164773 h 343462"/>
                  <a:gd name="connsiteX13" fmla="*/ 132583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59575 w 367332"/>
                  <a:gd name="connsiteY20" fmla="*/ 162071 h 343462"/>
                  <a:gd name="connsiteX21" fmla="*/ 278151 w 367332"/>
                  <a:gd name="connsiteY21" fmla="*/ 220721 h 343462"/>
                  <a:gd name="connsiteX22" fmla="*/ 342365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40473 w 367332"/>
                  <a:gd name="connsiteY12" fmla="*/ 164773 h 343462"/>
                  <a:gd name="connsiteX13" fmla="*/ 132583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70590 w 367332"/>
                  <a:gd name="connsiteY20" fmla="*/ 162071 h 343462"/>
                  <a:gd name="connsiteX21" fmla="*/ 278151 w 367332"/>
                  <a:gd name="connsiteY21" fmla="*/ 220721 h 343462"/>
                  <a:gd name="connsiteX22" fmla="*/ 342365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40473 w 367332"/>
                  <a:gd name="connsiteY12" fmla="*/ 164773 h 343462"/>
                  <a:gd name="connsiteX13" fmla="*/ 132583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66919 w 367332"/>
                  <a:gd name="connsiteY20" fmla="*/ 162071 h 343462"/>
                  <a:gd name="connsiteX21" fmla="*/ 278151 w 367332"/>
                  <a:gd name="connsiteY21" fmla="*/ 220721 h 343462"/>
                  <a:gd name="connsiteX22" fmla="*/ 342365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13462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40473 w 367332"/>
                  <a:gd name="connsiteY12" fmla="*/ 164773 h 343462"/>
                  <a:gd name="connsiteX13" fmla="*/ 132583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66919 w 367332"/>
                  <a:gd name="connsiteY20" fmla="*/ 162071 h 343462"/>
                  <a:gd name="connsiteX21" fmla="*/ 281822 w 367332"/>
                  <a:gd name="connsiteY21" fmla="*/ 220721 h 343462"/>
                  <a:gd name="connsiteX22" fmla="*/ 342365 w 367332"/>
                  <a:gd name="connsiteY22" fmla="*/ 219114 h 343462"/>
                  <a:gd name="connsiteX23" fmla="*/ 367332 w 367332"/>
                  <a:gd name="connsiteY23" fmla="*/ 338568 h 343462"/>
                  <a:gd name="connsiteX0" fmla="*/ 0 w 367332"/>
                  <a:gd name="connsiteY0" fmla="*/ 0 h 343462"/>
                  <a:gd name="connsiteX1" fmla="*/ 8566 w 367332"/>
                  <a:gd name="connsiteY1" fmla="*/ 108186 h 343462"/>
                  <a:gd name="connsiteX2" fmla="*/ 47439 w 367332"/>
                  <a:gd name="connsiteY2" fmla="*/ 108172 h 343462"/>
                  <a:gd name="connsiteX3" fmla="*/ 53886 w 367332"/>
                  <a:gd name="connsiteY3" fmla="*/ 166400 h 343462"/>
                  <a:gd name="connsiteX4" fmla="*/ 87452 w 367332"/>
                  <a:gd name="connsiteY4" fmla="*/ 166400 h 343462"/>
                  <a:gd name="connsiteX5" fmla="*/ 92784 w 367332"/>
                  <a:gd name="connsiteY5" fmla="*/ 218604 h 343462"/>
                  <a:gd name="connsiteX6" fmla="*/ 138587 w 367332"/>
                  <a:gd name="connsiteY6" fmla="*/ 219114 h 343462"/>
                  <a:gd name="connsiteX7" fmla="*/ 154715 w 367332"/>
                  <a:gd name="connsiteY7" fmla="*/ 343462 h 343462"/>
                  <a:gd name="connsiteX8" fmla="*/ 260914 w 367332"/>
                  <a:gd name="connsiteY8" fmla="*/ 342347 h 343462"/>
                  <a:gd name="connsiteX9" fmla="*/ 240897 w 367332"/>
                  <a:gd name="connsiteY9" fmla="*/ 221269 h 343462"/>
                  <a:gd name="connsiteX10" fmla="*/ 185796 w 367332"/>
                  <a:gd name="connsiteY10" fmla="*/ 220154 h 343462"/>
                  <a:gd name="connsiteX11" fmla="*/ 176300 w 367332"/>
                  <a:gd name="connsiteY11" fmla="*/ 165722 h 343462"/>
                  <a:gd name="connsiteX12" fmla="*/ 140473 w 367332"/>
                  <a:gd name="connsiteY12" fmla="*/ 164773 h 343462"/>
                  <a:gd name="connsiteX13" fmla="*/ 132583 w 367332"/>
                  <a:gd name="connsiteY13" fmla="*/ 109301 h 343462"/>
                  <a:gd name="connsiteX14" fmla="*/ 100432 w 367332"/>
                  <a:gd name="connsiteY14" fmla="*/ 106690 h 343462"/>
                  <a:gd name="connsiteX15" fmla="*/ 86970 w 367332"/>
                  <a:gd name="connsiteY15" fmla="*/ 1115 h 343462"/>
                  <a:gd name="connsiteX16" fmla="*/ 174375 w 367332"/>
                  <a:gd name="connsiteY16" fmla="*/ 621 h 343462"/>
                  <a:gd name="connsiteX17" fmla="*/ 187837 w 367332"/>
                  <a:gd name="connsiteY17" fmla="*/ 109356 h 343462"/>
                  <a:gd name="connsiteX18" fmla="*/ 229156 w 367332"/>
                  <a:gd name="connsiteY18" fmla="*/ 106765 h 343462"/>
                  <a:gd name="connsiteX19" fmla="*/ 237483 w 367332"/>
                  <a:gd name="connsiteY19" fmla="*/ 165721 h 343462"/>
                  <a:gd name="connsiteX20" fmla="*/ 266919 w 367332"/>
                  <a:gd name="connsiteY20" fmla="*/ 162071 h 343462"/>
                  <a:gd name="connsiteX21" fmla="*/ 281822 w 367332"/>
                  <a:gd name="connsiteY21" fmla="*/ 220721 h 343462"/>
                  <a:gd name="connsiteX22" fmla="*/ 342365 w 367332"/>
                  <a:gd name="connsiteY22" fmla="*/ 219114 h 343462"/>
                  <a:gd name="connsiteX23" fmla="*/ 367332 w 367332"/>
                  <a:gd name="connsiteY23" fmla="*/ 338568 h 34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7332" h="343462">
                    <a:moveTo>
                      <a:pt x="0" y="0"/>
                    </a:moveTo>
                    <a:cubicBezTo>
                      <a:pt x="2855" y="35028"/>
                      <a:pt x="5710" y="73158"/>
                      <a:pt x="8566" y="108186"/>
                    </a:cubicBezTo>
                    <a:lnTo>
                      <a:pt x="47439" y="108172"/>
                    </a:lnTo>
                    <a:cubicBezTo>
                      <a:pt x="46733" y="128098"/>
                      <a:pt x="54592" y="146474"/>
                      <a:pt x="53886" y="166400"/>
                    </a:cubicBezTo>
                    <a:lnTo>
                      <a:pt x="87452" y="166400"/>
                    </a:lnTo>
                    <a:lnTo>
                      <a:pt x="92784" y="218604"/>
                    </a:lnTo>
                    <a:lnTo>
                      <a:pt x="138587" y="219114"/>
                    </a:lnTo>
                    <a:cubicBezTo>
                      <a:pt x="144371" y="259991"/>
                      <a:pt x="150155" y="299482"/>
                      <a:pt x="154715" y="343462"/>
                    </a:cubicBezTo>
                    <a:lnTo>
                      <a:pt x="260914" y="342347"/>
                    </a:lnTo>
                    <a:lnTo>
                      <a:pt x="240897" y="221269"/>
                    </a:lnTo>
                    <a:lnTo>
                      <a:pt x="185796" y="220154"/>
                    </a:lnTo>
                    <a:lnTo>
                      <a:pt x="176300" y="165722"/>
                    </a:lnTo>
                    <a:lnTo>
                      <a:pt x="140473" y="164773"/>
                    </a:lnTo>
                    <a:cubicBezTo>
                      <a:pt x="140291" y="146282"/>
                      <a:pt x="135213" y="126241"/>
                      <a:pt x="132583" y="109301"/>
                    </a:cubicBezTo>
                    <a:lnTo>
                      <a:pt x="100432" y="106690"/>
                    </a:lnTo>
                    <a:lnTo>
                      <a:pt x="86970" y="1115"/>
                    </a:lnTo>
                    <a:lnTo>
                      <a:pt x="174375" y="621"/>
                    </a:lnTo>
                    <a:lnTo>
                      <a:pt x="187837" y="109356"/>
                    </a:lnTo>
                    <a:lnTo>
                      <a:pt x="229156" y="106765"/>
                    </a:lnTo>
                    <a:lnTo>
                      <a:pt x="237483" y="165721"/>
                    </a:lnTo>
                    <a:lnTo>
                      <a:pt x="266919" y="162071"/>
                    </a:lnTo>
                    <a:cubicBezTo>
                      <a:pt x="271632" y="182156"/>
                      <a:pt x="278332" y="199084"/>
                      <a:pt x="281822" y="220721"/>
                    </a:cubicBezTo>
                    <a:lnTo>
                      <a:pt x="342365" y="219114"/>
                    </a:lnTo>
                    <a:lnTo>
                      <a:pt x="367332" y="338568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7" name="任意多边形: 形状 956">
                <a:extLst>
                  <a:ext uri="{FF2B5EF4-FFF2-40B4-BE49-F238E27FC236}">
                    <a16:creationId xmlns:a16="http://schemas.microsoft.com/office/drawing/2014/main" id="{BE36B3B1-B0EC-4768-8CFF-14C5EC7DF1B5}"/>
                  </a:ext>
                </a:extLst>
              </p:cNvPr>
              <p:cNvSpPr/>
              <p:nvPr/>
            </p:nvSpPr>
            <p:spPr>
              <a:xfrm>
                <a:off x="11178778" y="3576347"/>
                <a:ext cx="652130" cy="368143"/>
              </a:xfrm>
              <a:custGeom>
                <a:avLst/>
                <a:gdLst>
                  <a:gd name="connsiteX0" fmla="*/ 0 w 311909"/>
                  <a:gd name="connsiteY0" fmla="*/ 0 h 223934"/>
                  <a:gd name="connsiteX1" fmla="*/ 10664 w 311909"/>
                  <a:gd name="connsiteY1" fmla="*/ 106635 h 223934"/>
                  <a:gd name="connsiteX2" fmla="*/ 69313 w 311909"/>
                  <a:gd name="connsiteY2" fmla="*/ 117299 h 223934"/>
                  <a:gd name="connsiteX3" fmla="*/ 63982 w 311909"/>
                  <a:gd name="connsiteY3" fmla="*/ 170617 h 223934"/>
                  <a:gd name="connsiteX4" fmla="*/ 90640 w 311909"/>
                  <a:gd name="connsiteY4" fmla="*/ 170617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62619 w 311909"/>
                  <a:gd name="connsiteY9" fmla="*/ 11996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86613 w 311909"/>
                  <a:gd name="connsiteY13" fmla="*/ 55983 h 223934"/>
                  <a:gd name="connsiteX14" fmla="*/ 301246 w 311909"/>
                  <a:gd name="connsiteY14" fmla="*/ 47986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10664 w 311909"/>
                  <a:gd name="connsiteY1" fmla="*/ 106635 h 223934"/>
                  <a:gd name="connsiteX2" fmla="*/ 69313 w 311909"/>
                  <a:gd name="connsiteY2" fmla="*/ 117299 h 223934"/>
                  <a:gd name="connsiteX3" fmla="*/ 63982 w 311909"/>
                  <a:gd name="connsiteY3" fmla="*/ 170617 h 223934"/>
                  <a:gd name="connsiteX4" fmla="*/ 90640 w 311909"/>
                  <a:gd name="connsiteY4" fmla="*/ 170617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62619 w 311909"/>
                  <a:gd name="connsiteY9" fmla="*/ 11996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86613 w 311909"/>
                  <a:gd name="connsiteY13" fmla="*/ 55983 h 223934"/>
                  <a:gd name="connsiteX14" fmla="*/ 295914 w 311909"/>
                  <a:gd name="connsiteY14" fmla="*/ 50652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10664 w 311909"/>
                  <a:gd name="connsiteY1" fmla="*/ 106635 h 223934"/>
                  <a:gd name="connsiteX2" fmla="*/ 69313 w 311909"/>
                  <a:gd name="connsiteY2" fmla="*/ 117299 h 223934"/>
                  <a:gd name="connsiteX3" fmla="*/ 63982 w 311909"/>
                  <a:gd name="connsiteY3" fmla="*/ 170617 h 223934"/>
                  <a:gd name="connsiteX4" fmla="*/ 90640 w 311909"/>
                  <a:gd name="connsiteY4" fmla="*/ 170617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62619 w 311909"/>
                  <a:gd name="connsiteY9" fmla="*/ 11996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86613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10664 w 311909"/>
                  <a:gd name="connsiteY1" fmla="*/ 106635 h 223934"/>
                  <a:gd name="connsiteX2" fmla="*/ 69313 w 311909"/>
                  <a:gd name="connsiteY2" fmla="*/ 117299 h 223934"/>
                  <a:gd name="connsiteX3" fmla="*/ 63982 w 311909"/>
                  <a:gd name="connsiteY3" fmla="*/ 170617 h 223934"/>
                  <a:gd name="connsiteX4" fmla="*/ 90640 w 311909"/>
                  <a:gd name="connsiteY4" fmla="*/ 170617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62619 w 311909"/>
                  <a:gd name="connsiteY9" fmla="*/ 11996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10664 w 311909"/>
                  <a:gd name="connsiteY1" fmla="*/ 106635 h 223934"/>
                  <a:gd name="connsiteX2" fmla="*/ 69313 w 311909"/>
                  <a:gd name="connsiteY2" fmla="*/ 117299 h 223934"/>
                  <a:gd name="connsiteX3" fmla="*/ 63982 w 311909"/>
                  <a:gd name="connsiteY3" fmla="*/ 170617 h 223934"/>
                  <a:gd name="connsiteX4" fmla="*/ 90640 w 311909"/>
                  <a:gd name="connsiteY4" fmla="*/ 170617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9406 w 311909"/>
                  <a:gd name="connsiteY9" fmla="*/ 11514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10664 w 311909"/>
                  <a:gd name="connsiteY1" fmla="*/ 106635 h 223934"/>
                  <a:gd name="connsiteX2" fmla="*/ 62887 w 311909"/>
                  <a:gd name="connsiteY2" fmla="*/ 110873 h 223934"/>
                  <a:gd name="connsiteX3" fmla="*/ 63982 w 311909"/>
                  <a:gd name="connsiteY3" fmla="*/ 170617 h 223934"/>
                  <a:gd name="connsiteX4" fmla="*/ 90640 w 311909"/>
                  <a:gd name="connsiteY4" fmla="*/ 170617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9406 w 311909"/>
                  <a:gd name="connsiteY9" fmla="*/ 11514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9057 w 311909"/>
                  <a:gd name="connsiteY1" fmla="*/ 111455 h 223934"/>
                  <a:gd name="connsiteX2" fmla="*/ 62887 w 311909"/>
                  <a:gd name="connsiteY2" fmla="*/ 110873 h 223934"/>
                  <a:gd name="connsiteX3" fmla="*/ 63982 w 311909"/>
                  <a:gd name="connsiteY3" fmla="*/ 170617 h 223934"/>
                  <a:gd name="connsiteX4" fmla="*/ 90640 w 311909"/>
                  <a:gd name="connsiteY4" fmla="*/ 170617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9406 w 311909"/>
                  <a:gd name="connsiteY9" fmla="*/ 11514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9057 w 311909"/>
                  <a:gd name="connsiteY1" fmla="*/ 111455 h 223934"/>
                  <a:gd name="connsiteX2" fmla="*/ 62887 w 311909"/>
                  <a:gd name="connsiteY2" fmla="*/ 110873 h 223934"/>
                  <a:gd name="connsiteX3" fmla="*/ 63982 w 311909"/>
                  <a:gd name="connsiteY3" fmla="*/ 170617 h 223934"/>
                  <a:gd name="connsiteX4" fmla="*/ 92246 w 311909"/>
                  <a:gd name="connsiteY4" fmla="*/ 162584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9406 w 311909"/>
                  <a:gd name="connsiteY9" fmla="*/ 11514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9057 w 311909"/>
                  <a:gd name="connsiteY1" fmla="*/ 111455 h 223934"/>
                  <a:gd name="connsiteX2" fmla="*/ 62887 w 311909"/>
                  <a:gd name="connsiteY2" fmla="*/ 110873 h 223934"/>
                  <a:gd name="connsiteX3" fmla="*/ 63982 w 311909"/>
                  <a:gd name="connsiteY3" fmla="*/ 165797 h 223934"/>
                  <a:gd name="connsiteX4" fmla="*/ 92246 w 311909"/>
                  <a:gd name="connsiteY4" fmla="*/ 162584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9406 w 311909"/>
                  <a:gd name="connsiteY9" fmla="*/ 115145 h 223934"/>
                  <a:gd name="connsiteX10" fmla="*/ 103970 w 311909"/>
                  <a:gd name="connsiteY10" fmla="*/ 111967 h 223934"/>
                  <a:gd name="connsiteX11" fmla="*/ 98638 w 311909"/>
                  <a:gd name="connsiteY11" fmla="*/ 1066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9057 w 311909"/>
                  <a:gd name="connsiteY1" fmla="*/ 111455 h 223934"/>
                  <a:gd name="connsiteX2" fmla="*/ 62887 w 311909"/>
                  <a:gd name="connsiteY2" fmla="*/ 110873 h 223934"/>
                  <a:gd name="connsiteX3" fmla="*/ 63982 w 311909"/>
                  <a:gd name="connsiteY3" fmla="*/ 165797 h 223934"/>
                  <a:gd name="connsiteX4" fmla="*/ 92246 w 311909"/>
                  <a:gd name="connsiteY4" fmla="*/ 162584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9406 w 311909"/>
                  <a:gd name="connsiteY9" fmla="*/ 115145 h 223934"/>
                  <a:gd name="connsiteX10" fmla="*/ 103970 w 311909"/>
                  <a:gd name="connsiteY10" fmla="*/ 111967 h 223934"/>
                  <a:gd name="connsiteX11" fmla="*/ 92211 w 311909"/>
                  <a:gd name="connsiteY11" fmla="*/ 584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9057 w 311909"/>
                  <a:gd name="connsiteY1" fmla="*/ 111455 h 223934"/>
                  <a:gd name="connsiteX2" fmla="*/ 62887 w 311909"/>
                  <a:gd name="connsiteY2" fmla="*/ 110873 h 223934"/>
                  <a:gd name="connsiteX3" fmla="*/ 63982 w 311909"/>
                  <a:gd name="connsiteY3" fmla="*/ 165797 h 223934"/>
                  <a:gd name="connsiteX4" fmla="*/ 92246 w 311909"/>
                  <a:gd name="connsiteY4" fmla="*/ 162584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61013 w 311909"/>
                  <a:gd name="connsiteY9" fmla="*/ 108719 h 223934"/>
                  <a:gd name="connsiteX10" fmla="*/ 103970 w 311909"/>
                  <a:gd name="connsiteY10" fmla="*/ 111967 h 223934"/>
                  <a:gd name="connsiteX11" fmla="*/ 92211 w 311909"/>
                  <a:gd name="connsiteY11" fmla="*/ 584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9057 w 311909"/>
                  <a:gd name="connsiteY1" fmla="*/ 111455 h 223934"/>
                  <a:gd name="connsiteX2" fmla="*/ 62887 w 311909"/>
                  <a:gd name="connsiteY2" fmla="*/ 110873 h 223934"/>
                  <a:gd name="connsiteX3" fmla="*/ 63982 w 311909"/>
                  <a:gd name="connsiteY3" fmla="*/ 165797 h 223934"/>
                  <a:gd name="connsiteX4" fmla="*/ 92246 w 311909"/>
                  <a:gd name="connsiteY4" fmla="*/ 162584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4587 w 311909"/>
                  <a:gd name="connsiteY9" fmla="*/ 108719 h 223934"/>
                  <a:gd name="connsiteX10" fmla="*/ 103970 w 311909"/>
                  <a:gd name="connsiteY10" fmla="*/ 111967 h 223934"/>
                  <a:gd name="connsiteX11" fmla="*/ 92211 w 311909"/>
                  <a:gd name="connsiteY11" fmla="*/ 584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9057 w 311909"/>
                  <a:gd name="connsiteY1" fmla="*/ 111455 h 223934"/>
                  <a:gd name="connsiteX2" fmla="*/ 62887 w 311909"/>
                  <a:gd name="connsiteY2" fmla="*/ 110873 h 223934"/>
                  <a:gd name="connsiteX3" fmla="*/ 63982 w 311909"/>
                  <a:gd name="connsiteY3" fmla="*/ 165797 h 223934"/>
                  <a:gd name="connsiteX4" fmla="*/ 92246 w 311909"/>
                  <a:gd name="connsiteY4" fmla="*/ 162584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4587 w 311909"/>
                  <a:gd name="connsiteY9" fmla="*/ 111932 h 223934"/>
                  <a:gd name="connsiteX10" fmla="*/ 103970 w 311909"/>
                  <a:gd name="connsiteY10" fmla="*/ 111967 h 223934"/>
                  <a:gd name="connsiteX11" fmla="*/ 92211 w 311909"/>
                  <a:gd name="connsiteY11" fmla="*/ 5843 h 223934"/>
                  <a:gd name="connsiteX12" fmla="*/ 191944 w 311909"/>
                  <a:gd name="connsiteY12" fmla="*/ 7997 h 223934"/>
                  <a:gd name="connsiteX13" fmla="*/ 197859 w 311909"/>
                  <a:gd name="connsiteY13" fmla="*/ 55983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1909"/>
                  <a:gd name="connsiteY0" fmla="*/ 0 h 223934"/>
                  <a:gd name="connsiteX1" fmla="*/ 9057 w 311909"/>
                  <a:gd name="connsiteY1" fmla="*/ 111455 h 223934"/>
                  <a:gd name="connsiteX2" fmla="*/ 62887 w 311909"/>
                  <a:gd name="connsiteY2" fmla="*/ 110873 h 223934"/>
                  <a:gd name="connsiteX3" fmla="*/ 63982 w 311909"/>
                  <a:gd name="connsiteY3" fmla="*/ 165797 h 223934"/>
                  <a:gd name="connsiteX4" fmla="*/ 92246 w 311909"/>
                  <a:gd name="connsiteY4" fmla="*/ 162584 h 223934"/>
                  <a:gd name="connsiteX5" fmla="*/ 95972 w 311909"/>
                  <a:gd name="connsiteY5" fmla="*/ 223934 h 223934"/>
                  <a:gd name="connsiteX6" fmla="*/ 309243 w 311909"/>
                  <a:gd name="connsiteY6" fmla="*/ 223934 h 223934"/>
                  <a:gd name="connsiteX7" fmla="*/ 298580 w 311909"/>
                  <a:gd name="connsiteY7" fmla="*/ 165285 h 223934"/>
                  <a:gd name="connsiteX8" fmla="*/ 159954 w 311909"/>
                  <a:gd name="connsiteY8" fmla="*/ 165285 h 223934"/>
                  <a:gd name="connsiteX9" fmla="*/ 154587 w 311909"/>
                  <a:gd name="connsiteY9" fmla="*/ 111932 h 223934"/>
                  <a:gd name="connsiteX10" fmla="*/ 103970 w 311909"/>
                  <a:gd name="connsiteY10" fmla="*/ 111967 h 223934"/>
                  <a:gd name="connsiteX11" fmla="*/ 92211 w 311909"/>
                  <a:gd name="connsiteY11" fmla="*/ 5843 h 223934"/>
                  <a:gd name="connsiteX12" fmla="*/ 191944 w 311909"/>
                  <a:gd name="connsiteY12" fmla="*/ 7997 h 223934"/>
                  <a:gd name="connsiteX13" fmla="*/ 196253 w 311909"/>
                  <a:gd name="connsiteY13" fmla="*/ 54376 h 223934"/>
                  <a:gd name="connsiteX14" fmla="*/ 282584 w 311909"/>
                  <a:gd name="connsiteY14" fmla="*/ 53317 h 223934"/>
                  <a:gd name="connsiteX15" fmla="*/ 311909 w 311909"/>
                  <a:gd name="connsiteY15" fmla="*/ 223934 h 223934"/>
                  <a:gd name="connsiteX0" fmla="*/ 0 w 310302"/>
                  <a:gd name="connsiteY0" fmla="*/ 583 h 218091"/>
                  <a:gd name="connsiteX1" fmla="*/ 7450 w 310302"/>
                  <a:gd name="connsiteY1" fmla="*/ 105612 h 218091"/>
                  <a:gd name="connsiteX2" fmla="*/ 61280 w 310302"/>
                  <a:gd name="connsiteY2" fmla="*/ 105030 h 218091"/>
                  <a:gd name="connsiteX3" fmla="*/ 62375 w 310302"/>
                  <a:gd name="connsiteY3" fmla="*/ 159954 h 218091"/>
                  <a:gd name="connsiteX4" fmla="*/ 90639 w 310302"/>
                  <a:gd name="connsiteY4" fmla="*/ 156741 h 218091"/>
                  <a:gd name="connsiteX5" fmla="*/ 94365 w 310302"/>
                  <a:gd name="connsiteY5" fmla="*/ 218091 h 218091"/>
                  <a:gd name="connsiteX6" fmla="*/ 307636 w 310302"/>
                  <a:gd name="connsiteY6" fmla="*/ 218091 h 218091"/>
                  <a:gd name="connsiteX7" fmla="*/ 296973 w 310302"/>
                  <a:gd name="connsiteY7" fmla="*/ 159442 h 218091"/>
                  <a:gd name="connsiteX8" fmla="*/ 158347 w 310302"/>
                  <a:gd name="connsiteY8" fmla="*/ 159442 h 218091"/>
                  <a:gd name="connsiteX9" fmla="*/ 152980 w 310302"/>
                  <a:gd name="connsiteY9" fmla="*/ 106089 h 218091"/>
                  <a:gd name="connsiteX10" fmla="*/ 102363 w 310302"/>
                  <a:gd name="connsiteY10" fmla="*/ 106124 h 218091"/>
                  <a:gd name="connsiteX11" fmla="*/ 90604 w 310302"/>
                  <a:gd name="connsiteY11" fmla="*/ 0 h 218091"/>
                  <a:gd name="connsiteX12" fmla="*/ 190337 w 310302"/>
                  <a:gd name="connsiteY12" fmla="*/ 2154 h 218091"/>
                  <a:gd name="connsiteX13" fmla="*/ 194646 w 310302"/>
                  <a:gd name="connsiteY13" fmla="*/ 48533 h 218091"/>
                  <a:gd name="connsiteX14" fmla="*/ 280977 w 310302"/>
                  <a:gd name="connsiteY14" fmla="*/ 47474 h 218091"/>
                  <a:gd name="connsiteX15" fmla="*/ 310302 w 310302"/>
                  <a:gd name="connsiteY15" fmla="*/ 218091 h 218091"/>
                  <a:gd name="connsiteX0" fmla="*/ 0 w 310302"/>
                  <a:gd name="connsiteY0" fmla="*/ 583 h 218091"/>
                  <a:gd name="connsiteX1" fmla="*/ 7450 w 310302"/>
                  <a:gd name="connsiteY1" fmla="*/ 105612 h 218091"/>
                  <a:gd name="connsiteX2" fmla="*/ 61280 w 310302"/>
                  <a:gd name="connsiteY2" fmla="*/ 105030 h 218091"/>
                  <a:gd name="connsiteX3" fmla="*/ 62375 w 310302"/>
                  <a:gd name="connsiteY3" fmla="*/ 159954 h 218091"/>
                  <a:gd name="connsiteX4" fmla="*/ 90639 w 310302"/>
                  <a:gd name="connsiteY4" fmla="*/ 156741 h 218091"/>
                  <a:gd name="connsiteX5" fmla="*/ 94365 w 310302"/>
                  <a:gd name="connsiteY5" fmla="*/ 216485 h 218091"/>
                  <a:gd name="connsiteX6" fmla="*/ 307636 w 310302"/>
                  <a:gd name="connsiteY6" fmla="*/ 218091 h 218091"/>
                  <a:gd name="connsiteX7" fmla="*/ 296973 w 310302"/>
                  <a:gd name="connsiteY7" fmla="*/ 159442 h 218091"/>
                  <a:gd name="connsiteX8" fmla="*/ 158347 w 310302"/>
                  <a:gd name="connsiteY8" fmla="*/ 159442 h 218091"/>
                  <a:gd name="connsiteX9" fmla="*/ 152980 w 310302"/>
                  <a:gd name="connsiteY9" fmla="*/ 106089 h 218091"/>
                  <a:gd name="connsiteX10" fmla="*/ 102363 w 310302"/>
                  <a:gd name="connsiteY10" fmla="*/ 106124 h 218091"/>
                  <a:gd name="connsiteX11" fmla="*/ 90604 w 310302"/>
                  <a:gd name="connsiteY11" fmla="*/ 0 h 218091"/>
                  <a:gd name="connsiteX12" fmla="*/ 190337 w 310302"/>
                  <a:gd name="connsiteY12" fmla="*/ 2154 h 218091"/>
                  <a:gd name="connsiteX13" fmla="*/ 194646 w 310302"/>
                  <a:gd name="connsiteY13" fmla="*/ 48533 h 218091"/>
                  <a:gd name="connsiteX14" fmla="*/ 280977 w 310302"/>
                  <a:gd name="connsiteY14" fmla="*/ 47474 h 218091"/>
                  <a:gd name="connsiteX15" fmla="*/ 310302 w 310302"/>
                  <a:gd name="connsiteY15" fmla="*/ 218091 h 218091"/>
                  <a:gd name="connsiteX0" fmla="*/ 0 w 310302"/>
                  <a:gd name="connsiteY0" fmla="*/ 583 h 218091"/>
                  <a:gd name="connsiteX1" fmla="*/ 7450 w 310302"/>
                  <a:gd name="connsiteY1" fmla="*/ 105612 h 218091"/>
                  <a:gd name="connsiteX2" fmla="*/ 61280 w 310302"/>
                  <a:gd name="connsiteY2" fmla="*/ 105030 h 218091"/>
                  <a:gd name="connsiteX3" fmla="*/ 62375 w 310302"/>
                  <a:gd name="connsiteY3" fmla="*/ 159954 h 218091"/>
                  <a:gd name="connsiteX4" fmla="*/ 90639 w 310302"/>
                  <a:gd name="connsiteY4" fmla="*/ 156741 h 218091"/>
                  <a:gd name="connsiteX5" fmla="*/ 94365 w 310302"/>
                  <a:gd name="connsiteY5" fmla="*/ 216485 h 218091"/>
                  <a:gd name="connsiteX6" fmla="*/ 307636 w 310302"/>
                  <a:gd name="connsiteY6" fmla="*/ 218091 h 218091"/>
                  <a:gd name="connsiteX7" fmla="*/ 296973 w 310302"/>
                  <a:gd name="connsiteY7" fmla="*/ 159442 h 218091"/>
                  <a:gd name="connsiteX8" fmla="*/ 158347 w 310302"/>
                  <a:gd name="connsiteY8" fmla="*/ 159442 h 218091"/>
                  <a:gd name="connsiteX9" fmla="*/ 152980 w 310302"/>
                  <a:gd name="connsiteY9" fmla="*/ 106089 h 218091"/>
                  <a:gd name="connsiteX10" fmla="*/ 102363 w 310302"/>
                  <a:gd name="connsiteY10" fmla="*/ 106124 h 218091"/>
                  <a:gd name="connsiteX11" fmla="*/ 90604 w 310302"/>
                  <a:gd name="connsiteY11" fmla="*/ 0 h 218091"/>
                  <a:gd name="connsiteX12" fmla="*/ 190337 w 310302"/>
                  <a:gd name="connsiteY12" fmla="*/ 2154 h 218091"/>
                  <a:gd name="connsiteX13" fmla="*/ 194646 w 310302"/>
                  <a:gd name="connsiteY13" fmla="*/ 48533 h 218091"/>
                  <a:gd name="connsiteX14" fmla="*/ 280977 w 310302"/>
                  <a:gd name="connsiteY14" fmla="*/ 47474 h 218091"/>
                  <a:gd name="connsiteX15" fmla="*/ 310302 w 310302"/>
                  <a:gd name="connsiteY15" fmla="*/ 213271 h 218091"/>
                  <a:gd name="connsiteX0" fmla="*/ 0 w 307636"/>
                  <a:gd name="connsiteY0" fmla="*/ 583 h 218091"/>
                  <a:gd name="connsiteX1" fmla="*/ 7450 w 307636"/>
                  <a:gd name="connsiteY1" fmla="*/ 105612 h 218091"/>
                  <a:gd name="connsiteX2" fmla="*/ 61280 w 307636"/>
                  <a:gd name="connsiteY2" fmla="*/ 105030 h 218091"/>
                  <a:gd name="connsiteX3" fmla="*/ 62375 w 307636"/>
                  <a:gd name="connsiteY3" fmla="*/ 159954 h 218091"/>
                  <a:gd name="connsiteX4" fmla="*/ 90639 w 307636"/>
                  <a:gd name="connsiteY4" fmla="*/ 156741 h 218091"/>
                  <a:gd name="connsiteX5" fmla="*/ 94365 w 307636"/>
                  <a:gd name="connsiteY5" fmla="*/ 216485 h 218091"/>
                  <a:gd name="connsiteX6" fmla="*/ 307636 w 307636"/>
                  <a:gd name="connsiteY6" fmla="*/ 218091 h 218091"/>
                  <a:gd name="connsiteX7" fmla="*/ 296973 w 307636"/>
                  <a:gd name="connsiteY7" fmla="*/ 159442 h 218091"/>
                  <a:gd name="connsiteX8" fmla="*/ 158347 w 307636"/>
                  <a:gd name="connsiteY8" fmla="*/ 159442 h 218091"/>
                  <a:gd name="connsiteX9" fmla="*/ 152980 w 307636"/>
                  <a:gd name="connsiteY9" fmla="*/ 106089 h 218091"/>
                  <a:gd name="connsiteX10" fmla="*/ 102363 w 307636"/>
                  <a:gd name="connsiteY10" fmla="*/ 106124 h 218091"/>
                  <a:gd name="connsiteX11" fmla="*/ 90604 w 307636"/>
                  <a:gd name="connsiteY11" fmla="*/ 0 h 218091"/>
                  <a:gd name="connsiteX12" fmla="*/ 190337 w 307636"/>
                  <a:gd name="connsiteY12" fmla="*/ 2154 h 218091"/>
                  <a:gd name="connsiteX13" fmla="*/ 194646 w 307636"/>
                  <a:gd name="connsiteY13" fmla="*/ 48533 h 218091"/>
                  <a:gd name="connsiteX14" fmla="*/ 280977 w 307636"/>
                  <a:gd name="connsiteY14" fmla="*/ 47474 h 218091"/>
                  <a:gd name="connsiteX0" fmla="*/ 0 w 306030"/>
                  <a:gd name="connsiteY0" fmla="*/ 583 h 216485"/>
                  <a:gd name="connsiteX1" fmla="*/ 7450 w 306030"/>
                  <a:gd name="connsiteY1" fmla="*/ 105612 h 216485"/>
                  <a:gd name="connsiteX2" fmla="*/ 61280 w 306030"/>
                  <a:gd name="connsiteY2" fmla="*/ 105030 h 216485"/>
                  <a:gd name="connsiteX3" fmla="*/ 62375 w 306030"/>
                  <a:gd name="connsiteY3" fmla="*/ 159954 h 216485"/>
                  <a:gd name="connsiteX4" fmla="*/ 90639 w 306030"/>
                  <a:gd name="connsiteY4" fmla="*/ 156741 h 216485"/>
                  <a:gd name="connsiteX5" fmla="*/ 94365 w 306030"/>
                  <a:gd name="connsiteY5" fmla="*/ 216485 h 216485"/>
                  <a:gd name="connsiteX6" fmla="*/ 306030 w 306030"/>
                  <a:gd name="connsiteY6" fmla="*/ 214878 h 216485"/>
                  <a:gd name="connsiteX7" fmla="*/ 296973 w 306030"/>
                  <a:gd name="connsiteY7" fmla="*/ 159442 h 216485"/>
                  <a:gd name="connsiteX8" fmla="*/ 158347 w 306030"/>
                  <a:gd name="connsiteY8" fmla="*/ 159442 h 216485"/>
                  <a:gd name="connsiteX9" fmla="*/ 152980 w 306030"/>
                  <a:gd name="connsiteY9" fmla="*/ 106089 h 216485"/>
                  <a:gd name="connsiteX10" fmla="*/ 102363 w 306030"/>
                  <a:gd name="connsiteY10" fmla="*/ 106124 h 216485"/>
                  <a:gd name="connsiteX11" fmla="*/ 90604 w 306030"/>
                  <a:gd name="connsiteY11" fmla="*/ 0 h 216485"/>
                  <a:gd name="connsiteX12" fmla="*/ 190337 w 306030"/>
                  <a:gd name="connsiteY12" fmla="*/ 2154 h 216485"/>
                  <a:gd name="connsiteX13" fmla="*/ 194646 w 306030"/>
                  <a:gd name="connsiteY13" fmla="*/ 48533 h 216485"/>
                  <a:gd name="connsiteX14" fmla="*/ 280977 w 306030"/>
                  <a:gd name="connsiteY14" fmla="*/ 47474 h 216485"/>
                  <a:gd name="connsiteX0" fmla="*/ 0 w 306030"/>
                  <a:gd name="connsiteY0" fmla="*/ 583 h 214878"/>
                  <a:gd name="connsiteX1" fmla="*/ 7450 w 306030"/>
                  <a:gd name="connsiteY1" fmla="*/ 105612 h 214878"/>
                  <a:gd name="connsiteX2" fmla="*/ 61280 w 306030"/>
                  <a:gd name="connsiteY2" fmla="*/ 105030 h 214878"/>
                  <a:gd name="connsiteX3" fmla="*/ 62375 w 306030"/>
                  <a:gd name="connsiteY3" fmla="*/ 159954 h 214878"/>
                  <a:gd name="connsiteX4" fmla="*/ 90639 w 306030"/>
                  <a:gd name="connsiteY4" fmla="*/ 156741 h 214878"/>
                  <a:gd name="connsiteX5" fmla="*/ 94365 w 306030"/>
                  <a:gd name="connsiteY5" fmla="*/ 214878 h 214878"/>
                  <a:gd name="connsiteX6" fmla="*/ 306030 w 306030"/>
                  <a:gd name="connsiteY6" fmla="*/ 214878 h 214878"/>
                  <a:gd name="connsiteX7" fmla="*/ 296973 w 306030"/>
                  <a:gd name="connsiteY7" fmla="*/ 159442 h 214878"/>
                  <a:gd name="connsiteX8" fmla="*/ 158347 w 306030"/>
                  <a:gd name="connsiteY8" fmla="*/ 159442 h 214878"/>
                  <a:gd name="connsiteX9" fmla="*/ 152980 w 306030"/>
                  <a:gd name="connsiteY9" fmla="*/ 106089 h 214878"/>
                  <a:gd name="connsiteX10" fmla="*/ 102363 w 306030"/>
                  <a:gd name="connsiteY10" fmla="*/ 106124 h 214878"/>
                  <a:gd name="connsiteX11" fmla="*/ 90604 w 306030"/>
                  <a:gd name="connsiteY11" fmla="*/ 0 h 214878"/>
                  <a:gd name="connsiteX12" fmla="*/ 190337 w 306030"/>
                  <a:gd name="connsiteY12" fmla="*/ 2154 h 214878"/>
                  <a:gd name="connsiteX13" fmla="*/ 194646 w 306030"/>
                  <a:gd name="connsiteY13" fmla="*/ 48533 h 214878"/>
                  <a:gd name="connsiteX14" fmla="*/ 280977 w 306030"/>
                  <a:gd name="connsiteY14" fmla="*/ 47474 h 214878"/>
                  <a:gd name="connsiteX0" fmla="*/ 0 w 306030"/>
                  <a:gd name="connsiteY0" fmla="*/ 583 h 214878"/>
                  <a:gd name="connsiteX1" fmla="*/ 7450 w 306030"/>
                  <a:gd name="connsiteY1" fmla="*/ 105612 h 214878"/>
                  <a:gd name="connsiteX2" fmla="*/ 61280 w 306030"/>
                  <a:gd name="connsiteY2" fmla="*/ 105030 h 214878"/>
                  <a:gd name="connsiteX3" fmla="*/ 62375 w 306030"/>
                  <a:gd name="connsiteY3" fmla="*/ 159954 h 214878"/>
                  <a:gd name="connsiteX4" fmla="*/ 90639 w 306030"/>
                  <a:gd name="connsiteY4" fmla="*/ 156741 h 214878"/>
                  <a:gd name="connsiteX5" fmla="*/ 94365 w 306030"/>
                  <a:gd name="connsiteY5" fmla="*/ 214878 h 214878"/>
                  <a:gd name="connsiteX6" fmla="*/ 306030 w 306030"/>
                  <a:gd name="connsiteY6" fmla="*/ 214878 h 214878"/>
                  <a:gd name="connsiteX7" fmla="*/ 304370 w 306030"/>
                  <a:gd name="connsiteY7" fmla="*/ 159442 h 214878"/>
                  <a:gd name="connsiteX8" fmla="*/ 158347 w 306030"/>
                  <a:gd name="connsiteY8" fmla="*/ 159442 h 214878"/>
                  <a:gd name="connsiteX9" fmla="*/ 152980 w 306030"/>
                  <a:gd name="connsiteY9" fmla="*/ 106089 h 214878"/>
                  <a:gd name="connsiteX10" fmla="*/ 102363 w 306030"/>
                  <a:gd name="connsiteY10" fmla="*/ 106124 h 214878"/>
                  <a:gd name="connsiteX11" fmla="*/ 90604 w 306030"/>
                  <a:gd name="connsiteY11" fmla="*/ 0 h 214878"/>
                  <a:gd name="connsiteX12" fmla="*/ 190337 w 306030"/>
                  <a:gd name="connsiteY12" fmla="*/ 2154 h 214878"/>
                  <a:gd name="connsiteX13" fmla="*/ 194646 w 306030"/>
                  <a:gd name="connsiteY13" fmla="*/ 48533 h 214878"/>
                  <a:gd name="connsiteX14" fmla="*/ 280977 w 306030"/>
                  <a:gd name="connsiteY14" fmla="*/ 47474 h 214878"/>
                  <a:gd name="connsiteX0" fmla="*/ 0 w 311948"/>
                  <a:gd name="connsiteY0" fmla="*/ 583 h 214878"/>
                  <a:gd name="connsiteX1" fmla="*/ 7450 w 311948"/>
                  <a:gd name="connsiteY1" fmla="*/ 105612 h 214878"/>
                  <a:gd name="connsiteX2" fmla="*/ 61280 w 311948"/>
                  <a:gd name="connsiteY2" fmla="*/ 105030 h 214878"/>
                  <a:gd name="connsiteX3" fmla="*/ 62375 w 311948"/>
                  <a:gd name="connsiteY3" fmla="*/ 159954 h 214878"/>
                  <a:gd name="connsiteX4" fmla="*/ 90639 w 311948"/>
                  <a:gd name="connsiteY4" fmla="*/ 156741 h 214878"/>
                  <a:gd name="connsiteX5" fmla="*/ 94365 w 311948"/>
                  <a:gd name="connsiteY5" fmla="*/ 214878 h 214878"/>
                  <a:gd name="connsiteX6" fmla="*/ 311948 w 311948"/>
                  <a:gd name="connsiteY6" fmla="*/ 214878 h 214878"/>
                  <a:gd name="connsiteX7" fmla="*/ 304370 w 311948"/>
                  <a:gd name="connsiteY7" fmla="*/ 159442 h 214878"/>
                  <a:gd name="connsiteX8" fmla="*/ 158347 w 311948"/>
                  <a:gd name="connsiteY8" fmla="*/ 159442 h 214878"/>
                  <a:gd name="connsiteX9" fmla="*/ 152980 w 311948"/>
                  <a:gd name="connsiteY9" fmla="*/ 106089 h 214878"/>
                  <a:gd name="connsiteX10" fmla="*/ 102363 w 311948"/>
                  <a:gd name="connsiteY10" fmla="*/ 106124 h 214878"/>
                  <a:gd name="connsiteX11" fmla="*/ 90604 w 311948"/>
                  <a:gd name="connsiteY11" fmla="*/ 0 h 214878"/>
                  <a:gd name="connsiteX12" fmla="*/ 190337 w 311948"/>
                  <a:gd name="connsiteY12" fmla="*/ 2154 h 214878"/>
                  <a:gd name="connsiteX13" fmla="*/ 194646 w 311948"/>
                  <a:gd name="connsiteY13" fmla="*/ 48533 h 214878"/>
                  <a:gd name="connsiteX14" fmla="*/ 280977 w 311948"/>
                  <a:gd name="connsiteY14" fmla="*/ 47474 h 214878"/>
                  <a:gd name="connsiteX0" fmla="*/ 0 w 311948"/>
                  <a:gd name="connsiteY0" fmla="*/ 583 h 214878"/>
                  <a:gd name="connsiteX1" fmla="*/ 7450 w 311948"/>
                  <a:gd name="connsiteY1" fmla="*/ 105612 h 214878"/>
                  <a:gd name="connsiteX2" fmla="*/ 61280 w 311948"/>
                  <a:gd name="connsiteY2" fmla="*/ 105030 h 214878"/>
                  <a:gd name="connsiteX3" fmla="*/ 62375 w 311948"/>
                  <a:gd name="connsiteY3" fmla="*/ 159954 h 214878"/>
                  <a:gd name="connsiteX4" fmla="*/ 93597 w 311948"/>
                  <a:gd name="connsiteY4" fmla="*/ 158220 h 214878"/>
                  <a:gd name="connsiteX5" fmla="*/ 94365 w 311948"/>
                  <a:gd name="connsiteY5" fmla="*/ 214878 h 214878"/>
                  <a:gd name="connsiteX6" fmla="*/ 311948 w 311948"/>
                  <a:gd name="connsiteY6" fmla="*/ 214878 h 214878"/>
                  <a:gd name="connsiteX7" fmla="*/ 304370 w 311948"/>
                  <a:gd name="connsiteY7" fmla="*/ 159442 h 214878"/>
                  <a:gd name="connsiteX8" fmla="*/ 158347 w 311948"/>
                  <a:gd name="connsiteY8" fmla="*/ 159442 h 214878"/>
                  <a:gd name="connsiteX9" fmla="*/ 152980 w 311948"/>
                  <a:gd name="connsiteY9" fmla="*/ 106089 h 214878"/>
                  <a:gd name="connsiteX10" fmla="*/ 102363 w 311948"/>
                  <a:gd name="connsiteY10" fmla="*/ 106124 h 214878"/>
                  <a:gd name="connsiteX11" fmla="*/ 90604 w 311948"/>
                  <a:gd name="connsiteY11" fmla="*/ 0 h 214878"/>
                  <a:gd name="connsiteX12" fmla="*/ 190337 w 311948"/>
                  <a:gd name="connsiteY12" fmla="*/ 2154 h 214878"/>
                  <a:gd name="connsiteX13" fmla="*/ 194646 w 311948"/>
                  <a:gd name="connsiteY13" fmla="*/ 48533 h 214878"/>
                  <a:gd name="connsiteX14" fmla="*/ 280977 w 311948"/>
                  <a:gd name="connsiteY14" fmla="*/ 47474 h 214878"/>
                  <a:gd name="connsiteX0" fmla="*/ 0 w 311948"/>
                  <a:gd name="connsiteY0" fmla="*/ 583 h 214878"/>
                  <a:gd name="connsiteX1" fmla="*/ 7450 w 311948"/>
                  <a:gd name="connsiteY1" fmla="*/ 105612 h 214878"/>
                  <a:gd name="connsiteX2" fmla="*/ 61280 w 311948"/>
                  <a:gd name="connsiteY2" fmla="*/ 105030 h 214878"/>
                  <a:gd name="connsiteX3" fmla="*/ 62375 w 311948"/>
                  <a:gd name="connsiteY3" fmla="*/ 159954 h 214878"/>
                  <a:gd name="connsiteX4" fmla="*/ 90639 w 311948"/>
                  <a:gd name="connsiteY4" fmla="*/ 158220 h 214878"/>
                  <a:gd name="connsiteX5" fmla="*/ 94365 w 311948"/>
                  <a:gd name="connsiteY5" fmla="*/ 214878 h 214878"/>
                  <a:gd name="connsiteX6" fmla="*/ 311948 w 311948"/>
                  <a:gd name="connsiteY6" fmla="*/ 214878 h 214878"/>
                  <a:gd name="connsiteX7" fmla="*/ 304370 w 311948"/>
                  <a:gd name="connsiteY7" fmla="*/ 159442 h 214878"/>
                  <a:gd name="connsiteX8" fmla="*/ 158347 w 311948"/>
                  <a:gd name="connsiteY8" fmla="*/ 159442 h 214878"/>
                  <a:gd name="connsiteX9" fmla="*/ 152980 w 311948"/>
                  <a:gd name="connsiteY9" fmla="*/ 106089 h 214878"/>
                  <a:gd name="connsiteX10" fmla="*/ 102363 w 311948"/>
                  <a:gd name="connsiteY10" fmla="*/ 106124 h 214878"/>
                  <a:gd name="connsiteX11" fmla="*/ 90604 w 311948"/>
                  <a:gd name="connsiteY11" fmla="*/ 0 h 214878"/>
                  <a:gd name="connsiteX12" fmla="*/ 190337 w 311948"/>
                  <a:gd name="connsiteY12" fmla="*/ 2154 h 214878"/>
                  <a:gd name="connsiteX13" fmla="*/ 194646 w 311948"/>
                  <a:gd name="connsiteY13" fmla="*/ 48533 h 214878"/>
                  <a:gd name="connsiteX14" fmla="*/ 280977 w 311948"/>
                  <a:gd name="connsiteY14" fmla="*/ 47474 h 214878"/>
                  <a:gd name="connsiteX0" fmla="*/ 0 w 311948"/>
                  <a:gd name="connsiteY0" fmla="*/ 583 h 214878"/>
                  <a:gd name="connsiteX1" fmla="*/ 7450 w 311948"/>
                  <a:gd name="connsiteY1" fmla="*/ 105612 h 214878"/>
                  <a:gd name="connsiteX2" fmla="*/ 61280 w 311948"/>
                  <a:gd name="connsiteY2" fmla="*/ 105030 h 214878"/>
                  <a:gd name="connsiteX3" fmla="*/ 62375 w 311948"/>
                  <a:gd name="connsiteY3" fmla="*/ 159954 h 214878"/>
                  <a:gd name="connsiteX4" fmla="*/ 90639 w 311948"/>
                  <a:gd name="connsiteY4" fmla="*/ 159630 h 214878"/>
                  <a:gd name="connsiteX5" fmla="*/ 94365 w 311948"/>
                  <a:gd name="connsiteY5" fmla="*/ 214878 h 214878"/>
                  <a:gd name="connsiteX6" fmla="*/ 311948 w 311948"/>
                  <a:gd name="connsiteY6" fmla="*/ 214878 h 214878"/>
                  <a:gd name="connsiteX7" fmla="*/ 304370 w 311948"/>
                  <a:gd name="connsiteY7" fmla="*/ 159442 h 214878"/>
                  <a:gd name="connsiteX8" fmla="*/ 158347 w 311948"/>
                  <a:gd name="connsiteY8" fmla="*/ 159442 h 214878"/>
                  <a:gd name="connsiteX9" fmla="*/ 152980 w 311948"/>
                  <a:gd name="connsiteY9" fmla="*/ 106089 h 214878"/>
                  <a:gd name="connsiteX10" fmla="*/ 102363 w 311948"/>
                  <a:gd name="connsiteY10" fmla="*/ 106124 h 214878"/>
                  <a:gd name="connsiteX11" fmla="*/ 90604 w 311948"/>
                  <a:gd name="connsiteY11" fmla="*/ 0 h 214878"/>
                  <a:gd name="connsiteX12" fmla="*/ 190337 w 311948"/>
                  <a:gd name="connsiteY12" fmla="*/ 2154 h 214878"/>
                  <a:gd name="connsiteX13" fmla="*/ 194646 w 311948"/>
                  <a:gd name="connsiteY13" fmla="*/ 48533 h 214878"/>
                  <a:gd name="connsiteX14" fmla="*/ 280977 w 311948"/>
                  <a:gd name="connsiteY14" fmla="*/ 47474 h 214878"/>
                  <a:gd name="connsiteX0" fmla="*/ 0 w 311948"/>
                  <a:gd name="connsiteY0" fmla="*/ 583 h 214878"/>
                  <a:gd name="connsiteX1" fmla="*/ 7450 w 311948"/>
                  <a:gd name="connsiteY1" fmla="*/ 105612 h 214878"/>
                  <a:gd name="connsiteX2" fmla="*/ 61280 w 311948"/>
                  <a:gd name="connsiteY2" fmla="*/ 105030 h 214878"/>
                  <a:gd name="connsiteX3" fmla="*/ 62375 w 311948"/>
                  <a:gd name="connsiteY3" fmla="*/ 159954 h 214878"/>
                  <a:gd name="connsiteX4" fmla="*/ 90639 w 311948"/>
                  <a:gd name="connsiteY4" fmla="*/ 159630 h 214878"/>
                  <a:gd name="connsiteX5" fmla="*/ 94365 w 311948"/>
                  <a:gd name="connsiteY5" fmla="*/ 214878 h 214878"/>
                  <a:gd name="connsiteX6" fmla="*/ 311948 w 311948"/>
                  <a:gd name="connsiteY6" fmla="*/ 214878 h 214878"/>
                  <a:gd name="connsiteX7" fmla="*/ 311713 w 311948"/>
                  <a:gd name="connsiteY7" fmla="*/ 159442 h 214878"/>
                  <a:gd name="connsiteX8" fmla="*/ 158347 w 311948"/>
                  <a:gd name="connsiteY8" fmla="*/ 159442 h 214878"/>
                  <a:gd name="connsiteX9" fmla="*/ 152980 w 311948"/>
                  <a:gd name="connsiteY9" fmla="*/ 106089 h 214878"/>
                  <a:gd name="connsiteX10" fmla="*/ 102363 w 311948"/>
                  <a:gd name="connsiteY10" fmla="*/ 106124 h 214878"/>
                  <a:gd name="connsiteX11" fmla="*/ 90604 w 311948"/>
                  <a:gd name="connsiteY11" fmla="*/ 0 h 214878"/>
                  <a:gd name="connsiteX12" fmla="*/ 190337 w 311948"/>
                  <a:gd name="connsiteY12" fmla="*/ 2154 h 214878"/>
                  <a:gd name="connsiteX13" fmla="*/ 194646 w 311948"/>
                  <a:gd name="connsiteY13" fmla="*/ 48533 h 214878"/>
                  <a:gd name="connsiteX14" fmla="*/ 280977 w 311948"/>
                  <a:gd name="connsiteY14" fmla="*/ 47474 h 214878"/>
                  <a:gd name="connsiteX0" fmla="*/ 0 w 325410"/>
                  <a:gd name="connsiteY0" fmla="*/ 583 h 214878"/>
                  <a:gd name="connsiteX1" fmla="*/ 7450 w 325410"/>
                  <a:gd name="connsiteY1" fmla="*/ 105612 h 214878"/>
                  <a:gd name="connsiteX2" fmla="*/ 61280 w 325410"/>
                  <a:gd name="connsiteY2" fmla="*/ 105030 h 214878"/>
                  <a:gd name="connsiteX3" fmla="*/ 62375 w 325410"/>
                  <a:gd name="connsiteY3" fmla="*/ 159954 h 214878"/>
                  <a:gd name="connsiteX4" fmla="*/ 90639 w 325410"/>
                  <a:gd name="connsiteY4" fmla="*/ 159630 h 214878"/>
                  <a:gd name="connsiteX5" fmla="*/ 94365 w 325410"/>
                  <a:gd name="connsiteY5" fmla="*/ 214878 h 214878"/>
                  <a:gd name="connsiteX6" fmla="*/ 325410 w 325410"/>
                  <a:gd name="connsiteY6" fmla="*/ 214878 h 214878"/>
                  <a:gd name="connsiteX7" fmla="*/ 311713 w 325410"/>
                  <a:gd name="connsiteY7" fmla="*/ 159442 h 214878"/>
                  <a:gd name="connsiteX8" fmla="*/ 158347 w 325410"/>
                  <a:gd name="connsiteY8" fmla="*/ 159442 h 214878"/>
                  <a:gd name="connsiteX9" fmla="*/ 152980 w 325410"/>
                  <a:gd name="connsiteY9" fmla="*/ 106089 h 214878"/>
                  <a:gd name="connsiteX10" fmla="*/ 102363 w 325410"/>
                  <a:gd name="connsiteY10" fmla="*/ 106124 h 214878"/>
                  <a:gd name="connsiteX11" fmla="*/ 90604 w 325410"/>
                  <a:gd name="connsiteY11" fmla="*/ 0 h 214878"/>
                  <a:gd name="connsiteX12" fmla="*/ 190337 w 325410"/>
                  <a:gd name="connsiteY12" fmla="*/ 2154 h 214878"/>
                  <a:gd name="connsiteX13" fmla="*/ 194646 w 325410"/>
                  <a:gd name="connsiteY13" fmla="*/ 48533 h 214878"/>
                  <a:gd name="connsiteX14" fmla="*/ 280977 w 325410"/>
                  <a:gd name="connsiteY14" fmla="*/ 47474 h 214878"/>
                  <a:gd name="connsiteX0" fmla="*/ 0 w 321738"/>
                  <a:gd name="connsiteY0" fmla="*/ 583 h 214878"/>
                  <a:gd name="connsiteX1" fmla="*/ 7450 w 321738"/>
                  <a:gd name="connsiteY1" fmla="*/ 105612 h 214878"/>
                  <a:gd name="connsiteX2" fmla="*/ 61280 w 321738"/>
                  <a:gd name="connsiteY2" fmla="*/ 105030 h 214878"/>
                  <a:gd name="connsiteX3" fmla="*/ 62375 w 321738"/>
                  <a:gd name="connsiteY3" fmla="*/ 159954 h 214878"/>
                  <a:gd name="connsiteX4" fmla="*/ 90639 w 321738"/>
                  <a:gd name="connsiteY4" fmla="*/ 159630 h 214878"/>
                  <a:gd name="connsiteX5" fmla="*/ 94365 w 321738"/>
                  <a:gd name="connsiteY5" fmla="*/ 214878 h 214878"/>
                  <a:gd name="connsiteX6" fmla="*/ 321738 w 321738"/>
                  <a:gd name="connsiteY6" fmla="*/ 211775 h 214878"/>
                  <a:gd name="connsiteX7" fmla="*/ 311713 w 321738"/>
                  <a:gd name="connsiteY7" fmla="*/ 159442 h 214878"/>
                  <a:gd name="connsiteX8" fmla="*/ 158347 w 321738"/>
                  <a:gd name="connsiteY8" fmla="*/ 159442 h 214878"/>
                  <a:gd name="connsiteX9" fmla="*/ 152980 w 321738"/>
                  <a:gd name="connsiteY9" fmla="*/ 106089 h 214878"/>
                  <a:gd name="connsiteX10" fmla="*/ 102363 w 321738"/>
                  <a:gd name="connsiteY10" fmla="*/ 106124 h 214878"/>
                  <a:gd name="connsiteX11" fmla="*/ 90604 w 321738"/>
                  <a:gd name="connsiteY11" fmla="*/ 0 h 214878"/>
                  <a:gd name="connsiteX12" fmla="*/ 190337 w 321738"/>
                  <a:gd name="connsiteY12" fmla="*/ 2154 h 214878"/>
                  <a:gd name="connsiteX13" fmla="*/ 194646 w 321738"/>
                  <a:gd name="connsiteY13" fmla="*/ 48533 h 214878"/>
                  <a:gd name="connsiteX14" fmla="*/ 280977 w 321738"/>
                  <a:gd name="connsiteY14" fmla="*/ 47474 h 214878"/>
                  <a:gd name="connsiteX0" fmla="*/ 0 w 321738"/>
                  <a:gd name="connsiteY0" fmla="*/ 583 h 214878"/>
                  <a:gd name="connsiteX1" fmla="*/ 7450 w 321738"/>
                  <a:gd name="connsiteY1" fmla="*/ 105612 h 214878"/>
                  <a:gd name="connsiteX2" fmla="*/ 61280 w 321738"/>
                  <a:gd name="connsiteY2" fmla="*/ 105030 h 214878"/>
                  <a:gd name="connsiteX3" fmla="*/ 62375 w 321738"/>
                  <a:gd name="connsiteY3" fmla="*/ 159954 h 214878"/>
                  <a:gd name="connsiteX4" fmla="*/ 90639 w 321738"/>
                  <a:gd name="connsiteY4" fmla="*/ 159630 h 214878"/>
                  <a:gd name="connsiteX5" fmla="*/ 110274 w 321738"/>
                  <a:gd name="connsiteY5" fmla="*/ 214878 h 214878"/>
                  <a:gd name="connsiteX6" fmla="*/ 321738 w 321738"/>
                  <a:gd name="connsiteY6" fmla="*/ 211775 h 214878"/>
                  <a:gd name="connsiteX7" fmla="*/ 311713 w 321738"/>
                  <a:gd name="connsiteY7" fmla="*/ 159442 h 214878"/>
                  <a:gd name="connsiteX8" fmla="*/ 158347 w 321738"/>
                  <a:gd name="connsiteY8" fmla="*/ 159442 h 214878"/>
                  <a:gd name="connsiteX9" fmla="*/ 152980 w 321738"/>
                  <a:gd name="connsiteY9" fmla="*/ 106089 h 214878"/>
                  <a:gd name="connsiteX10" fmla="*/ 102363 w 321738"/>
                  <a:gd name="connsiteY10" fmla="*/ 106124 h 214878"/>
                  <a:gd name="connsiteX11" fmla="*/ 90604 w 321738"/>
                  <a:gd name="connsiteY11" fmla="*/ 0 h 214878"/>
                  <a:gd name="connsiteX12" fmla="*/ 190337 w 321738"/>
                  <a:gd name="connsiteY12" fmla="*/ 2154 h 214878"/>
                  <a:gd name="connsiteX13" fmla="*/ 194646 w 321738"/>
                  <a:gd name="connsiteY13" fmla="*/ 48533 h 214878"/>
                  <a:gd name="connsiteX14" fmla="*/ 280977 w 321738"/>
                  <a:gd name="connsiteY14" fmla="*/ 47474 h 214878"/>
                  <a:gd name="connsiteX0" fmla="*/ 0 w 321738"/>
                  <a:gd name="connsiteY0" fmla="*/ 583 h 214878"/>
                  <a:gd name="connsiteX1" fmla="*/ 7450 w 321738"/>
                  <a:gd name="connsiteY1" fmla="*/ 105612 h 214878"/>
                  <a:gd name="connsiteX2" fmla="*/ 61280 w 321738"/>
                  <a:gd name="connsiteY2" fmla="*/ 105030 h 214878"/>
                  <a:gd name="connsiteX3" fmla="*/ 62375 w 321738"/>
                  <a:gd name="connsiteY3" fmla="*/ 159954 h 214878"/>
                  <a:gd name="connsiteX4" fmla="*/ 100429 w 321738"/>
                  <a:gd name="connsiteY4" fmla="*/ 159630 h 214878"/>
                  <a:gd name="connsiteX5" fmla="*/ 110274 w 321738"/>
                  <a:gd name="connsiteY5" fmla="*/ 214878 h 214878"/>
                  <a:gd name="connsiteX6" fmla="*/ 321738 w 321738"/>
                  <a:gd name="connsiteY6" fmla="*/ 211775 h 214878"/>
                  <a:gd name="connsiteX7" fmla="*/ 311713 w 321738"/>
                  <a:gd name="connsiteY7" fmla="*/ 159442 h 214878"/>
                  <a:gd name="connsiteX8" fmla="*/ 158347 w 321738"/>
                  <a:gd name="connsiteY8" fmla="*/ 159442 h 214878"/>
                  <a:gd name="connsiteX9" fmla="*/ 152980 w 321738"/>
                  <a:gd name="connsiteY9" fmla="*/ 106089 h 214878"/>
                  <a:gd name="connsiteX10" fmla="*/ 102363 w 321738"/>
                  <a:gd name="connsiteY10" fmla="*/ 106124 h 214878"/>
                  <a:gd name="connsiteX11" fmla="*/ 90604 w 321738"/>
                  <a:gd name="connsiteY11" fmla="*/ 0 h 214878"/>
                  <a:gd name="connsiteX12" fmla="*/ 190337 w 321738"/>
                  <a:gd name="connsiteY12" fmla="*/ 2154 h 214878"/>
                  <a:gd name="connsiteX13" fmla="*/ 194646 w 321738"/>
                  <a:gd name="connsiteY13" fmla="*/ 48533 h 214878"/>
                  <a:gd name="connsiteX14" fmla="*/ 280977 w 321738"/>
                  <a:gd name="connsiteY14" fmla="*/ 47474 h 214878"/>
                  <a:gd name="connsiteX0" fmla="*/ 0 w 321738"/>
                  <a:gd name="connsiteY0" fmla="*/ 583 h 214878"/>
                  <a:gd name="connsiteX1" fmla="*/ 7450 w 321738"/>
                  <a:gd name="connsiteY1" fmla="*/ 105612 h 214878"/>
                  <a:gd name="connsiteX2" fmla="*/ 61280 w 321738"/>
                  <a:gd name="connsiteY2" fmla="*/ 105030 h 214878"/>
                  <a:gd name="connsiteX3" fmla="*/ 68494 w 321738"/>
                  <a:gd name="connsiteY3" fmla="*/ 159954 h 214878"/>
                  <a:gd name="connsiteX4" fmla="*/ 100429 w 321738"/>
                  <a:gd name="connsiteY4" fmla="*/ 159630 h 214878"/>
                  <a:gd name="connsiteX5" fmla="*/ 110274 w 321738"/>
                  <a:gd name="connsiteY5" fmla="*/ 214878 h 214878"/>
                  <a:gd name="connsiteX6" fmla="*/ 321738 w 321738"/>
                  <a:gd name="connsiteY6" fmla="*/ 211775 h 214878"/>
                  <a:gd name="connsiteX7" fmla="*/ 311713 w 321738"/>
                  <a:gd name="connsiteY7" fmla="*/ 159442 h 214878"/>
                  <a:gd name="connsiteX8" fmla="*/ 158347 w 321738"/>
                  <a:gd name="connsiteY8" fmla="*/ 159442 h 214878"/>
                  <a:gd name="connsiteX9" fmla="*/ 152980 w 321738"/>
                  <a:gd name="connsiteY9" fmla="*/ 106089 h 214878"/>
                  <a:gd name="connsiteX10" fmla="*/ 102363 w 321738"/>
                  <a:gd name="connsiteY10" fmla="*/ 106124 h 214878"/>
                  <a:gd name="connsiteX11" fmla="*/ 90604 w 321738"/>
                  <a:gd name="connsiteY11" fmla="*/ 0 h 214878"/>
                  <a:gd name="connsiteX12" fmla="*/ 190337 w 321738"/>
                  <a:gd name="connsiteY12" fmla="*/ 2154 h 214878"/>
                  <a:gd name="connsiteX13" fmla="*/ 194646 w 321738"/>
                  <a:gd name="connsiteY13" fmla="*/ 48533 h 214878"/>
                  <a:gd name="connsiteX14" fmla="*/ 280977 w 321738"/>
                  <a:gd name="connsiteY14" fmla="*/ 47474 h 214878"/>
                  <a:gd name="connsiteX0" fmla="*/ 0 w 321738"/>
                  <a:gd name="connsiteY0" fmla="*/ 583 h 214878"/>
                  <a:gd name="connsiteX1" fmla="*/ 7450 w 321738"/>
                  <a:gd name="connsiteY1" fmla="*/ 105612 h 214878"/>
                  <a:gd name="connsiteX2" fmla="*/ 61280 w 321738"/>
                  <a:gd name="connsiteY2" fmla="*/ 105030 h 214878"/>
                  <a:gd name="connsiteX3" fmla="*/ 68494 w 321738"/>
                  <a:gd name="connsiteY3" fmla="*/ 159954 h 214878"/>
                  <a:gd name="connsiteX4" fmla="*/ 100429 w 321738"/>
                  <a:gd name="connsiteY4" fmla="*/ 159630 h 214878"/>
                  <a:gd name="connsiteX5" fmla="*/ 110274 w 321738"/>
                  <a:gd name="connsiteY5" fmla="*/ 214878 h 214878"/>
                  <a:gd name="connsiteX6" fmla="*/ 321738 w 321738"/>
                  <a:gd name="connsiteY6" fmla="*/ 211775 h 214878"/>
                  <a:gd name="connsiteX7" fmla="*/ 311713 w 321738"/>
                  <a:gd name="connsiteY7" fmla="*/ 159442 h 214878"/>
                  <a:gd name="connsiteX8" fmla="*/ 158347 w 321738"/>
                  <a:gd name="connsiteY8" fmla="*/ 159442 h 214878"/>
                  <a:gd name="connsiteX9" fmla="*/ 152980 w 321738"/>
                  <a:gd name="connsiteY9" fmla="*/ 106089 h 214878"/>
                  <a:gd name="connsiteX10" fmla="*/ 102363 w 321738"/>
                  <a:gd name="connsiteY10" fmla="*/ 106124 h 214878"/>
                  <a:gd name="connsiteX11" fmla="*/ 90604 w 321738"/>
                  <a:gd name="connsiteY11" fmla="*/ 0 h 214878"/>
                  <a:gd name="connsiteX12" fmla="*/ 189113 w 321738"/>
                  <a:gd name="connsiteY12" fmla="*/ 602 h 214878"/>
                  <a:gd name="connsiteX13" fmla="*/ 194646 w 321738"/>
                  <a:gd name="connsiteY13" fmla="*/ 48533 h 214878"/>
                  <a:gd name="connsiteX14" fmla="*/ 280977 w 321738"/>
                  <a:gd name="connsiteY14" fmla="*/ 47474 h 214878"/>
                  <a:gd name="connsiteX0" fmla="*/ 0 w 321738"/>
                  <a:gd name="connsiteY0" fmla="*/ 583 h 214878"/>
                  <a:gd name="connsiteX1" fmla="*/ 7450 w 321738"/>
                  <a:gd name="connsiteY1" fmla="*/ 105612 h 214878"/>
                  <a:gd name="connsiteX2" fmla="*/ 61280 w 321738"/>
                  <a:gd name="connsiteY2" fmla="*/ 105030 h 214878"/>
                  <a:gd name="connsiteX3" fmla="*/ 68494 w 321738"/>
                  <a:gd name="connsiteY3" fmla="*/ 159954 h 214878"/>
                  <a:gd name="connsiteX4" fmla="*/ 100429 w 321738"/>
                  <a:gd name="connsiteY4" fmla="*/ 159630 h 214878"/>
                  <a:gd name="connsiteX5" fmla="*/ 110274 w 321738"/>
                  <a:gd name="connsiteY5" fmla="*/ 214878 h 214878"/>
                  <a:gd name="connsiteX6" fmla="*/ 321738 w 321738"/>
                  <a:gd name="connsiteY6" fmla="*/ 211775 h 214878"/>
                  <a:gd name="connsiteX7" fmla="*/ 311713 w 321738"/>
                  <a:gd name="connsiteY7" fmla="*/ 159442 h 214878"/>
                  <a:gd name="connsiteX8" fmla="*/ 158347 w 321738"/>
                  <a:gd name="connsiteY8" fmla="*/ 159442 h 214878"/>
                  <a:gd name="connsiteX9" fmla="*/ 152980 w 321738"/>
                  <a:gd name="connsiteY9" fmla="*/ 106089 h 214878"/>
                  <a:gd name="connsiteX10" fmla="*/ 102363 w 321738"/>
                  <a:gd name="connsiteY10" fmla="*/ 106124 h 214878"/>
                  <a:gd name="connsiteX11" fmla="*/ 90604 w 321738"/>
                  <a:gd name="connsiteY11" fmla="*/ 0 h 214878"/>
                  <a:gd name="connsiteX12" fmla="*/ 189113 w 321738"/>
                  <a:gd name="connsiteY12" fmla="*/ 602 h 214878"/>
                  <a:gd name="connsiteX13" fmla="*/ 194646 w 321738"/>
                  <a:gd name="connsiteY13" fmla="*/ 48533 h 214878"/>
                  <a:gd name="connsiteX14" fmla="*/ 277305 w 321738"/>
                  <a:gd name="connsiteY14" fmla="*/ 47474 h 214878"/>
                  <a:gd name="connsiteX0" fmla="*/ 0 w 321738"/>
                  <a:gd name="connsiteY0" fmla="*/ 583 h 214878"/>
                  <a:gd name="connsiteX1" fmla="*/ 7450 w 321738"/>
                  <a:gd name="connsiteY1" fmla="*/ 105612 h 214878"/>
                  <a:gd name="connsiteX2" fmla="*/ 61280 w 321738"/>
                  <a:gd name="connsiteY2" fmla="*/ 105030 h 214878"/>
                  <a:gd name="connsiteX3" fmla="*/ 68494 w 321738"/>
                  <a:gd name="connsiteY3" fmla="*/ 159954 h 214878"/>
                  <a:gd name="connsiteX4" fmla="*/ 100429 w 321738"/>
                  <a:gd name="connsiteY4" fmla="*/ 159630 h 214878"/>
                  <a:gd name="connsiteX5" fmla="*/ 110274 w 321738"/>
                  <a:gd name="connsiteY5" fmla="*/ 214878 h 214878"/>
                  <a:gd name="connsiteX6" fmla="*/ 321738 w 321738"/>
                  <a:gd name="connsiteY6" fmla="*/ 211775 h 214878"/>
                  <a:gd name="connsiteX7" fmla="*/ 303146 w 321738"/>
                  <a:gd name="connsiteY7" fmla="*/ 159442 h 214878"/>
                  <a:gd name="connsiteX8" fmla="*/ 158347 w 321738"/>
                  <a:gd name="connsiteY8" fmla="*/ 159442 h 214878"/>
                  <a:gd name="connsiteX9" fmla="*/ 152980 w 321738"/>
                  <a:gd name="connsiteY9" fmla="*/ 106089 h 214878"/>
                  <a:gd name="connsiteX10" fmla="*/ 102363 w 321738"/>
                  <a:gd name="connsiteY10" fmla="*/ 106124 h 214878"/>
                  <a:gd name="connsiteX11" fmla="*/ 90604 w 321738"/>
                  <a:gd name="connsiteY11" fmla="*/ 0 h 214878"/>
                  <a:gd name="connsiteX12" fmla="*/ 189113 w 321738"/>
                  <a:gd name="connsiteY12" fmla="*/ 602 h 214878"/>
                  <a:gd name="connsiteX13" fmla="*/ 194646 w 321738"/>
                  <a:gd name="connsiteY13" fmla="*/ 48533 h 214878"/>
                  <a:gd name="connsiteX14" fmla="*/ 277305 w 321738"/>
                  <a:gd name="connsiteY14" fmla="*/ 47474 h 214878"/>
                  <a:gd name="connsiteX0" fmla="*/ 0 w 313172"/>
                  <a:gd name="connsiteY0" fmla="*/ 583 h 214878"/>
                  <a:gd name="connsiteX1" fmla="*/ 7450 w 313172"/>
                  <a:gd name="connsiteY1" fmla="*/ 105612 h 214878"/>
                  <a:gd name="connsiteX2" fmla="*/ 61280 w 313172"/>
                  <a:gd name="connsiteY2" fmla="*/ 105030 h 214878"/>
                  <a:gd name="connsiteX3" fmla="*/ 68494 w 313172"/>
                  <a:gd name="connsiteY3" fmla="*/ 159954 h 214878"/>
                  <a:gd name="connsiteX4" fmla="*/ 100429 w 313172"/>
                  <a:gd name="connsiteY4" fmla="*/ 159630 h 214878"/>
                  <a:gd name="connsiteX5" fmla="*/ 110274 w 313172"/>
                  <a:gd name="connsiteY5" fmla="*/ 214878 h 214878"/>
                  <a:gd name="connsiteX6" fmla="*/ 313172 w 313172"/>
                  <a:gd name="connsiteY6" fmla="*/ 211775 h 214878"/>
                  <a:gd name="connsiteX7" fmla="*/ 303146 w 313172"/>
                  <a:gd name="connsiteY7" fmla="*/ 159442 h 214878"/>
                  <a:gd name="connsiteX8" fmla="*/ 158347 w 313172"/>
                  <a:gd name="connsiteY8" fmla="*/ 159442 h 214878"/>
                  <a:gd name="connsiteX9" fmla="*/ 152980 w 313172"/>
                  <a:gd name="connsiteY9" fmla="*/ 106089 h 214878"/>
                  <a:gd name="connsiteX10" fmla="*/ 102363 w 313172"/>
                  <a:gd name="connsiteY10" fmla="*/ 106124 h 214878"/>
                  <a:gd name="connsiteX11" fmla="*/ 90604 w 313172"/>
                  <a:gd name="connsiteY11" fmla="*/ 0 h 214878"/>
                  <a:gd name="connsiteX12" fmla="*/ 189113 w 313172"/>
                  <a:gd name="connsiteY12" fmla="*/ 602 h 214878"/>
                  <a:gd name="connsiteX13" fmla="*/ 194646 w 313172"/>
                  <a:gd name="connsiteY13" fmla="*/ 48533 h 214878"/>
                  <a:gd name="connsiteX14" fmla="*/ 277305 w 313172"/>
                  <a:gd name="connsiteY14" fmla="*/ 47474 h 214878"/>
                  <a:gd name="connsiteX0" fmla="*/ 0 w 310724"/>
                  <a:gd name="connsiteY0" fmla="*/ 583 h 214878"/>
                  <a:gd name="connsiteX1" fmla="*/ 7450 w 310724"/>
                  <a:gd name="connsiteY1" fmla="*/ 105612 h 214878"/>
                  <a:gd name="connsiteX2" fmla="*/ 61280 w 310724"/>
                  <a:gd name="connsiteY2" fmla="*/ 105030 h 214878"/>
                  <a:gd name="connsiteX3" fmla="*/ 68494 w 310724"/>
                  <a:gd name="connsiteY3" fmla="*/ 159954 h 214878"/>
                  <a:gd name="connsiteX4" fmla="*/ 100429 w 310724"/>
                  <a:gd name="connsiteY4" fmla="*/ 159630 h 214878"/>
                  <a:gd name="connsiteX5" fmla="*/ 110274 w 310724"/>
                  <a:gd name="connsiteY5" fmla="*/ 214878 h 214878"/>
                  <a:gd name="connsiteX6" fmla="*/ 310724 w 310724"/>
                  <a:gd name="connsiteY6" fmla="*/ 213326 h 214878"/>
                  <a:gd name="connsiteX7" fmla="*/ 303146 w 310724"/>
                  <a:gd name="connsiteY7" fmla="*/ 159442 h 214878"/>
                  <a:gd name="connsiteX8" fmla="*/ 158347 w 310724"/>
                  <a:gd name="connsiteY8" fmla="*/ 159442 h 214878"/>
                  <a:gd name="connsiteX9" fmla="*/ 152980 w 310724"/>
                  <a:gd name="connsiteY9" fmla="*/ 106089 h 214878"/>
                  <a:gd name="connsiteX10" fmla="*/ 102363 w 310724"/>
                  <a:gd name="connsiteY10" fmla="*/ 106124 h 214878"/>
                  <a:gd name="connsiteX11" fmla="*/ 90604 w 310724"/>
                  <a:gd name="connsiteY11" fmla="*/ 0 h 214878"/>
                  <a:gd name="connsiteX12" fmla="*/ 189113 w 310724"/>
                  <a:gd name="connsiteY12" fmla="*/ 602 h 214878"/>
                  <a:gd name="connsiteX13" fmla="*/ 194646 w 310724"/>
                  <a:gd name="connsiteY13" fmla="*/ 48533 h 214878"/>
                  <a:gd name="connsiteX14" fmla="*/ 277305 w 310724"/>
                  <a:gd name="connsiteY14" fmla="*/ 47474 h 214878"/>
                  <a:gd name="connsiteX0" fmla="*/ 0 w 310724"/>
                  <a:gd name="connsiteY0" fmla="*/ 583 h 214878"/>
                  <a:gd name="connsiteX1" fmla="*/ 7450 w 310724"/>
                  <a:gd name="connsiteY1" fmla="*/ 105612 h 214878"/>
                  <a:gd name="connsiteX2" fmla="*/ 61280 w 310724"/>
                  <a:gd name="connsiteY2" fmla="*/ 105030 h 214878"/>
                  <a:gd name="connsiteX3" fmla="*/ 68494 w 310724"/>
                  <a:gd name="connsiteY3" fmla="*/ 159954 h 214878"/>
                  <a:gd name="connsiteX4" fmla="*/ 100429 w 310724"/>
                  <a:gd name="connsiteY4" fmla="*/ 159630 h 214878"/>
                  <a:gd name="connsiteX5" fmla="*/ 110274 w 310724"/>
                  <a:gd name="connsiteY5" fmla="*/ 214878 h 214878"/>
                  <a:gd name="connsiteX6" fmla="*/ 310724 w 310724"/>
                  <a:gd name="connsiteY6" fmla="*/ 213326 h 214878"/>
                  <a:gd name="connsiteX7" fmla="*/ 303146 w 310724"/>
                  <a:gd name="connsiteY7" fmla="*/ 157891 h 214878"/>
                  <a:gd name="connsiteX8" fmla="*/ 158347 w 310724"/>
                  <a:gd name="connsiteY8" fmla="*/ 159442 h 214878"/>
                  <a:gd name="connsiteX9" fmla="*/ 152980 w 310724"/>
                  <a:gd name="connsiteY9" fmla="*/ 106089 h 214878"/>
                  <a:gd name="connsiteX10" fmla="*/ 102363 w 310724"/>
                  <a:gd name="connsiteY10" fmla="*/ 106124 h 214878"/>
                  <a:gd name="connsiteX11" fmla="*/ 90604 w 310724"/>
                  <a:gd name="connsiteY11" fmla="*/ 0 h 214878"/>
                  <a:gd name="connsiteX12" fmla="*/ 189113 w 310724"/>
                  <a:gd name="connsiteY12" fmla="*/ 602 h 214878"/>
                  <a:gd name="connsiteX13" fmla="*/ 194646 w 310724"/>
                  <a:gd name="connsiteY13" fmla="*/ 48533 h 214878"/>
                  <a:gd name="connsiteX14" fmla="*/ 277305 w 310724"/>
                  <a:gd name="connsiteY14" fmla="*/ 47474 h 214878"/>
                  <a:gd name="connsiteX0" fmla="*/ 0 w 310724"/>
                  <a:gd name="connsiteY0" fmla="*/ 583 h 214878"/>
                  <a:gd name="connsiteX1" fmla="*/ 7450 w 310724"/>
                  <a:gd name="connsiteY1" fmla="*/ 105612 h 214878"/>
                  <a:gd name="connsiteX2" fmla="*/ 61280 w 310724"/>
                  <a:gd name="connsiteY2" fmla="*/ 105030 h 214878"/>
                  <a:gd name="connsiteX3" fmla="*/ 68494 w 310724"/>
                  <a:gd name="connsiteY3" fmla="*/ 159954 h 214878"/>
                  <a:gd name="connsiteX4" fmla="*/ 116338 w 310724"/>
                  <a:gd name="connsiteY4" fmla="*/ 159630 h 214878"/>
                  <a:gd name="connsiteX5" fmla="*/ 110274 w 310724"/>
                  <a:gd name="connsiteY5" fmla="*/ 214878 h 214878"/>
                  <a:gd name="connsiteX6" fmla="*/ 310724 w 310724"/>
                  <a:gd name="connsiteY6" fmla="*/ 213326 h 214878"/>
                  <a:gd name="connsiteX7" fmla="*/ 303146 w 310724"/>
                  <a:gd name="connsiteY7" fmla="*/ 157891 h 214878"/>
                  <a:gd name="connsiteX8" fmla="*/ 158347 w 310724"/>
                  <a:gd name="connsiteY8" fmla="*/ 159442 h 214878"/>
                  <a:gd name="connsiteX9" fmla="*/ 152980 w 310724"/>
                  <a:gd name="connsiteY9" fmla="*/ 106089 h 214878"/>
                  <a:gd name="connsiteX10" fmla="*/ 102363 w 310724"/>
                  <a:gd name="connsiteY10" fmla="*/ 106124 h 214878"/>
                  <a:gd name="connsiteX11" fmla="*/ 90604 w 310724"/>
                  <a:gd name="connsiteY11" fmla="*/ 0 h 214878"/>
                  <a:gd name="connsiteX12" fmla="*/ 189113 w 310724"/>
                  <a:gd name="connsiteY12" fmla="*/ 602 h 214878"/>
                  <a:gd name="connsiteX13" fmla="*/ 194646 w 310724"/>
                  <a:gd name="connsiteY13" fmla="*/ 48533 h 214878"/>
                  <a:gd name="connsiteX14" fmla="*/ 277305 w 310724"/>
                  <a:gd name="connsiteY14" fmla="*/ 47474 h 214878"/>
                  <a:gd name="connsiteX0" fmla="*/ 0 w 310724"/>
                  <a:gd name="connsiteY0" fmla="*/ 583 h 214878"/>
                  <a:gd name="connsiteX1" fmla="*/ 7450 w 310724"/>
                  <a:gd name="connsiteY1" fmla="*/ 105612 h 214878"/>
                  <a:gd name="connsiteX2" fmla="*/ 61280 w 310724"/>
                  <a:gd name="connsiteY2" fmla="*/ 105030 h 214878"/>
                  <a:gd name="connsiteX3" fmla="*/ 68494 w 310724"/>
                  <a:gd name="connsiteY3" fmla="*/ 159954 h 214878"/>
                  <a:gd name="connsiteX4" fmla="*/ 116338 w 310724"/>
                  <a:gd name="connsiteY4" fmla="*/ 159630 h 214878"/>
                  <a:gd name="connsiteX5" fmla="*/ 122512 w 310724"/>
                  <a:gd name="connsiteY5" fmla="*/ 214878 h 214878"/>
                  <a:gd name="connsiteX6" fmla="*/ 310724 w 310724"/>
                  <a:gd name="connsiteY6" fmla="*/ 213326 h 214878"/>
                  <a:gd name="connsiteX7" fmla="*/ 303146 w 310724"/>
                  <a:gd name="connsiteY7" fmla="*/ 157891 h 214878"/>
                  <a:gd name="connsiteX8" fmla="*/ 158347 w 310724"/>
                  <a:gd name="connsiteY8" fmla="*/ 159442 h 214878"/>
                  <a:gd name="connsiteX9" fmla="*/ 152980 w 310724"/>
                  <a:gd name="connsiteY9" fmla="*/ 106089 h 214878"/>
                  <a:gd name="connsiteX10" fmla="*/ 102363 w 310724"/>
                  <a:gd name="connsiteY10" fmla="*/ 106124 h 214878"/>
                  <a:gd name="connsiteX11" fmla="*/ 90604 w 310724"/>
                  <a:gd name="connsiteY11" fmla="*/ 0 h 214878"/>
                  <a:gd name="connsiteX12" fmla="*/ 189113 w 310724"/>
                  <a:gd name="connsiteY12" fmla="*/ 602 h 214878"/>
                  <a:gd name="connsiteX13" fmla="*/ 194646 w 310724"/>
                  <a:gd name="connsiteY13" fmla="*/ 48533 h 214878"/>
                  <a:gd name="connsiteX14" fmla="*/ 277305 w 310724"/>
                  <a:gd name="connsiteY14" fmla="*/ 47474 h 214878"/>
                  <a:gd name="connsiteX0" fmla="*/ 0 w 310724"/>
                  <a:gd name="connsiteY0" fmla="*/ 583 h 214878"/>
                  <a:gd name="connsiteX1" fmla="*/ 7450 w 310724"/>
                  <a:gd name="connsiteY1" fmla="*/ 105612 h 214878"/>
                  <a:gd name="connsiteX2" fmla="*/ 61280 w 310724"/>
                  <a:gd name="connsiteY2" fmla="*/ 105030 h 214878"/>
                  <a:gd name="connsiteX3" fmla="*/ 80732 w 310724"/>
                  <a:gd name="connsiteY3" fmla="*/ 159954 h 214878"/>
                  <a:gd name="connsiteX4" fmla="*/ 116338 w 310724"/>
                  <a:gd name="connsiteY4" fmla="*/ 159630 h 214878"/>
                  <a:gd name="connsiteX5" fmla="*/ 122512 w 310724"/>
                  <a:gd name="connsiteY5" fmla="*/ 214878 h 214878"/>
                  <a:gd name="connsiteX6" fmla="*/ 310724 w 310724"/>
                  <a:gd name="connsiteY6" fmla="*/ 213326 h 214878"/>
                  <a:gd name="connsiteX7" fmla="*/ 303146 w 310724"/>
                  <a:gd name="connsiteY7" fmla="*/ 157891 h 214878"/>
                  <a:gd name="connsiteX8" fmla="*/ 158347 w 310724"/>
                  <a:gd name="connsiteY8" fmla="*/ 159442 h 214878"/>
                  <a:gd name="connsiteX9" fmla="*/ 152980 w 310724"/>
                  <a:gd name="connsiteY9" fmla="*/ 106089 h 214878"/>
                  <a:gd name="connsiteX10" fmla="*/ 102363 w 310724"/>
                  <a:gd name="connsiteY10" fmla="*/ 106124 h 214878"/>
                  <a:gd name="connsiteX11" fmla="*/ 90604 w 310724"/>
                  <a:gd name="connsiteY11" fmla="*/ 0 h 214878"/>
                  <a:gd name="connsiteX12" fmla="*/ 189113 w 310724"/>
                  <a:gd name="connsiteY12" fmla="*/ 602 h 214878"/>
                  <a:gd name="connsiteX13" fmla="*/ 194646 w 310724"/>
                  <a:gd name="connsiteY13" fmla="*/ 48533 h 214878"/>
                  <a:gd name="connsiteX14" fmla="*/ 277305 w 310724"/>
                  <a:gd name="connsiteY14" fmla="*/ 47474 h 214878"/>
                  <a:gd name="connsiteX0" fmla="*/ 0 w 310724"/>
                  <a:gd name="connsiteY0" fmla="*/ 583 h 214878"/>
                  <a:gd name="connsiteX1" fmla="*/ 7450 w 310724"/>
                  <a:gd name="connsiteY1" fmla="*/ 105612 h 214878"/>
                  <a:gd name="connsiteX2" fmla="*/ 71071 w 310724"/>
                  <a:gd name="connsiteY2" fmla="*/ 105030 h 214878"/>
                  <a:gd name="connsiteX3" fmla="*/ 80732 w 310724"/>
                  <a:gd name="connsiteY3" fmla="*/ 159954 h 214878"/>
                  <a:gd name="connsiteX4" fmla="*/ 116338 w 310724"/>
                  <a:gd name="connsiteY4" fmla="*/ 159630 h 214878"/>
                  <a:gd name="connsiteX5" fmla="*/ 122512 w 310724"/>
                  <a:gd name="connsiteY5" fmla="*/ 214878 h 214878"/>
                  <a:gd name="connsiteX6" fmla="*/ 310724 w 310724"/>
                  <a:gd name="connsiteY6" fmla="*/ 213326 h 214878"/>
                  <a:gd name="connsiteX7" fmla="*/ 303146 w 310724"/>
                  <a:gd name="connsiteY7" fmla="*/ 157891 h 214878"/>
                  <a:gd name="connsiteX8" fmla="*/ 158347 w 310724"/>
                  <a:gd name="connsiteY8" fmla="*/ 159442 h 214878"/>
                  <a:gd name="connsiteX9" fmla="*/ 152980 w 310724"/>
                  <a:gd name="connsiteY9" fmla="*/ 106089 h 214878"/>
                  <a:gd name="connsiteX10" fmla="*/ 102363 w 310724"/>
                  <a:gd name="connsiteY10" fmla="*/ 106124 h 214878"/>
                  <a:gd name="connsiteX11" fmla="*/ 90604 w 310724"/>
                  <a:gd name="connsiteY11" fmla="*/ 0 h 214878"/>
                  <a:gd name="connsiteX12" fmla="*/ 189113 w 310724"/>
                  <a:gd name="connsiteY12" fmla="*/ 602 h 214878"/>
                  <a:gd name="connsiteX13" fmla="*/ 194646 w 310724"/>
                  <a:gd name="connsiteY13" fmla="*/ 48533 h 214878"/>
                  <a:gd name="connsiteX14" fmla="*/ 277305 w 310724"/>
                  <a:gd name="connsiteY14" fmla="*/ 47474 h 214878"/>
                  <a:gd name="connsiteX0" fmla="*/ 0 w 310724"/>
                  <a:gd name="connsiteY0" fmla="*/ 583 h 214878"/>
                  <a:gd name="connsiteX1" fmla="*/ 24583 w 310724"/>
                  <a:gd name="connsiteY1" fmla="*/ 104061 h 214878"/>
                  <a:gd name="connsiteX2" fmla="*/ 71071 w 310724"/>
                  <a:gd name="connsiteY2" fmla="*/ 105030 h 214878"/>
                  <a:gd name="connsiteX3" fmla="*/ 80732 w 310724"/>
                  <a:gd name="connsiteY3" fmla="*/ 159954 h 214878"/>
                  <a:gd name="connsiteX4" fmla="*/ 116338 w 310724"/>
                  <a:gd name="connsiteY4" fmla="*/ 159630 h 214878"/>
                  <a:gd name="connsiteX5" fmla="*/ 122512 w 310724"/>
                  <a:gd name="connsiteY5" fmla="*/ 214878 h 214878"/>
                  <a:gd name="connsiteX6" fmla="*/ 310724 w 310724"/>
                  <a:gd name="connsiteY6" fmla="*/ 213326 h 214878"/>
                  <a:gd name="connsiteX7" fmla="*/ 303146 w 310724"/>
                  <a:gd name="connsiteY7" fmla="*/ 157891 h 214878"/>
                  <a:gd name="connsiteX8" fmla="*/ 158347 w 310724"/>
                  <a:gd name="connsiteY8" fmla="*/ 159442 h 214878"/>
                  <a:gd name="connsiteX9" fmla="*/ 152980 w 310724"/>
                  <a:gd name="connsiteY9" fmla="*/ 106089 h 214878"/>
                  <a:gd name="connsiteX10" fmla="*/ 102363 w 310724"/>
                  <a:gd name="connsiteY10" fmla="*/ 106124 h 214878"/>
                  <a:gd name="connsiteX11" fmla="*/ 90604 w 310724"/>
                  <a:gd name="connsiteY11" fmla="*/ 0 h 214878"/>
                  <a:gd name="connsiteX12" fmla="*/ 189113 w 310724"/>
                  <a:gd name="connsiteY12" fmla="*/ 602 h 214878"/>
                  <a:gd name="connsiteX13" fmla="*/ 194646 w 310724"/>
                  <a:gd name="connsiteY13" fmla="*/ 48533 h 214878"/>
                  <a:gd name="connsiteX14" fmla="*/ 277305 w 310724"/>
                  <a:gd name="connsiteY14" fmla="*/ 47474 h 214878"/>
                  <a:gd name="connsiteX0" fmla="*/ 0 w 296038"/>
                  <a:gd name="connsiteY0" fmla="*/ 583 h 214878"/>
                  <a:gd name="connsiteX1" fmla="*/ 9897 w 296038"/>
                  <a:gd name="connsiteY1" fmla="*/ 104061 h 214878"/>
                  <a:gd name="connsiteX2" fmla="*/ 56385 w 296038"/>
                  <a:gd name="connsiteY2" fmla="*/ 105030 h 214878"/>
                  <a:gd name="connsiteX3" fmla="*/ 66046 w 296038"/>
                  <a:gd name="connsiteY3" fmla="*/ 159954 h 214878"/>
                  <a:gd name="connsiteX4" fmla="*/ 101652 w 296038"/>
                  <a:gd name="connsiteY4" fmla="*/ 159630 h 214878"/>
                  <a:gd name="connsiteX5" fmla="*/ 107826 w 296038"/>
                  <a:gd name="connsiteY5" fmla="*/ 214878 h 214878"/>
                  <a:gd name="connsiteX6" fmla="*/ 296038 w 296038"/>
                  <a:gd name="connsiteY6" fmla="*/ 213326 h 214878"/>
                  <a:gd name="connsiteX7" fmla="*/ 288460 w 296038"/>
                  <a:gd name="connsiteY7" fmla="*/ 157891 h 214878"/>
                  <a:gd name="connsiteX8" fmla="*/ 143661 w 296038"/>
                  <a:gd name="connsiteY8" fmla="*/ 159442 h 214878"/>
                  <a:gd name="connsiteX9" fmla="*/ 138294 w 296038"/>
                  <a:gd name="connsiteY9" fmla="*/ 106089 h 214878"/>
                  <a:gd name="connsiteX10" fmla="*/ 87677 w 296038"/>
                  <a:gd name="connsiteY10" fmla="*/ 106124 h 214878"/>
                  <a:gd name="connsiteX11" fmla="*/ 75918 w 296038"/>
                  <a:gd name="connsiteY11" fmla="*/ 0 h 214878"/>
                  <a:gd name="connsiteX12" fmla="*/ 174427 w 296038"/>
                  <a:gd name="connsiteY12" fmla="*/ 602 h 214878"/>
                  <a:gd name="connsiteX13" fmla="*/ 179960 w 296038"/>
                  <a:gd name="connsiteY13" fmla="*/ 48533 h 214878"/>
                  <a:gd name="connsiteX14" fmla="*/ 262619 w 296038"/>
                  <a:gd name="connsiteY14" fmla="*/ 47474 h 214878"/>
                  <a:gd name="connsiteX0" fmla="*/ 0 w 296038"/>
                  <a:gd name="connsiteY0" fmla="*/ 583 h 214878"/>
                  <a:gd name="connsiteX1" fmla="*/ 9897 w 296038"/>
                  <a:gd name="connsiteY1" fmla="*/ 104061 h 214878"/>
                  <a:gd name="connsiteX2" fmla="*/ 56385 w 296038"/>
                  <a:gd name="connsiteY2" fmla="*/ 105030 h 214878"/>
                  <a:gd name="connsiteX3" fmla="*/ 66046 w 296038"/>
                  <a:gd name="connsiteY3" fmla="*/ 159954 h 214878"/>
                  <a:gd name="connsiteX4" fmla="*/ 101652 w 296038"/>
                  <a:gd name="connsiteY4" fmla="*/ 159630 h 214878"/>
                  <a:gd name="connsiteX5" fmla="*/ 107826 w 296038"/>
                  <a:gd name="connsiteY5" fmla="*/ 214878 h 214878"/>
                  <a:gd name="connsiteX6" fmla="*/ 296038 w 296038"/>
                  <a:gd name="connsiteY6" fmla="*/ 213326 h 214878"/>
                  <a:gd name="connsiteX7" fmla="*/ 288460 w 296038"/>
                  <a:gd name="connsiteY7" fmla="*/ 157891 h 214878"/>
                  <a:gd name="connsiteX8" fmla="*/ 148556 w 296038"/>
                  <a:gd name="connsiteY8" fmla="*/ 159442 h 214878"/>
                  <a:gd name="connsiteX9" fmla="*/ 138294 w 296038"/>
                  <a:gd name="connsiteY9" fmla="*/ 106089 h 214878"/>
                  <a:gd name="connsiteX10" fmla="*/ 87677 w 296038"/>
                  <a:gd name="connsiteY10" fmla="*/ 106124 h 214878"/>
                  <a:gd name="connsiteX11" fmla="*/ 75918 w 296038"/>
                  <a:gd name="connsiteY11" fmla="*/ 0 h 214878"/>
                  <a:gd name="connsiteX12" fmla="*/ 174427 w 296038"/>
                  <a:gd name="connsiteY12" fmla="*/ 602 h 214878"/>
                  <a:gd name="connsiteX13" fmla="*/ 179960 w 296038"/>
                  <a:gd name="connsiteY13" fmla="*/ 48533 h 214878"/>
                  <a:gd name="connsiteX14" fmla="*/ 262619 w 296038"/>
                  <a:gd name="connsiteY14" fmla="*/ 47474 h 214878"/>
                  <a:gd name="connsiteX0" fmla="*/ 0 w 296038"/>
                  <a:gd name="connsiteY0" fmla="*/ 583 h 213327"/>
                  <a:gd name="connsiteX1" fmla="*/ 9897 w 296038"/>
                  <a:gd name="connsiteY1" fmla="*/ 104061 h 213327"/>
                  <a:gd name="connsiteX2" fmla="*/ 56385 w 296038"/>
                  <a:gd name="connsiteY2" fmla="*/ 105030 h 213327"/>
                  <a:gd name="connsiteX3" fmla="*/ 66046 w 296038"/>
                  <a:gd name="connsiteY3" fmla="*/ 159954 h 213327"/>
                  <a:gd name="connsiteX4" fmla="*/ 101652 w 296038"/>
                  <a:gd name="connsiteY4" fmla="*/ 159630 h 213327"/>
                  <a:gd name="connsiteX5" fmla="*/ 111497 w 296038"/>
                  <a:gd name="connsiteY5" fmla="*/ 213327 h 213327"/>
                  <a:gd name="connsiteX6" fmla="*/ 296038 w 296038"/>
                  <a:gd name="connsiteY6" fmla="*/ 213326 h 213327"/>
                  <a:gd name="connsiteX7" fmla="*/ 288460 w 296038"/>
                  <a:gd name="connsiteY7" fmla="*/ 157891 h 213327"/>
                  <a:gd name="connsiteX8" fmla="*/ 148556 w 296038"/>
                  <a:gd name="connsiteY8" fmla="*/ 159442 h 213327"/>
                  <a:gd name="connsiteX9" fmla="*/ 138294 w 296038"/>
                  <a:gd name="connsiteY9" fmla="*/ 106089 h 213327"/>
                  <a:gd name="connsiteX10" fmla="*/ 87677 w 296038"/>
                  <a:gd name="connsiteY10" fmla="*/ 106124 h 213327"/>
                  <a:gd name="connsiteX11" fmla="*/ 75918 w 296038"/>
                  <a:gd name="connsiteY11" fmla="*/ 0 h 213327"/>
                  <a:gd name="connsiteX12" fmla="*/ 174427 w 296038"/>
                  <a:gd name="connsiteY12" fmla="*/ 602 h 213327"/>
                  <a:gd name="connsiteX13" fmla="*/ 179960 w 296038"/>
                  <a:gd name="connsiteY13" fmla="*/ 48533 h 213327"/>
                  <a:gd name="connsiteX14" fmla="*/ 262619 w 296038"/>
                  <a:gd name="connsiteY14" fmla="*/ 47474 h 213327"/>
                  <a:gd name="connsiteX0" fmla="*/ 0 w 296038"/>
                  <a:gd name="connsiteY0" fmla="*/ 583 h 213327"/>
                  <a:gd name="connsiteX1" fmla="*/ 9897 w 296038"/>
                  <a:gd name="connsiteY1" fmla="*/ 104061 h 213327"/>
                  <a:gd name="connsiteX2" fmla="*/ 56385 w 296038"/>
                  <a:gd name="connsiteY2" fmla="*/ 105030 h 213327"/>
                  <a:gd name="connsiteX3" fmla="*/ 66046 w 296038"/>
                  <a:gd name="connsiteY3" fmla="*/ 159954 h 213327"/>
                  <a:gd name="connsiteX4" fmla="*/ 101652 w 296038"/>
                  <a:gd name="connsiteY4" fmla="*/ 159630 h 213327"/>
                  <a:gd name="connsiteX5" fmla="*/ 111497 w 296038"/>
                  <a:gd name="connsiteY5" fmla="*/ 213327 h 213327"/>
                  <a:gd name="connsiteX6" fmla="*/ 296038 w 296038"/>
                  <a:gd name="connsiteY6" fmla="*/ 213326 h 213327"/>
                  <a:gd name="connsiteX7" fmla="*/ 288460 w 296038"/>
                  <a:gd name="connsiteY7" fmla="*/ 157891 h 213327"/>
                  <a:gd name="connsiteX8" fmla="*/ 148556 w 296038"/>
                  <a:gd name="connsiteY8" fmla="*/ 159442 h 213327"/>
                  <a:gd name="connsiteX9" fmla="*/ 138294 w 296038"/>
                  <a:gd name="connsiteY9" fmla="*/ 106089 h 213327"/>
                  <a:gd name="connsiteX10" fmla="*/ 87677 w 296038"/>
                  <a:gd name="connsiteY10" fmla="*/ 106124 h 213327"/>
                  <a:gd name="connsiteX11" fmla="*/ 75918 w 296038"/>
                  <a:gd name="connsiteY11" fmla="*/ 0 h 213327"/>
                  <a:gd name="connsiteX12" fmla="*/ 174427 w 296038"/>
                  <a:gd name="connsiteY12" fmla="*/ 602 h 213327"/>
                  <a:gd name="connsiteX13" fmla="*/ 187303 w 296038"/>
                  <a:gd name="connsiteY13" fmla="*/ 48533 h 213327"/>
                  <a:gd name="connsiteX14" fmla="*/ 262619 w 296038"/>
                  <a:gd name="connsiteY14" fmla="*/ 47474 h 213327"/>
                  <a:gd name="connsiteX0" fmla="*/ 0 w 296038"/>
                  <a:gd name="connsiteY0" fmla="*/ 583 h 213327"/>
                  <a:gd name="connsiteX1" fmla="*/ 9897 w 296038"/>
                  <a:gd name="connsiteY1" fmla="*/ 104061 h 213327"/>
                  <a:gd name="connsiteX2" fmla="*/ 56385 w 296038"/>
                  <a:gd name="connsiteY2" fmla="*/ 105030 h 213327"/>
                  <a:gd name="connsiteX3" fmla="*/ 66046 w 296038"/>
                  <a:gd name="connsiteY3" fmla="*/ 159954 h 213327"/>
                  <a:gd name="connsiteX4" fmla="*/ 101652 w 296038"/>
                  <a:gd name="connsiteY4" fmla="*/ 159630 h 213327"/>
                  <a:gd name="connsiteX5" fmla="*/ 111497 w 296038"/>
                  <a:gd name="connsiteY5" fmla="*/ 213327 h 213327"/>
                  <a:gd name="connsiteX6" fmla="*/ 296038 w 296038"/>
                  <a:gd name="connsiteY6" fmla="*/ 213326 h 213327"/>
                  <a:gd name="connsiteX7" fmla="*/ 288460 w 296038"/>
                  <a:gd name="connsiteY7" fmla="*/ 157891 h 213327"/>
                  <a:gd name="connsiteX8" fmla="*/ 148556 w 296038"/>
                  <a:gd name="connsiteY8" fmla="*/ 159442 h 213327"/>
                  <a:gd name="connsiteX9" fmla="*/ 138294 w 296038"/>
                  <a:gd name="connsiteY9" fmla="*/ 106089 h 213327"/>
                  <a:gd name="connsiteX10" fmla="*/ 99915 w 296038"/>
                  <a:gd name="connsiteY10" fmla="*/ 106124 h 213327"/>
                  <a:gd name="connsiteX11" fmla="*/ 75918 w 296038"/>
                  <a:gd name="connsiteY11" fmla="*/ 0 h 213327"/>
                  <a:gd name="connsiteX12" fmla="*/ 174427 w 296038"/>
                  <a:gd name="connsiteY12" fmla="*/ 602 h 213327"/>
                  <a:gd name="connsiteX13" fmla="*/ 187303 w 296038"/>
                  <a:gd name="connsiteY13" fmla="*/ 48533 h 213327"/>
                  <a:gd name="connsiteX14" fmla="*/ 262619 w 296038"/>
                  <a:gd name="connsiteY14" fmla="*/ 47474 h 213327"/>
                  <a:gd name="connsiteX0" fmla="*/ 0 w 296038"/>
                  <a:gd name="connsiteY0" fmla="*/ 2134 h 214878"/>
                  <a:gd name="connsiteX1" fmla="*/ 9897 w 296038"/>
                  <a:gd name="connsiteY1" fmla="*/ 105612 h 214878"/>
                  <a:gd name="connsiteX2" fmla="*/ 56385 w 296038"/>
                  <a:gd name="connsiteY2" fmla="*/ 106581 h 214878"/>
                  <a:gd name="connsiteX3" fmla="*/ 66046 w 296038"/>
                  <a:gd name="connsiteY3" fmla="*/ 161505 h 214878"/>
                  <a:gd name="connsiteX4" fmla="*/ 101652 w 296038"/>
                  <a:gd name="connsiteY4" fmla="*/ 161181 h 214878"/>
                  <a:gd name="connsiteX5" fmla="*/ 111497 w 296038"/>
                  <a:gd name="connsiteY5" fmla="*/ 214878 h 214878"/>
                  <a:gd name="connsiteX6" fmla="*/ 296038 w 296038"/>
                  <a:gd name="connsiteY6" fmla="*/ 214877 h 214878"/>
                  <a:gd name="connsiteX7" fmla="*/ 288460 w 296038"/>
                  <a:gd name="connsiteY7" fmla="*/ 159442 h 214878"/>
                  <a:gd name="connsiteX8" fmla="*/ 148556 w 296038"/>
                  <a:gd name="connsiteY8" fmla="*/ 160993 h 214878"/>
                  <a:gd name="connsiteX9" fmla="*/ 138294 w 296038"/>
                  <a:gd name="connsiteY9" fmla="*/ 107640 h 214878"/>
                  <a:gd name="connsiteX10" fmla="*/ 99915 w 296038"/>
                  <a:gd name="connsiteY10" fmla="*/ 107675 h 214878"/>
                  <a:gd name="connsiteX11" fmla="*/ 85708 w 296038"/>
                  <a:gd name="connsiteY11" fmla="*/ 0 h 214878"/>
                  <a:gd name="connsiteX12" fmla="*/ 174427 w 296038"/>
                  <a:gd name="connsiteY12" fmla="*/ 2153 h 214878"/>
                  <a:gd name="connsiteX13" fmla="*/ 187303 w 296038"/>
                  <a:gd name="connsiteY13" fmla="*/ 50084 h 214878"/>
                  <a:gd name="connsiteX14" fmla="*/ 262619 w 296038"/>
                  <a:gd name="connsiteY14" fmla="*/ 49025 h 214878"/>
                  <a:gd name="connsiteX0" fmla="*/ 0 w 296038"/>
                  <a:gd name="connsiteY0" fmla="*/ 2134 h 214878"/>
                  <a:gd name="connsiteX1" fmla="*/ 9897 w 296038"/>
                  <a:gd name="connsiteY1" fmla="*/ 105612 h 214878"/>
                  <a:gd name="connsiteX2" fmla="*/ 56385 w 296038"/>
                  <a:gd name="connsiteY2" fmla="*/ 106581 h 214878"/>
                  <a:gd name="connsiteX3" fmla="*/ 66046 w 296038"/>
                  <a:gd name="connsiteY3" fmla="*/ 161505 h 214878"/>
                  <a:gd name="connsiteX4" fmla="*/ 101652 w 296038"/>
                  <a:gd name="connsiteY4" fmla="*/ 161181 h 214878"/>
                  <a:gd name="connsiteX5" fmla="*/ 111497 w 296038"/>
                  <a:gd name="connsiteY5" fmla="*/ 214878 h 214878"/>
                  <a:gd name="connsiteX6" fmla="*/ 296038 w 296038"/>
                  <a:gd name="connsiteY6" fmla="*/ 214877 h 214878"/>
                  <a:gd name="connsiteX7" fmla="*/ 288460 w 296038"/>
                  <a:gd name="connsiteY7" fmla="*/ 159442 h 214878"/>
                  <a:gd name="connsiteX8" fmla="*/ 148556 w 296038"/>
                  <a:gd name="connsiteY8" fmla="*/ 160993 h 214878"/>
                  <a:gd name="connsiteX9" fmla="*/ 139518 w 296038"/>
                  <a:gd name="connsiteY9" fmla="*/ 106089 h 214878"/>
                  <a:gd name="connsiteX10" fmla="*/ 99915 w 296038"/>
                  <a:gd name="connsiteY10" fmla="*/ 107675 h 214878"/>
                  <a:gd name="connsiteX11" fmla="*/ 85708 w 296038"/>
                  <a:gd name="connsiteY11" fmla="*/ 0 h 214878"/>
                  <a:gd name="connsiteX12" fmla="*/ 174427 w 296038"/>
                  <a:gd name="connsiteY12" fmla="*/ 2153 h 214878"/>
                  <a:gd name="connsiteX13" fmla="*/ 187303 w 296038"/>
                  <a:gd name="connsiteY13" fmla="*/ 50084 h 214878"/>
                  <a:gd name="connsiteX14" fmla="*/ 262619 w 296038"/>
                  <a:gd name="connsiteY14" fmla="*/ 49025 h 214878"/>
                  <a:gd name="connsiteX0" fmla="*/ 0 w 296038"/>
                  <a:gd name="connsiteY0" fmla="*/ 2134 h 214878"/>
                  <a:gd name="connsiteX1" fmla="*/ 9897 w 296038"/>
                  <a:gd name="connsiteY1" fmla="*/ 105612 h 214878"/>
                  <a:gd name="connsiteX2" fmla="*/ 56385 w 296038"/>
                  <a:gd name="connsiteY2" fmla="*/ 106581 h 214878"/>
                  <a:gd name="connsiteX3" fmla="*/ 66046 w 296038"/>
                  <a:gd name="connsiteY3" fmla="*/ 161505 h 214878"/>
                  <a:gd name="connsiteX4" fmla="*/ 101652 w 296038"/>
                  <a:gd name="connsiteY4" fmla="*/ 161181 h 214878"/>
                  <a:gd name="connsiteX5" fmla="*/ 111497 w 296038"/>
                  <a:gd name="connsiteY5" fmla="*/ 214878 h 214878"/>
                  <a:gd name="connsiteX6" fmla="*/ 296038 w 296038"/>
                  <a:gd name="connsiteY6" fmla="*/ 214877 h 214878"/>
                  <a:gd name="connsiteX7" fmla="*/ 288460 w 296038"/>
                  <a:gd name="connsiteY7" fmla="*/ 159442 h 214878"/>
                  <a:gd name="connsiteX8" fmla="*/ 151003 w 296038"/>
                  <a:gd name="connsiteY8" fmla="*/ 159442 h 214878"/>
                  <a:gd name="connsiteX9" fmla="*/ 139518 w 296038"/>
                  <a:gd name="connsiteY9" fmla="*/ 106089 h 214878"/>
                  <a:gd name="connsiteX10" fmla="*/ 99915 w 296038"/>
                  <a:gd name="connsiteY10" fmla="*/ 107675 h 214878"/>
                  <a:gd name="connsiteX11" fmla="*/ 85708 w 296038"/>
                  <a:gd name="connsiteY11" fmla="*/ 0 h 214878"/>
                  <a:gd name="connsiteX12" fmla="*/ 174427 w 296038"/>
                  <a:gd name="connsiteY12" fmla="*/ 2153 h 214878"/>
                  <a:gd name="connsiteX13" fmla="*/ 187303 w 296038"/>
                  <a:gd name="connsiteY13" fmla="*/ 50084 h 214878"/>
                  <a:gd name="connsiteX14" fmla="*/ 262619 w 296038"/>
                  <a:gd name="connsiteY14" fmla="*/ 49025 h 214878"/>
                  <a:gd name="connsiteX0" fmla="*/ 0 w 296038"/>
                  <a:gd name="connsiteY0" fmla="*/ 2134 h 214878"/>
                  <a:gd name="connsiteX1" fmla="*/ 9897 w 296038"/>
                  <a:gd name="connsiteY1" fmla="*/ 105612 h 214878"/>
                  <a:gd name="connsiteX2" fmla="*/ 56385 w 296038"/>
                  <a:gd name="connsiteY2" fmla="*/ 106581 h 214878"/>
                  <a:gd name="connsiteX3" fmla="*/ 66046 w 296038"/>
                  <a:gd name="connsiteY3" fmla="*/ 161505 h 214878"/>
                  <a:gd name="connsiteX4" fmla="*/ 101652 w 296038"/>
                  <a:gd name="connsiteY4" fmla="*/ 161181 h 214878"/>
                  <a:gd name="connsiteX5" fmla="*/ 111497 w 296038"/>
                  <a:gd name="connsiteY5" fmla="*/ 214878 h 214878"/>
                  <a:gd name="connsiteX6" fmla="*/ 296038 w 296038"/>
                  <a:gd name="connsiteY6" fmla="*/ 214877 h 214878"/>
                  <a:gd name="connsiteX7" fmla="*/ 288460 w 296038"/>
                  <a:gd name="connsiteY7" fmla="*/ 159442 h 214878"/>
                  <a:gd name="connsiteX8" fmla="*/ 151003 w 296038"/>
                  <a:gd name="connsiteY8" fmla="*/ 159442 h 214878"/>
                  <a:gd name="connsiteX9" fmla="*/ 139518 w 296038"/>
                  <a:gd name="connsiteY9" fmla="*/ 106089 h 214878"/>
                  <a:gd name="connsiteX10" fmla="*/ 99915 w 296038"/>
                  <a:gd name="connsiteY10" fmla="*/ 107675 h 214878"/>
                  <a:gd name="connsiteX11" fmla="*/ 85708 w 296038"/>
                  <a:gd name="connsiteY11" fmla="*/ 0 h 214878"/>
                  <a:gd name="connsiteX12" fmla="*/ 174427 w 296038"/>
                  <a:gd name="connsiteY12" fmla="*/ 2153 h 214878"/>
                  <a:gd name="connsiteX13" fmla="*/ 187303 w 296038"/>
                  <a:gd name="connsiteY13" fmla="*/ 50084 h 214878"/>
                  <a:gd name="connsiteX14" fmla="*/ 262619 w 296038"/>
                  <a:gd name="connsiteY14" fmla="*/ 49025 h 214878"/>
                  <a:gd name="connsiteX0" fmla="*/ 0 w 296038"/>
                  <a:gd name="connsiteY0" fmla="*/ 2134 h 214878"/>
                  <a:gd name="connsiteX1" fmla="*/ 9897 w 296038"/>
                  <a:gd name="connsiteY1" fmla="*/ 105612 h 214878"/>
                  <a:gd name="connsiteX2" fmla="*/ 56385 w 296038"/>
                  <a:gd name="connsiteY2" fmla="*/ 106581 h 214878"/>
                  <a:gd name="connsiteX3" fmla="*/ 66046 w 296038"/>
                  <a:gd name="connsiteY3" fmla="*/ 161505 h 214878"/>
                  <a:gd name="connsiteX4" fmla="*/ 101652 w 296038"/>
                  <a:gd name="connsiteY4" fmla="*/ 161181 h 214878"/>
                  <a:gd name="connsiteX5" fmla="*/ 111497 w 296038"/>
                  <a:gd name="connsiteY5" fmla="*/ 214878 h 214878"/>
                  <a:gd name="connsiteX6" fmla="*/ 296038 w 296038"/>
                  <a:gd name="connsiteY6" fmla="*/ 214877 h 214878"/>
                  <a:gd name="connsiteX7" fmla="*/ 288460 w 296038"/>
                  <a:gd name="connsiteY7" fmla="*/ 159442 h 214878"/>
                  <a:gd name="connsiteX8" fmla="*/ 151003 w 296038"/>
                  <a:gd name="connsiteY8" fmla="*/ 159442 h 214878"/>
                  <a:gd name="connsiteX9" fmla="*/ 139518 w 296038"/>
                  <a:gd name="connsiteY9" fmla="*/ 106089 h 214878"/>
                  <a:gd name="connsiteX10" fmla="*/ 99915 w 296038"/>
                  <a:gd name="connsiteY10" fmla="*/ 107675 h 214878"/>
                  <a:gd name="connsiteX11" fmla="*/ 85708 w 296038"/>
                  <a:gd name="connsiteY11" fmla="*/ 0 h 214878"/>
                  <a:gd name="connsiteX12" fmla="*/ 174427 w 296038"/>
                  <a:gd name="connsiteY12" fmla="*/ 2153 h 214878"/>
                  <a:gd name="connsiteX13" fmla="*/ 187303 w 296038"/>
                  <a:gd name="connsiteY13" fmla="*/ 50084 h 214878"/>
                  <a:gd name="connsiteX14" fmla="*/ 262619 w 296038"/>
                  <a:gd name="connsiteY14" fmla="*/ 49025 h 214878"/>
                  <a:gd name="connsiteX0" fmla="*/ 0 w 296038"/>
                  <a:gd name="connsiteY0" fmla="*/ 2134 h 214878"/>
                  <a:gd name="connsiteX1" fmla="*/ 9897 w 296038"/>
                  <a:gd name="connsiteY1" fmla="*/ 105612 h 214878"/>
                  <a:gd name="connsiteX2" fmla="*/ 56385 w 296038"/>
                  <a:gd name="connsiteY2" fmla="*/ 106581 h 214878"/>
                  <a:gd name="connsiteX3" fmla="*/ 66046 w 296038"/>
                  <a:gd name="connsiteY3" fmla="*/ 161505 h 214878"/>
                  <a:gd name="connsiteX4" fmla="*/ 101652 w 296038"/>
                  <a:gd name="connsiteY4" fmla="*/ 161181 h 214878"/>
                  <a:gd name="connsiteX5" fmla="*/ 111497 w 296038"/>
                  <a:gd name="connsiteY5" fmla="*/ 214878 h 214878"/>
                  <a:gd name="connsiteX6" fmla="*/ 296038 w 296038"/>
                  <a:gd name="connsiteY6" fmla="*/ 214877 h 214878"/>
                  <a:gd name="connsiteX7" fmla="*/ 288460 w 296038"/>
                  <a:gd name="connsiteY7" fmla="*/ 159442 h 214878"/>
                  <a:gd name="connsiteX8" fmla="*/ 151003 w 296038"/>
                  <a:gd name="connsiteY8" fmla="*/ 159442 h 214878"/>
                  <a:gd name="connsiteX9" fmla="*/ 139518 w 296038"/>
                  <a:gd name="connsiteY9" fmla="*/ 106089 h 214878"/>
                  <a:gd name="connsiteX10" fmla="*/ 99915 w 296038"/>
                  <a:gd name="connsiteY10" fmla="*/ 107675 h 214878"/>
                  <a:gd name="connsiteX11" fmla="*/ 85708 w 296038"/>
                  <a:gd name="connsiteY11" fmla="*/ 0 h 214878"/>
                  <a:gd name="connsiteX12" fmla="*/ 174427 w 296038"/>
                  <a:gd name="connsiteY12" fmla="*/ 2153 h 214878"/>
                  <a:gd name="connsiteX13" fmla="*/ 187303 w 296038"/>
                  <a:gd name="connsiteY13" fmla="*/ 50084 h 214878"/>
                  <a:gd name="connsiteX14" fmla="*/ 262619 w 296038"/>
                  <a:gd name="connsiteY14" fmla="*/ 49025 h 214878"/>
                  <a:gd name="connsiteX0" fmla="*/ 0 w 304604"/>
                  <a:gd name="connsiteY0" fmla="*/ 2134 h 214878"/>
                  <a:gd name="connsiteX1" fmla="*/ 18463 w 304604"/>
                  <a:gd name="connsiteY1" fmla="*/ 105612 h 214878"/>
                  <a:gd name="connsiteX2" fmla="*/ 64951 w 304604"/>
                  <a:gd name="connsiteY2" fmla="*/ 106581 h 214878"/>
                  <a:gd name="connsiteX3" fmla="*/ 74612 w 304604"/>
                  <a:gd name="connsiteY3" fmla="*/ 161505 h 214878"/>
                  <a:gd name="connsiteX4" fmla="*/ 110218 w 304604"/>
                  <a:gd name="connsiteY4" fmla="*/ 161181 h 214878"/>
                  <a:gd name="connsiteX5" fmla="*/ 120063 w 304604"/>
                  <a:gd name="connsiteY5" fmla="*/ 214878 h 214878"/>
                  <a:gd name="connsiteX6" fmla="*/ 304604 w 304604"/>
                  <a:gd name="connsiteY6" fmla="*/ 214877 h 214878"/>
                  <a:gd name="connsiteX7" fmla="*/ 297026 w 304604"/>
                  <a:gd name="connsiteY7" fmla="*/ 159442 h 214878"/>
                  <a:gd name="connsiteX8" fmla="*/ 159569 w 304604"/>
                  <a:gd name="connsiteY8" fmla="*/ 159442 h 214878"/>
                  <a:gd name="connsiteX9" fmla="*/ 148084 w 304604"/>
                  <a:gd name="connsiteY9" fmla="*/ 106089 h 214878"/>
                  <a:gd name="connsiteX10" fmla="*/ 108481 w 304604"/>
                  <a:gd name="connsiteY10" fmla="*/ 107675 h 214878"/>
                  <a:gd name="connsiteX11" fmla="*/ 94274 w 304604"/>
                  <a:gd name="connsiteY11" fmla="*/ 0 h 214878"/>
                  <a:gd name="connsiteX12" fmla="*/ 182993 w 304604"/>
                  <a:gd name="connsiteY12" fmla="*/ 2153 h 214878"/>
                  <a:gd name="connsiteX13" fmla="*/ 195869 w 304604"/>
                  <a:gd name="connsiteY13" fmla="*/ 50084 h 214878"/>
                  <a:gd name="connsiteX14" fmla="*/ 271185 w 304604"/>
                  <a:gd name="connsiteY14" fmla="*/ 49025 h 214878"/>
                  <a:gd name="connsiteX0" fmla="*/ 0 w 304604"/>
                  <a:gd name="connsiteY0" fmla="*/ 3686 h 216430"/>
                  <a:gd name="connsiteX1" fmla="*/ 18463 w 304604"/>
                  <a:gd name="connsiteY1" fmla="*/ 107164 h 216430"/>
                  <a:gd name="connsiteX2" fmla="*/ 64951 w 304604"/>
                  <a:gd name="connsiteY2" fmla="*/ 108133 h 216430"/>
                  <a:gd name="connsiteX3" fmla="*/ 74612 w 304604"/>
                  <a:gd name="connsiteY3" fmla="*/ 163057 h 216430"/>
                  <a:gd name="connsiteX4" fmla="*/ 110218 w 304604"/>
                  <a:gd name="connsiteY4" fmla="*/ 162733 h 216430"/>
                  <a:gd name="connsiteX5" fmla="*/ 120063 w 304604"/>
                  <a:gd name="connsiteY5" fmla="*/ 216430 h 216430"/>
                  <a:gd name="connsiteX6" fmla="*/ 304604 w 304604"/>
                  <a:gd name="connsiteY6" fmla="*/ 216429 h 216430"/>
                  <a:gd name="connsiteX7" fmla="*/ 297026 w 304604"/>
                  <a:gd name="connsiteY7" fmla="*/ 160994 h 216430"/>
                  <a:gd name="connsiteX8" fmla="*/ 159569 w 304604"/>
                  <a:gd name="connsiteY8" fmla="*/ 160994 h 216430"/>
                  <a:gd name="connsiteX9" fmla="*/ 148084 w 304604"/>
                  <a:gd name="connsiteY9" fmla="*/ 107641 h 216430"/>
                  <a:gd name="connsiteX10" fmla="*/ 108481 w 304604"/>
                  <a:gd name="connsiteY10" fmla="*/ 109227 h 216430"/>
                  <a:gd name="connsiteX11" fmla="*/ 84484 w 304604"/>
                  <a:gd name="connsiteY11" fmla="*/ 0 h 216430"/>
                  <a:gd name="connsiteX12" fmla="*/ 182993 w 304604"/>
                  <a:gd name="connsiteY12" fmla="*/ 3705 h 216430"/>
                  <a:gd name="connsiteX13" fmla="*/ 195869 w 304604"/>
                  <a:gd name="connsiteY13" fmla="*/ 51636 h 216430"/>
                  <a:gd name="connsiteX14" fmla="*/ 271185 w 304604"/>
                  <a:gd name="connsiteY14" fmla="*/ 50577 h 216430"/>
                  <a:gd name="connsiteX0" fmla="*/ 0 w 304604"/>
                  <a:gd name="connsiteY0" fmla="*/ 3686 h 217981"/>
                  <a:gd name="connsiteX1" fmla="*/ 18463 w 304604"/>
                  <a:gd name="connsiteY1" fmla="*/ 107164 h 217981"/>
                  <a:gd name="connsiteX2" fmla="*/ 64951 w 304604"/>
                  <a:gd name="connsiteY2" fmla="*/ 108133 h 217981"/>
                  <a:gd name="connsiteX3" fmla="*/ 74612 w 304604"/>
                  <a:gd name="connsiteY3" fmla="*/ 163057 h 217981"/>
                  <a:gd name="connsiteX4" fmla="*/ 110218 w 304604"/>
                  <a:gd name="connsiteY4" fmla="*/ 162733 h 217981"/>
                  <a:gd name="connsiteX5" fmla="*/ 128630 w 304604"/>
                  <a:gd name="connsiteY5" fmla="*/ 217981 h 217981"/>
                  <a:gd name="connsiteX6" fmla="*/ 304604 w 304604"/>
                  <a:gd name="connsiteY6" fmla="*/ 216429 h 217981"/>
                  <a:gd name="connsiteX7" fmla="*/ 297026 w 304604"/>
                  <a:gd name="connsiteY7" fmla="*/ 160994 h 217981"/>
                  <a:gd name="connsiteX8" fmla="*/ 159569 w 304604"/>
                  <a:gd name="connsiteY8" fmla="*/ 160994 h 217981"/>
                  <a:gd name="connsiteX9" fmla="*/ 148084 w 304604"/>
                  <a:gd name="connsiteY9" fmla="*/ 107641 h 217981"/>
                  <a:gd name="connsiteX10" fmla="*/ 108481 w 304604"/>
                  <a:gd name="connsiteY10" fmla="*/ 109227 h 217981"/>
                  <a:gd name="connsiteX11" fmla="*/ 84484 w 304604"/>
                  <a:gd name="connsiteY11" fmla="*/ 0 h 217981"/>
                  <a:gd name="connsiteX12" fmla="*/ 182993 w 304604"/>
                  <a:gd name="connsiteY12" fmla="*/ 3705 h 217981"/>
                  <a:gd name="connsiteX13" fmla="*/ 195869 w 304604"/>
                  <a:gd name="connsiteY13" fmla="*/ 51636 h 217981"/>
                  <a:gd name="connsiteX14" fmla="*/ 271185 w 304604"/>
                  <a:gd name="connsiteY14" fmla="*/ 50577 h 217981"/>
                  <a:gd name="connsiteX0" fmla="*/ 0 w 304604"/>
                  <a:gd name="connsiteY0" fmla="*/ 3686 h 217981"/>
                  <a:gd name="connsiteX1" fmla="*/ 18463 w 304604"/>
                  <a:gd name="connsiteY1" fmla="*/ 107164 h 217981"/>
                  <a:gd name="connsiteX2" fmla="*/ 64951 w 304604"/>
                  <a:gd name="connsiteY2" fmla="*/ 108133 h 217981"/>
                  <a:gd name="connsiteX3" fmla="*/ 77060 w 304604"/>
                  <a:gd name="connsiteY3" fmla="*/ 163057 h 217981"/>
                  <a:gd name="connsiteX4" fmla="*/ 110218 w 304604"/>
                  <a:gd name="connsiteY4" fmla="*/ 162733 h 217981"/>
                  <a:gd name="connsiteX5" fmla="*/ 128630 w 304604"/>
                  <a:gd name="connsiteY5" fmla="*/ 217981 h 217981"/>
                  <a:gd name="connsiteX6" fmla="*/ 304604 w 304604"/>
                  <a:gd name="connsiteY6" fmla="*/ 216429 h 217981"/>
                  <a:gd name="connsiteX7" fmla="*/ 297026 w 304604"/>
                  <a:gd name="connsiteY7" fmla="*/ 160994 h 217981"/>
                  <a:gd name="connsiteX8" fmla="*/ 159569 w 304604"/>
                  <a:gd name="connsiteY8" fmla="*/ 160994 h 217981"/>
                  <a:gd name="connsiteX9" fmla="*/ 148084 w 304604"/>
                  <a:gd name="connsiteY9" fmla="*/ 107641 h 217981"/>
                  <a:gd name="connsiteX10" fmla="*/ 108481 w 304604"/>
                  <a:gd name="connsiteY10" fmla="*/ 109227 h 217981"/>
                  <a:gd name="connsiteX11" fmla="*/ 84484 w 304604"/>
                  <a:gd name="connsiteY11" fmla="*/ 0 h 217981"/>
                  <a:gd name="connsiteX12" fmla="*/ 182993 w 304604"/>
                  <a:gd name="connsiteY12" fmla="*/ 3705 h 217981"/>
                  <a:gd name="connsiteX13" fmla="*/ 195869 w 304604"/>
                  <a:gd name="connsiteY13" fmla="*/ 51636 h 217981"/>
                  <a:gd name="connsiteX14" fmla="*/ 271185 w 304604"/>
                  <a:gd name="connsiteY14" fmla="*/ 50577 h 217981"/>
                  <a:gd name="connsiteX0" fmla="*/ 0 w 304604"/>
                  <a:gd name="connsiteY0" fmla="*/ 3686 h 217981"/>
                  <a:gd name="connsiteX1" fmla="*/ 18463 w 304604"/>
                  <a:gd name="connsiteY1" fmla="*/ 107164 h 217981"/>
                  <a:gd name="connsiteX2" fmla="*/ 61280 w 304604"/>
                  <a:gd name="connsiteY2" fmla="*/ 108133 h 217981"/>
                  <a:gd name="connsiteX3" fmla="*/ 77060 w 304604"/>
                  <a:gd name="connsiteY3" fmla="*/ 163057 h 217981"/>
                  <a:gd name="connsiteX4" fmla="*/ 110218 w 304604"/>
                  <a:gd name="connsiteY4" fmla="*/ 162733 h 217981"/>
                  <a:gd name="connsiteX5" fmla="*/ 128630 w 304604"/>
                  <a:gd name="connsiteY5" fmla="*/ 217981 h 217981"/>
                  <a:gd name="connsiteX6" fmla="*/ 304604 w 304604"/>
                  <a:gd name="connsiteY6" fmla="*/ 216429 h 217981"/>
                  <a:gd name="connsiteX7" fmla="*/ 297026 w 304604"/>
                  <a:gd name="connsiteY7" fmla="*/ 160994 h 217981"/>
                  <a:gd name="connsiteX8" fmla="*/ 159569 w 304604"/>
                  <a:gd name="connsiteY8" fmla="*/ 160994 h 217981"/>
                  <a:gd name="connsiteX9" fmla="*/ 148084 w 304604"/>
                  <a:gd name="connsiteY9" fmla="*/ 107641 h 217981"/>
                  <a:gd name="connsiteX10" fmla="*/ 108481 w 304604"/>
                  <a:gd name="connsiteY10" fmla="*/ 109227 h 217981"/>
                  <a:gd name="connsiteX11" fmla="*/ 84484 w 304604"/>
                  <a:gd name="connsiteY11" fmla="*/ 0 h 217981"/>
                  <a:gd name="connsiteX12" fmla="*/ 182993 w 304604"/>
                  <a:gd name="connsiteY12" fmla="*/ 3705 h 217981"/>
                  <a:gd name="connsiteX13" fmla="*/ 195869 w 304604"/>
                  <a:gd name="connsiteY13" fmla="*/ 51636 h 217981"/>
                  <a:gd name="connsiteX14" fmla="*/ 271185 w 304604"/>
                  <a:gd name="connsiteY14" fmla="*/ 50577 h 217981"/>
                  <a:gd name="connsiteX0" fmla="*/ 0 w 304604"/>
                  <a:gd name="connsiteY0" fmla="*/ 3686 h 217981"/>
                  <a:gd name="connsiteX1" fmla="*/ 18463 w 304604"/>
                  <a:gd name="connsiteY1" fmla="*/ 107164 h 217981"/>
                  <a:gd name="connsiteX2" fmla="*/ 61280 w 304604"/>
                  <a:gd name="connsiteY2" fmla="*/ 108133 h 217981"/>
                  <a:gd name="connsiteX3" fmla="*/ 72165 w 304604"/>
                  <a:gd name="connsiteY3" fmla="*/ 163057 h 217981"/>
                  <a:gd name="connsiteX4" fmla="*/ 110218 w 304604"/>
                  <a:gd name="connsiteY4" fmla="*/ 162733 h 217981"/>
                  <a:gd name="connsiteX5" fmla="*/ 128630 w 304604"/>
                  <a:gd name="connsiteY5" fmla="*/ 217981 h 217981"/>
                  <a:gd name="connsiteX6" fmla="*/ 304604 w 304604"/>
                  <a:gd name="connsiteY6" fmla="*/ 216429 h 217981"/>
                  <a:gd name="connsiteX7" fmla="*/ 297026 w 304604"/>
                  <a:gd name="connsiteY7" fmla="*/ 160994 h 217981"/>
                  <a:gd name="connsiteX8" fmla="*/ 159569 w 304604"/>
                  <a:gd name="connsiteY8" fmla="*/ 160994 h 217981"/>
                  <a:gd name="connsiteX9" fmla="*/ 148084 w 304604"/>
                  <a:gd name="connsiteY9" fmla="*/ 107641 h 217981"/>
                  <a:gd name="connsiteX10" fmla="*/ 108481 w 304604"/>
                  <a:gd name="connsiteY10" fmla="*/ 109227 h 217981"/>
                  <a:gd name="connsiteX11" fmla="*/ 84484 w 304604"/>
                  <a:gd name="connsiteY11" fmla="*/ 0 h 217981"/>
                  <a:gd name="connsiteX12" fmla="*/ 182993 w 304604"/>
                  <a:gd name="connsiteY12" fmla="*/ 3705 h 217981"/>
                  <a:gd name="connsiteX13" fmla="*/ 195869 w 304604"/>
                  <a:gd name="connsiteY13" fmla="*/ 51636 h 217981"/>
                  <a:gd name="connsiteX14" fmla="*/ 271185 w 304604"/>
                  <a:gd name="connsiteY14" fmla="*/ 50577 h 21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4604" h="217981">
                    <a:moveTo>
                      <a:pt x="0" y="3686"/>
                    </a:moveTo>
                    <a:lnTo>
                      <a:pt x="18463" y="107164"/>
                    </a:lnTo>
                    <a:lnTo>
                      <a:pt x="61280" y="108133"/>
                    </a:lnTo>
                    <a:lnTo>
                      <a:pt x="72165" y="163057"/>
                    </a:lnTo>
                    <a:lnTo>
                      <a:pt x="110218" y="162733"/>
                    </a:lnTo>
                    <a:lnTo>
                      <a:pt x="128630" y="217981"/>
                    </a:lnTo>
                    <a:lnTo>
                      <a:pt x="304604" y="216429"/>
                    </a:lnTo>
                    <a:cubicBezTo>
                      <a:pt x="304051" y="197950"/>
                      <a:pt x="297579" y="179473"/>
                      <a:pt x="297026" y="160994"/>
                    </a:cubicBezTo>
                    <a:lnTo>
                      <a:pt x="159569" y="160994"/>
                    </a:lnTo>
                    <a:cubicBezTo>
                      <a:pt x="156938" y="144281"/>
                      <a:pt x="151939" y="124354"/>
                      <a:pt x="148084" y="107641"/>
                    </a:cubicBezTo>
                    <a:lnTo>
                      <a:pt x="108481" y="109227"/>
                    </a:lnTo>
                    <a:lnTo>
                      <a:pt x="84484" y="0"/>
                    </a:lnTo>
                    <a:lnTo>
                      <a:pt x="182993" y="3705"/>
                    </a:lnTo>
                    <a:lnTo>
                      <a:pt x="195869" y="51636"/>
                    </a:lnTo>
                    <a:lnTo>
                      <a:pt x="271185" y="5057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8" name="任意多边形: 形状 957">
                <a:extLst>
                  <a:ext uri="{FF2B5EF4-FFF2-40B4-BE49-F238E27FC236}">
                    <a16:creationId xmlns:a16="http://schemas.microsoft.com/office/drawing/2014/main" id="{5E7C3DFB-680A-4C06-96C7-4144582AC2DF}"/>
                  </a:ext>
                </a:extLst>
              </p:cNvPr>
              <p:cNvSpPr/>
              <p:nvPr/>
            </p:nvSpPr>
            <p:spPr>
              <a:xfrm>
                <a:off x="8891875" y="4058153"/>
                <a:ext cx="11030" cy="100054"/>
              </a:xfrm>
              <a:custGeom>
                <a:avLst/>
                <a:gdLst>
                  <a:gd name="connsiteX0" fmla="*/ 5152 w 5152"/>
                  <a:gd name="connsiteY0" fmla="*/ 0 h 59243"/>
                  <a:gd name="connsiteX1" fmla="*/ 0 w 5152"/>
                  <a:gd name="connsiteY1" fmla="*/ 59243 h 59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52" h="59243">
                    <a:moveTo>
                      <a:pt x="5152" y="0"/>
                    </a:moveTo>
                    <a:lnTo>
                      <a:pt x="0" y="59243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9" name="任意多边形: 形状 958">
                <a:extLst>
                  <a:ext uri="{FF2B5EF4-FFF2-40B4-BE49-F238E27FC236}">
                    <a16:creationId xmlns:a16="http://schemas.microsoft.com/office/drawing/2014/main" id="{795055E8-86A8-4A5B-9130-1D476B27FEE3}"/>
                  </a:ext>
                </a:extLst>
              </p:cNvPr>
              <p:cNvSpPr/>
              <p:nvPr/>
            </p:nvSpPr>
            <p:spPr>
              <a:xfrm>
                <a:off x="11545923" y="4048599"/>
                <a:ext cx="24775" cy="101683"/>
              </a:xfrm>
              <a:custGeom>
                <a:avLst/>
                <a:gdLst>
                  <a:gd name="connsiteX0" fmla="*/ 0 w 7144"/>
                  <a:gd name="connsiteY0" fmla="*/ 0 h 109537"/>
                  <a:gd name="connsiteX1" fmla="*/ 7144 w 7144"/>
                  <a:gd name="connsiteY1" fmla="*/ 109537 h 109537"/>
                  <a:gd name="connsiteX0" fmla="*/ 0 w 24466"/>
                  <a:gd name="connsiteY0" fmla="*/ 0 h 9522"/>
                  <a:gd name="connsiteX1" fmla="*/ 24466 w 24466"/>
                  <a:gd name="connsiteY1" fmla="*/ 9522 h 9522"/>
                  <a:gd name="connsiteX0" fmla="*/ 0 w 7635"/>
                  <a:gd name="connsiteY0" fmla="*/ 0 h 10000"/>
                  <a:gd name="connsiteX1" fmla="*/ 7635 w 7635"/>
                  <a:gd name="connsiteY1" fmla="*/ 10000 h 10000"/>
                  <a:gd name="connsiteX0" fmla="*/ 0 w 14646"/>
                  <a:gd name="connsiteY0" fmla="*/ 0 h 9749"/>
                  <a:gd name="connsiteX1" fmla="*/ 14646 w 14646"/>
                  <a:gd name="connsiteY1" fmla="*/ 9749 h 9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46" h="9749">
                    <a:moveTo>
                      <a:pt x="0" y="0"/>
                    </a:moveTo>
                    <a:lnTo>
                      <a:pt x="14646" y="974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0" name="任意多边形: 形状 959">
                <a:extLst>
                  <a:ext uri="{FF2B5EF4-FFF2-40B4-BE49-F238E27FC236}">
                    <a16:creationId xmlns:a16="http://schemas.microsoft.com/office/drawing/2014/main" id="{45717F06-084A-4AC8-A0AA-B9CD1628A1A6}"/>
                  </a:ext>
                </a:extLst>
              </p:cNvPr>
              <p:cNvSpPr/>
              <p:nvPr/>
            </p:nvSpPr>
            <p:spPr>
              <a:xfrm>
                <a:off x="11716512" y="4048599"/>
                <a:ext cx="32009" cy="104301"/>
              </a:xfrm>
              <a:custGeom>
                <a:avLst/>
                <a:gdLst>
                  <a:gd name="connsiteX0" fmla="*/ 0 w 7144"/>
                  <a:gd name="connsiteY0" fmla="*/ 0 h 109537"/>
                  <a:gd name="connsiteX1" fmla="*/ 7144 w 7144"/>
                  <a:gd name="connsiteY1" fmla="*/ 109537 h 109537"/>
                  <a:gd name="connsiteX0" fmla="*/ 0 w 26666"/>
                  <a:gd name="connsiteY0" fmla="*/ 0 h 10000"/>
                  <a:gd name="connsiteX1" fmla="*/ 26666 w 26666"/>
                  <a:gd name="connsiteY1" fmla="*/ 10000 h 10000"/>
                  <a:gd name="connsiteX0" fmla="*/ 0 w 35345"/>
                  <a:gd name="connsiteY0" fmla="*/ 0 h 9522"/>
                  <a:gd name="connsiteX1" fmla="*/ 35345 w 35345"/>
                  <a:gd name="connsiteY1" fmla="*/ 9522 h 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345" h="9522">
                    <a:moveTo>
                      <a:pt x="0" y="0"/>
                    </a:moveTo>
                    <a:lnTo>
                      <a:pt x="35345" y="9522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1" name="任意多边形: 形状 960">
                <a:extLst>
                  <a:ext uri="{FF2B5EF4-FFF2-40B4-BE49-F238E27FC236}">
                    <a16:creationId xmlns:a16="http://schemas.microsoft.com/office/drawing/2014/main" id="{6C9E7021-A0F4-4D36-9E81-41949311D98D}"/>
                  </a:ext>
                </a:extLst>
              </p:cNvPr>
              <p:cNvSpPr/>
              <p:nvPr/>
            </p:nvSpPr>
            <p:spPr>
              <a:xfrm>
                <a:off x="11383624" y="4098132"/>
                <a:ext cx="506476" cy="2381"/>
              </a:xfrm>
              <a:custGeom>
                <a:avLst/>
                <a:gdLst>
                  <a:gd name="connsiteX0" fmla="*/ 0 w 521493"/>
                  <a:gd name="connsiteY0" fmla="*/ 2381 h 2381"/>
                  <a:gd name="connsiteX1" fmla="*/ 521493 w 521493"/>
                  <a:gd name="connsiteY1" fmla="*/ 0 h 2381"/>
                  <a:gd name="connsiteX0" fmla="*/ 0 w 8851"/>
                  <a:gd name="connsiteY0" fmla="*/ 10000 h 10000"/>
                  <a:gd name="connsiteX1" fmla="*/ 8851 w 8851"/>
                  <a:gd name="connsiteY1" fmla="*/ 0 h 10000"/>
                  <a:gd name="connsiteX0" fmla="*/ 0 w 9552"/>
                  <a:gd name="connsiteY0" fmla="*/ 10000 h 10000"/>
                  <a:gd name="connsiteX1" fmla="*/ 9552 w 9552"/>
                  <a:gd name="connsiteY1" fmla="*/ 0 h 10000"/>
                  <a:gd name="connsiteX0" fmla="*/ 0 w 9062"/>
                  <a:gd name="connsiteY0" fmla="*/ 10000 h 10000"/>
                  <a:gd name="connsiteX1" fmla="*/ 9062 w 9062"/>
                  <a:gd name="connsiteY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2" h="10000">
                    <a:moveTo>
                      <a:pt x="0" y="10000"/>
                    </a:moveTo>
                    <a:lnTo>
                      <a:pt x="9062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507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119" y="3065008"/>
            <a:ext cx="6077278" cy="17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452DA2D1-4085-4BD3-9A0A-0ECF29E4E7F6}"/>
              </a:ext>
            </a:extLst>
          </p:cNvPr>
          <p:cNvGrpSpPr/>
          <p:nvPr/>
        </p:nvGrpSpPr>
        <p:grpSpPr>
          <a:xfrm>
            <a:off x="6866965" y="1691085"/>
            <a:ext cx="6087034" cy="4721001"/>
            <a:chOff x="6866965" y="1691085"/>
            <a:chExt cx="6087034" cy="4721001"/>
          </a:xfrm>
        </p:grpSpPr>
        <p:pic>
          <p:nvPicPr>
            <p:cNvPr id="40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6965" y="3065007"/>
              <a:ext cx="6087034" cy="174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49B7E12B-D40D-424C-94D1-A3A2278015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36188" y="2133600"/>
              <a:ext cx="0" cy="15688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E95ADBC-5B3E-40E2-BC1A-3DE39DF6AB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2188" y="2133600"/>
              <a:ext cx="0" cy="12989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10776B8-A2FC-43A8-A647-A9BF354C44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45152" y="4670611"/>
              <a:ext cx="0" cy="12989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E0EF89A-B222-40F1-A038-3847CFDE6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72681" y="4670611"/>
              <a:ext cx="0" cy="12989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4B2D365-9F77-4A70-BAAF-7E1893ED35CF}"/>
                </a:ext>
              </a:extLst>
            </p:cNvPr>
            <p:cNvSpPr txBox="1"/>
            <p:nvPr/>
          </p:nvSpPr>
          <p:spPr>
            <a:xfrm>
              <a:off x="9904439" y="1691085"/>
              <a:ext cx="415498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➊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5E75C45-776B-4C64-BBC7-31317E2797C3}"/>
                </a:ext>
              </a:extLst>
            </p:cNvPr>
            <p:cNvSpPr txBox="1"/>
            <p:nvPr/>
          </p:nvSpPr>
          <p:spPr>
            <a:xfrm>
              <a:off x="11428439" y="169108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➋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75561EC-4015-48B1-8379-45266EAFD7A1}"/>
                </a:ext>
              </a:extLst>
            </p:cNvPr>
            <p:cNvSpPr txBox="1"/>
            <p:nvPr/>
          </p:nvSpPr>
          <p:spPr>
            <a:xfrm>
              <a:off x="11437403" y="6042754"/>
              <a:ext cx="415498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➍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DB8624-1D04-46CC-8090-4D1CD9212AF7}"/>
                </a:ext>
              </a:extLst>
            </p:cNvPr>
            <p:cNvSpPr txBox="1"/>
            <p:nvPr/>
          </p:nvSpPr>
          <p:spPr>
            <a:xfrm>
              <a:off x="12064932" y="604275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➎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C7EBADB-973D-42A3-B46E-60D5316F14CB}"/>
                </a:ext>
              </a:extLst>
            </p:cNvPr>
            <p:cNvSpPr txBox="1"/>
            <p:nvPr/>
          </p:nvSpPr>
          <p:spPr>
            <a:xfrm>
              <a:off x="12038041" y="1691085"/>
              <a:ext cx="415498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➌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365EF83-7DF6-44E6-93E4-C5898CB4EE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45790" y="2133600"/>
              <a:ext cx="0" cy="15688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368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275C8261-74BF-414B-9393-3E28B26ED638}"/>
              </a:ext>
            </a:extLst>
          </p:cNvPr>
          <p:cNvGrpSpPr/>
          <p:nvPr/>
        </p:nvGrpSpPr>
        <p:grpSpPr>
          <a:xfrm>
            <a:off x="1365804" y="2332704"/>
            <a:ext cx="8389467" cy="2696495"/>
            <a:chOff x="1365804" y="2332704"/>
            <a:chExt cx="8389467" cy="2696495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9588506D-06CF-4B9E-9A8B-E354AAF18D8B}"/>
                </a:ext>
              </a:extLst>
            </p:cNvPr>
            <p:cNvSpPr/>
            <p:nvPr/>
          </p:nvSpPr>
          <p:spPr>
            <a:xfrm>
              <a:off x="1365804" y="4813854"/>
              <a:ext cx="8389467" cy="215345"/>
            </a:xfrm>
            <a:custGeom>
              <a:avLst/>
              <a:gdLst>
                <a:gd name="connsiteX0" fmla="*/ 0 w 8382000"/>
                <a:gd name="connsiteY0" fmla="*/ 66675 h 219075"/>
                <a:gd name="connsiteX1" fmla="*/ 28575 w 8382000"/>
                <a:gd name="connsiteY1" fmla="*/ 219075 h 219075"/>
                <a:gd name="connsiteX2" fmla="*/ 8324850 w 8382000"/>
                <a:gd name="connsiteY2" fmla="*/ 200025 h 219075"/>
                <a:gd name="connsiteX3" fmla="*/ 8382000 w 8382000"/>
                <a:gd name="connsiteY3" fmla="*/ 0 h 219075"/>
                <a:gd name="connsiteX0" fmla="*/ 0 w 8370804"/>
                <a:gd name="connsiteY0" fmla="*/ 66675 h 219075"/>
                <a:gd name="connsiteX1" fmla="*/ 17379 w 8370804"/>
                <a:gd name="connsiteY1" fmla="*/ 219075 h 219075"/>
                <a:gd name="connsiteX2" fmla="*/ 8313654 w 8370804"/>
                <a:gd name="connsiteY2" fmla="*/ 200025 h 219075"/>
                <a:gd name="connsiteX3" fmla="*/ 8370804 w 8370804"/>
                <a:gd name="connsiteY3" fmla="*/ 0 h 219075"/>
                <a:gd name="connsiteX0" fmla="*/ 0 w 8367072"/>
                <a:gd name="connsiteY0" fmla="*/ 48014 h 219075"/>
                <a:gd name="connsiteX1" fmla="*/ 13647 w 8367072"/>
                <a:gd name="connsiteY1" fmla="*/ 219075 h 219075"/>
                <a:gd name="connsiteX2" fmla="*/ 8309922 w 8367072"/>
                <a:gd name="connsiteY2" fmla="*/ 200025 h 219075"/>
                <a:gd name="connsiteX3" fmla="*/ 8367072 w 8367072"/>
                <a:gd name="connsiteY3" fmla="*/ 0 h 219075"/>
                <a:gd name="connsiteX0" fmla="*/ 0 w 8363340"/>
                <a:gd name="connsiteY0" fmla="*/ 66675 h 219075"/>
                <a:gd name="connsiteX1" fmla="*/ 9915 w 8363340"/>
                <a:gd name="connsiteY1" fmla="*/ 219075 h 219075"/>
                <a:gd name="connsiteX2" fmla="*/ 8306190 w 8363340"/>
                <a:gd name="connsiteY2" fmla="*/ 200025 h 219075"/>
                <a:gd name="connsiteX3" fmla="*/ 8363340 w 8363340"/>
                <a:gd name="connsiteY3" fmla="*/ 0 h 219075"/>
                <a:gd name="connsiteX0" fmla="*/ 0 w 8367073"/>
                <a:gd name="connsiteY0" fmla="*/ 62943 h 219075"/>
                <a:gd name="connsiteX1" fmla="*/ 13648 w 8367073"/>
                <a:gd name="connsiteY1" fmla="*/ 219075 h 219075"/>
                <a:gd name="connsiteX2" fmla="*/ 8309923 w 8367073"/>
                <a:gd name="connsiteY2" fmla="*/ 200025 h 219075"/>
                <a:gd name="connsiteX3" fmla="*/ 8367073 w 8367073"/>
                <a:gd name="connsiteY3" fmla="*/ 0 h 219075"/>
                <a:gd name="connsiteX0" fmla="*/ 0 w 8378270"/>
                <a:gd name="connsiteY0" fmla="*/ 59211 h 219075"/>
                <a:gd name="connsiteX1" fmla="*/ 24845 w 8378270"/>
                <a:gd name="connsiteY1" fmla="*/ 219075 h 219075"/>
                <a:gd name="connsiteX2" fmla="*/ 8321120 w 8378270"/>
                <a:gd name="connsiteY2" fmla="*/ 200025 h 219075"/>
                <a:gd name="connsiteX3" fmla="*/ 8378270 w 8378270"/>
                <a:gd name="connsiteY3" fmla="*/ 0 h 219075"/>
                <a:gd name="connsiteX0" fmla="*/ 0 w 8385735"/>
                <a:gd name="connsiteY0" fmla="*/ 59211 h 219075"/>
                <a:gd name="connsiteX1" fmla="*/ 24845 w 8385735"/>
                <a:gd name="connsiteY1" fmla="*/ 219075 h 219075"/>
                <a:gd name="connsiteX2" fmla="*/ 8321120 w 8385735"/>
                <a:gd name="connsiteY2" fmla="*/ 200025 h 219075"/>
                <a:gd name="connsiteX3" fmla="*/ 8385735 w 8385735"/>
                <a:gd name="connsiteY3" fmla="*/ 0 h 219075"/>
                <a:gd name="connsiteX0" fmla="*/ 0 w 8400664"/>
                <a:gd name="connsiteY0" fmla="*/ 62944 h 222808"/>
                <a:gd name="connsiteX1" fmla="*/ 24845 w 8400664"/>
                <a:gd name="connsiteY1" fmla="*/ 222808 h 222808"/>
                <a:gd name="connsiteX2" fmla="*/ 8321120 w 8400664"/>
                <a:gd name="connsiteY2" fmla="*/ 203758 h 222808"/>
                <a:gd name="connsiteX3" fmla="*/ 8400664 w 8400664"/>
                <a:gd name="connsiteY3" fmla="*/ 0 h 222808"/>
                <a:gd name="connsiteX0" fmla="*/ 0 w 8393199"/>
                <a:gd name="connsiteY0" fmla="*/ 62944 h 222808"/>
                <a:gd name="connsiteX1" fmla="*/ 24845 w 8393199"/>
                <a:gd name="connsiteY1" fmla="*/ 222808 h 222808"/>
                <a:gd name="connsiteX2" fmla="*/ 8321120 w 8393199"/>
                <a:gd name="connsiteY2" fmla="*/ 203758 h 222808"/>
                <a:gd name="connsiteX3" fmla="*/ 8393199 w 8393199"/>
                <a:gd name="connsiteY3" fmla="*/ 0 h 222808"/>
                <a:gd name="connsiteX0" fmla="*/ 0 w 8389467"/>
                <a:gd name="connsiteY0" fmla="*/ 59212 h 219076"/>
                <a:gd name="connsiteX1" fmla="*/ 24845 w 8389467"/>
                <a:gd name="connsiteY1" fmla="*/ 219076 h 219076"/>
                <a:gd name="connsiteX2" fmla="*/ 8321120 w 8389467"/>
                <a:gd name="connsiteY2" fmla="*/ 200026 h 219076"/>
                <a:gd name="connsiteX3" fmla="*/ 8389467 w 8389467"/>
                <a:gd name="connsiteY3" fmla="*/ 0 h 219076"/>
                <a:gd name="connsiteX0" fmla="*/ 0 w 8389467"/>
                <a:gd name="connsiteY0" fmla="*/ 55480 h 215344"/>
                <a:gd name="connsiteX1" fmla="*/ 24845 w 8389467"/>
                <a:gd name="connsiteY1" fmla="*/ 215344 h 215344"/>
                <a:gd name="connsiteX2" fmla="*/ 8321120 w 8389467"/>
                <a:gd name="connsiteY2" fmla="*/ 196294 h 215344"/>
                <a:gd name="connsiteX3" fmla="*/ 8389467 w 8389467"/>
                <a:gd name="connsiteY3" fmla="*/ 0 h 215344"/>
                <a:gd name="connsiteX0" fmla="*/ 0 w 8389467"/>
                <a:gd name="connsiteY0" fmla="*/ 48016 h 207880"/>
                <a:gd name="connsiteX1" fmla="*/ 24845 w 8389467"/>
                <a:gd name="connsiteY1" fmla="*/ 207880 h 207880"/>
                <a:gd name="connsiteX2" fmla="*/ 8321120 w 8389467"/>
                <a:gd name="connsiteY2" fmla="*/ 188830 h 207880"/>
                <a:gd name="connsiteX3" fmla="*/ 8389467 w 8389467"/>
                <a:gd name="connsiteY3" fmla="*/ 0 h 207880"/>
                <a:gd name="connsiteX0" fmla="*/ 0 w 8389467"/>
                <a:gd name="connsiteY0" fmla="*/ 55481 h 215345"/>
                <a:gd name="connsiteX1" fmla="*/ 24845 w 8389467"/>
                <a:gd name="connsiteY1" fmla="*/ 215345 h 215345"/>
                <a:gd name="connsiteX2" fmla="*/ 8321120 w 8389467"/>
                <a:gd name="connsiteY2" fmla="*/ 196295 h 215345"/>
                <a:gd name="connsiteX3" fmla="*/ 8389467 w 8389467"/>
                <a:gd name="connsiteY3" fmla="*/ 0 h 21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9467" h="215345">
                  <a:moveTo>
                    <a:pt x="0" y="55481"/>
                  </a:moveTo>
                  <a:lnTo>
                    <a:pt x="24845" y="215345"/>
                  </a:lnTo>
                  <a:lnTo>
                    <a:pt x="8321120" y="196295"/>
                  </a:lnTo>
                  <a:lnTo>
                    <a:pt x="8389467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45FC28A-06EA-40CA-99B2-465A9894C606}"/>
                </a:ext>
              </a:extLst>
            </p:cNvPr>
            <p:cNvGrpSpPr/>
            <p:nvPr/>
          </p:nvGrpSpPr>
          <p:grpSpPr>
            <a:xfrm>
              <a:off x="3333751" y="2332704"/>
              <a:ext cx="4440690" cy="2192591"/>
              <a:chOff x="990600" y="769684"/>
              <a:chExt cx="9128435" cy="4507165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1D0B4576-51CB-4474-9DC1-6551326EC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90600" y="769684"/>
                <a:ext cx="9128435" cy="4507165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2302B550-C700-444C-995B-461BE3E7F1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0054" y="3023266"/>
                <a:ext cx="7629525" cy="1905000"/>
              </a:xfrm>
              <a:prstGeom prst="rect">
                <a:avLst/>
              </a:prstGeom>
            </p:spPr>
          </p:pic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13B891A-6830-4845-82E1-71060189F946}"/>
                  </a:ext>
                </a:extLst>
              </p:cNvPr>
              <p:cNvSpPr/>
              <p:nvPr/>
            </p:nvSpPr>
            <p:spPr>
              <a:xfrm>
                <a:off x="8515350" y="2857500"/>
                <a:ext cx="561975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61FBC3C6-A66D-4726-883A-DA637F1251AC}"/>
                </a:ext>
              </a:extLst>
            </p:cNvPr>
            <p:cNvSpPr/>
            <p:nvPr/>
          </p:nvSpPr>
          <p:spPr>
            <a:xfrm>
              <a:off x="1371600" y="2809875"/>
              <a:ext cx="8382000" cy="2057400"/>
            </a:xfrm>
            <a:custGeom>
              <a:avLst/>
              <a:gdLst>
                <a:gd name="connsiteX0" fmla="*/ 2286000 w 8382000"/>
                <a:gd name="connsiteY0" fmla="*/ 0 h 2076450"/>
                <a:gd name="connsiteX1" fmla="*/ 1085850 w 8382000"/>
                <a:gd name="connsiteY1" fmla="*/ 9525 h 2076450"/>
                <a:gd name="connsiteX2" fmla="*/ 0 w 8382000"/>
                <a:gd name="connsiteY2" fmla="*/ 2076450 h 2076450"/>
                <a:gd name="connsiteX3" fmla="*/ 8382000 w 8382000"/>
                <a:gd name="connsiteY3" fmla="*/ 2019300 h 2076450"/>
                <a:gd name="connsiteX4" fmla="*/ 7000875 w 8382000"/>
                <a:gd name="connsiteY4" fmla="*/ 57150 h 2076450"/>
                <a:gd name="connsiteX5" fmla="*/ 6105525 w 8382000"/>
                <a:gd name="connsiteY5" fmla="*/ 47625 h 2076450"/>
                <a:gd name="connsiteX0" fmla="*/ 2286000 w 8382000"/>
                <a:gd name="connsiteY0" fmla="*/ 0 h 2076450"/>
                <a:gd name="connsiteX1" fmla="*/ 1085850 w 8382000"/>
                <a:gd name="connsiteY1" fmla="*/ 38100 h 2076450"/>
                <a:gd name="connsiteX2" fmla="*/ 0 w 8382000"/>
                <a:gd name="connsiteY2" fmla="*/ 2076450 h 2076450"/>
                <a:gd name="connsiteX3" fmla="*/ 8382000 w 8382000"/>
                <a:gd name="connsiteY3" fmla="*/ 2019300 h 2076450"/>
                <a:gd name="connsiteX4" fmla="*/ 7000875 w 8382000"/>
                <a:gd name="connsiteY4" fmla="*/ 57150 h 2076450"/>
                <a:gd name="connsiteX5" fmla="*/ 6105525 w 8382000"/>
                <a:gd name="connsiteY5" fmla="*/ 47625 h 2076450"/>
                <a:gd name="connsiteX0" fmla="*/ 2305050 w 8382000"/>
                <a:gd name="connsiteY0" fmla="*/ 0 h 2047875"/>
                <a:gd name="connsiteX1" fmla="*/ 1085850 w 8382000"/>
                <a:gd name="connsiteY1" fmla="*/ 9525 h 2047875"/>
                <a:gd name="connsiteX2" fmla="*/ 0 w 8382000"/>
                <a:gd name="connsiteY2" fmla="*/ 2047875 h 2047875"/>
                <a:gd name="connsiteX3" fmla="*/ 8382000 w 8382000"/>
                <a:gd name="connsiteY3" fmla="*/ 1990725 h 2047875"/>
                <a:gd name="connsiteX4" fmla="*/ 7000875 w 8382000"/>
                <a:gd name="connsiteY4" fmla="*/ 28575 h 2047875"/>
                <a:gd name="connsiteX5" fmla="*/ 6105525 w 8382000"/>
                <a:gd name="connsiteY5" fmla="*/ 19050 h 2047875"/>
                <a:gd name="connsiteX0" fmla="*/ 2305050 w 8382000"/>
                <a:gd name="connsiteY0" fmla="*/ 9525 h 2057400"/>
                <a:gd name="connsiteX1" fmla="*/ 1104900 w 8382000"/>
                <a:gd name="connsiteY1" fmla="*/ 0 h 2057400"/>
                <a:gd name="connsiteX2" fmla="*/ 0 w 8382000"/>
                <a:gd name="connsiteY2" fmla="*/ 2057400 h 2057400"/>
                <a:gd name="connsiteX3" fmla="*/ 8382000 w 8382000"/>
                <a:gd name="connsiteY3" fmla="*/ 2000250 h 2057400"/>
                <a:gd name="connsiteX4" fmla="*/ 7000875 w 8382000"/>
                <a:gd name="connsiteY4" fmla="*/ 38100 h 2057400"/>
                <a:gd name="connsiteX5" fmla="*/ 6105525 w 8382000"/>
                <a:gd name="connsiteY5" fmla="*/ 28575 h 2057400"/>
                <a:gd name="connsiteX0" fmla="*/ 2305050 w 8382000"/>
                <a:gd name="connsiteY0" fmla="*/ 9525 h 2057400"/>
                <a:gd name="connsiteX1" fmla="*/ 1104900 w 8382000"/>
                <a:gd name="connsiteY1" fmla="*/ 0 h 2057400"/>
                <a:gd name="connsiteX2" fmla="*/ 0 w 8382000"/>
                <a:gd name="connsiteY2" fmla="*/ 2057400 h 2057400"/>
                <a:gd name="connsiteX3" fmla="*/ 8382000 w 8382000"/>
                <a:gd name="connsiteY3" fmla="*/ 2000250 h 2057400"/>
                <a:gd name="connsiteX4" fmla="*/ 7000875 w 8382000"/>
                <a:gd name="connsiteY4" fmla="*/ 38100 h 2057400"/>
                <a:gd name="connsiteX5" fmla="*/ 6086475 w 8382000"/>
                <a:gd name="connsiteY5" fmla="*/ 19050 h 2057400"/>
                <a:gd name="connsiteX0" fmla="*/ 2305050 w 8382000"/>
                <a:gd name="connsiteY0" fmla="*/ 9525 h 2057400"/>
                <a:gd name="connsiteX1" fmla="*/ 1104900 w 8382000"/>
                <a:gd name="connsiteY1" fmla="*/ 0 h 2057400"/>
                <a:gd name="connsiteX2" fmla="*/ 0 w 8382000"/>
                <a:gd name="connsiteY2" fmla="*/ 2057400 h 2057400"/>
                <a:gd name="connsiteX3" fmla="*/ 8382000 w 8382000"/>
                <a:gd name="connsiteY3" fmla="*/ 2000250 h 2057400"/>
                <a:gd name="connsiteX4" fmla="*/ 6981825 w 8382000"/>
                <a:gd name="connsiteY4" fmla="*/ 19050 h 2057400"/>
                <a:gd name="connsiteX5" fmla="*/ 6086475 w 8382000"/>
                <a:gd name="connsiteY5" fmla="*/ 1905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0" h="2057400">
                  <a:moveTo>
                    <a:pt x="2305050" y="9525"/>
                  </a:moveTo>
                  <a:lnTo>
                    <a:pt x="1104900" y="0"/>
                  </a:lnTo>
                  <a:lnTo>
                    <a:pt x="0" y="2057400"/>
                  </a:lnTo>
                  <a:lnTo>
                    <a:pt x="8382000" y="2000250"/>
                  </a:lnTo>
                  <a:lnTo>
                    <a:pt x="6981825" y="19050"/>
                  </a:lnTo>
                  <a:lnTo>
                    <a:pt x="6086475" y="1905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12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F38868A8-D66A-4C92-A1F2-E3DCB623E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066" y="1063196"/>
            <a:ext cx="3692087" cy="1407380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95E093AB-AEC6-4F85-9CCE-CFA4828FB1D5}"/>
              </a:ext>
            </a:extLst>
          </p:cNvPr>
          <p:cNvGrpSpPr/>
          <p:nvPr/>
        </p:nvGrpSpPr>
        <p:grpSpPr>
          <a:xfrm>
            <a:off x="5072351" y="1112567"/>
            <a:ext cx="3769512" cy="1434311"/>
            <a:chOff x="4463675" y="1636510"/>
            <a:chExt cx="2967989" cy="1129329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A6D627A0-8BEF-4491-83AE-492A7BC4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3675" y="1636510"/>
              <a:ext cx="2967989" cy="1129329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614B0173-A34E-46AF-A627-65D1684AA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5951" y="2358945"/>
              <a:ext cx="290049" cy="123841"/>
            </a:xfrm>
            <a:prstGeom prst="rect">
              <a:avLst/>
            </a:prstGeom>
          </p:spPr>
        </p:pic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7C710B6F-244D-4723-BCB7-99D1CB6AA68D}"/>
              </a:ext>
            </a:extLst>
          </p:cNvPr>
          <p:cNvGrpSpPr/>
          <p:nvPr/>
        </p:nvGrpSpPr>
        <p:grpSpPr>
          <a:xfrm>
            <a:off x="11181665" y="1850462"/>
            <a:ext cx="615637" cy="557450"/>
            <a:chOff x="5494761" y="3028738"/>
            <a:chExt cx="3926542" cy="3555435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10E4DA00-E9E6-42F5-8FD3-26EEC9CB6FA9}"/>
                </a:ext>
              </a:extLst>
            </p:cNvPr>
            <p:cNvSpPr/>
            <p:nvPr/>
          </p:nvSpPr>
          <p:spPr>
            <a:xfrm>
              <a:off x="5494761" y="3028738"/>
              <a:ext cx="3926542" cy="2773936"/>
            </a:xfrm>
            <a:custGeom>
              <a:avLst/>
              <a:gdLst>
                <a:gd name="connsiteX0" fmla="*/ 2236053 w 3888121"/>
                <a:gd name="connsiteY0" fmla="*/ 2773936 h 2773936"/>
                <a:gd name="connsiteX1" fmla="*/ 468726 w 3888121"/>
                <a:gd name="connsiteY1" fmla="*/ 2481942 h 2773936"/>
                <a:gd name="connsiteX2" fmla="*/ 0 w 3888121"/>
                <a:gd name="connsiteY2" fmla="*/ 1652067 h 2773936"/>
                <a:gd name="connsiteX3" fmla="*/ 1805747 w 3888121"/>
                <a:gd name="connsiteY3" fmla="*/ 0 h 2773936"/>
                <a:gd name="connsiteX4" fmla="*/ 2074689 w 3888121"/>
                <a:gd name="connsiteY4" fmla="*/ 69156 h 2773936"/>
                <a:gd name="connsiteX5" fmla="*/ 2005532 w 3888121"/>
                <a:gd name="connsiteY5" fmla="*/ 138312 h 2773936"/>
                <a:gd name="connsiteX6" fmla="*/ 3042877 w 3888121"/>
                <a:gd name="connsiteY6" fmla="*/ 345781 h 2773936"/>
                <a:gd name="connsiteX7" fmla="*/ 3142769 w 3888121"/>
                <a:gd name="connsiteY7" fmla="*/ 245889 h 2773936"/>
                <a:gd name="connsiteX8" fmla="*/ 3503919 w 3888121"/>
                <a:gd name="connsiteY8" fmla="*/ 368833 h 2773936"/>
                <a:gd name="connsiteX9" fmla="*/ 3888121 w 3888121"/>
                <a:gd name="connsiteY9" fmla="*/ 983556 h 2773936"/>
                <a:gd name="connsiteX10" fmla="*/ 3795912 w 3888121"/>
                <a:gd name="connsiteY10" fmla="*/ 1106500 h 2773936"/>
                <a:gd name="connsiteX11" fmla="*/ 3888121 w 3888121"/>
                <a:gd name="connsiteY11" fmla="*/ 1260181 h 2773936"/>
                <a:gd name="connsiteX12" fmla="*/ 2236053 w 3888121"/>
                <a:gd name="connsiteY12" fmla="*/ 2773936 h 2773936"/>
                <a:gd name="connsiteX0" fmla="*/ 2274474 w 3926542"/>
                <a:gd name="connsiteY0" fmla="*/ 2773936 h 2773936"/>
                <a:gd name="connsiteX1" fmla="*/ 507147 w 3926542"/>
                <a:gd name="connsiteY1" fmla="*/ 2481942 h 2773936"/>
                <a:gd name="connsiteX2" fmla="*/ 0 w 3926542"/>
                <a:gd name="connsiteY2" fmla="*/ 1652067 h 2773936"/>
                <a:gd name="connsiteX3" fmla="*/ 1844168 w 3926542"/>
                <a:gd name="connsiteY3" fmla="*/ 0 h 2773936"/>
                <a:gd name="connsiteX4" fmla="*/ 2113110 w 3926542"/>
                <a:gd name="connsiteY4" fmla="*/ 69156 h 2773936"/>
                <a:gd name="connsiteX5" fmla="*/ 2043953 w 3926542"/>
                <a:gd name="connsiteY5" fmla="*/ 138312 h 2773936"/>
                <a:gd name="connsiteX6" fmla="*/ 3081298 w 3926542"/>
                <a:gd name="connsiteY6" fmla="*/ 345781 h 2773936"/>
                <a:gd name="connsiteX7" fmla="*/ 3181190 w 3926542"/>
                <a:gd name="connsiteY7" fmla="*/ 245889 h 2773936"/>
                <a:gd name="connsiteX8" fmla="*/ 3542340 w 3926542"/>
                <a:gd name="connsiteY8" fmla="*/ 368833 h 2773936"/>
                <a:gd name="connsiteX9" fmla="*/ 3926542 w 3926542"/>
                <a:gd name="connsiteY9" fmla="*/ 983556 h 2773936"/>
                <a:gd name="connsiteX10" fmla="*/ 3834333 w 3926542"/>
                <a:gd name="connsiteY10" fmla="*/ 1106500 h 2773936"/>
                <a:gd name="connsiteX11" fmla="*/ 3926542 w 3926542"/>
                <a:gd name="connsiteY11" fmla="*/ 1260181 h 2773936"/>
                <a:gd name="connsiteX12" fmla="*/ 2274474 w 3926542"/>
                <a:gd name="connsiteY12" fmla="*/ 2773936 h 277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6542" h="2773936">
                  <a:moveTo>
                    <a:pt x="2274474" y="2773936"/>
                  </a:moveTo>
                  <a:lnTo>
                    <a:pt x="507147" y="2481942"/>
                  </a:lnTo>
                  <a:lnTo>
                    <a:pt x="0" y="1652067"/>
                  </a:lnTo>
                  <a:lnTo>
                    <a:pt x="1844168" y="0"/>
                  </a:lnTo>
                  <a:lnTo>
                    <a:pt x="2113110" y="69156"/>
                  </a:lnTo>
                  <a:lnTo>
                    <a:pt x="2043953" y="138312"/>
                  </a:lnTo>
                  <a:lnTo>
                    <a:pt x="3081298" y="345781"/>
                  </a:lnTo>
                  <a:lnTo>
                    <a:pt x="3181190" y="245889"/>
                  </a:lnTo>
                  <a:lnTo>
                    <a:pt x="3542340" y="368833"/>
                  </a:lnTo>
                  <a:lnTo>
                    <a:pt x="3926542" y="983556"/>
                  </a:lnTo>
                  <a:lnTo>
                    <a:pt x="3834333" y="1106500"/>
                  </a:lnTo>
                  <a:lnTo>
                    <a:pt x="3926542" y="1260181"/>
                  </a:lnTo>
                  <a:lnTo>
                    <a:pt x="2274474" y="2773936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3CF97AD9-B98A-48B4-9AE5-CB092C5A4A6F}"/>
                </a:ext>
              </a:extLst>
            </p:cNvPr>
            <p:cNvSpPr/>
            <p:nvPr/>
          </p:nvSpPr>
          <p:spPr>
            <a:xfrm>
              <a:off x="7059883" y="3174734"/>
              <a:ext cx="1500808" cy="591671"/>
            </a:xfrm>
            <a:custGeom>
              <a:avLst/>
              <a:gdLst>
                <a:gd name="connsiteX0" fmla="*/ 430306 w 1483019"/>
                <a:gd name="connsiteY0" fmla="*/ 0 h 591671"/>
                <a:gd name="connsiteX1" fmla="*/ 0 w 1483019"/>
                <a:gd name="connsiteY1" fmla="*/ 391886 h 591671"/>
                <a:gd name="connsiteX2" fmla="*/ 130629 w 1483019"/>
                <a:gd name="connsiteY2" fmla="*/ 437990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215153 w 1483019"/>
                <a:gd name="connsiteY5" fmla="*/ 437990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37990 w 1483019"/>
                <a:gd name="connsiteY9" fmla="*/ 484094 h 591671"/>
                <a:gd name="connsiteX10" fmla="*/ 545567 w 1483019"/>
                <a:gd name="connsiteY10" fmla="*/ 507146 h 591671"/>
                <a:gd name="connsiteX11" fmla="*/ 929768 w 1483019"/>
                <a:gd name="connsiteY11" fmla="*/ 107577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30629 w 1483019"/>
                <a:gd name="connsiteY2" fmla="*/ 437990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215153 w 1483019"/>
                <a:gd name="connsiteY5" fmla="*/ 437990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37990 w 1483019"/>
                <a:gd name="connsiteY9" fmla="*/ 484094 h 591671"/>
                <a:gd name="connsiteX10" fmla="*/ 545567 w 1483019"/>
                <a:gd name="connsiteY10" fmla="*/ 507146 h 591671"/>
                <a:gd name="connsiteX11" fmla="*/ 929768 w 1483019"/>
                <a:gd name="connsiteY11" fmla="*/ 107577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37745 w 1483019"/>
                <a:gd name="connsiteY2" fmla="*/ 437990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215153 w 1483019"/>
                <a:gd name="connsiteY5" fmla="*/ 437990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37990 w 1483019"/>
                <a:gd name="connsiteY9" fmla="*/ 484094 h 591671"/>
                <a:gd name="connsiteX10" fmla="*/ 545567 w 1483019"/>
                <a:gd name="connsiteY10" fmla="*/ 507146 h 591671"/>
                <a:gd name="connsiteX11" fmla="*/ 929768 w 1483019"/>
                <a:gd name="connsiteY11" fmla="*/ 107577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37745 w 1483019"/>
                <a:gd name="connsiteY2" fmla="*/ 437990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37990 w 1483019"/>
                <a:gd name="connsiteY9" fmla="*/ 484094 h 591671"/>
                <a:gd name="connsiteX10" fmla="*/ 545567 w 1483019"/>
                <a:gd name="connsiteY10" fmla="*/ 507146 h 591671"/>
                <a:gd name="connsiteX11" fmla="*/ 929768 w 1483019"/>
                <a:gd name="connsiteY11" fmla="*/ 107577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37745 w 1483019"/>
                <a:gd name="connsiteY2" fmla="*/ 437990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29768 w 1483019"/>
                <a:gd name="connsiteY11" fmla="*/ 107577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37745 w 1483019"/>
                <a:gd name="connsiteY2" fmla="*/ 437990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33434 w 1483019"/>
                <a:gd name="connsiteY8" fmla="*/ 89788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29768 w 1483019"/>
                <a:gd name="connsiteY11" fmla="*/ 107577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37745 w 1483019"/>
                <a:gd name="connsiteY2" fmla="*/ 437990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33434 w 1483019"/>
                <a:gd name="connsiteY8" fmla="*/ 89788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37745 w 1483019"/>
                <a:gd name="connsiteY2" fmla="*/ 437990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65092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47666 w 1483019"/>
                <a:gd name="connsiteY8" fmla="*/ 104019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88651 h 591671"/>
                <a:gd name="connsiteX8" fmla="*/ 847666 w 1483019"/>
                <a:gd name="connsiteY8" fmla="*/ 104019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88651 h 591671"/>
                <a:gd name="connsiteX8" fmla="*/ 847666 w 1483019"/>
                <a:gd name="connsiteY8" fmla="*/ 104019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20135 w 1483019"/>
                <a:gd name="connsiteY4" fmla="*/ 50798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88651 h 591671"/>
                <a:gd name="connsiteX8" fmla="*/ 847666 w 1483019"/>
                <a:gd name="connsiteY8" fmla="*/ 104019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27251 w 1483019"/>
                <a:gd name="connsiteY4" fmla="*/ 4368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88651 h 591671"/>
                <a:gd name="connsiteX8" fmla="*/ 847666 w 1483019"/>
                <a:gd name="connsiteY8" fmla="*/ 104019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27251 w 1483019"/>
                <a:gd name="connsiteY4" fmla="*/ 43682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88651 h 591671"/>
                <a:gd name="connsiteX8" fmla="*/ 847666 w 1483019"/>
                <a:gd name="connsiteY8" fmla="*/ 104019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88651 h 591671"/>
                <a:gd name="connsiteX8" fmla="*/ 847666 w 1483019"/>
                <a:gd name="connsiteY8" fmla="*/ 104019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47666 w 1483019"/>
                <a:gd name="connsiteY8" fmla="*/ 104019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68511 w 1483019"/>
                <a:gd name="connsiteY13" fmla="*/ 522514 h 591671"/>
                <a:gd name="connsiteX14" fmla="*/ 807392 w 1483019"/>
                <a:gd name="connsiteY14" fmla="*/ 544999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68511 w 1483019"/>
                <a:gd name="connsiteY13" fmla="*/ 522514 h 591671"/>
                <a:gd name="connsiteX14" fmla="*/ 807392 w 1483019"/>
                <a:gd name="connsiteY14" fmla="*/ 544999 h 591671"/>
                <a:gd name="connsiteX15" fmla="*/ 1198710 w 1483019"/>
                <a:gd name="connsiteY15" fmla="*/ 169049 h 591671"/>
                <a:gd name="connsiteX16" fmla="*/ 1339863 w 1483019"/>
                <a:gd name="connsiteY16" fmla="*/ 174879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68511 w 1483019"/>
                <a:gd name="connsiteY13" fmla="*/ 522514 h 591671"/>
                <a:gd name="connsiteX14" fmla="*/ 807392 w 1483019"/>
                <a:gd name="connsiteY14" fmla="*/ 544999 h 591671"/>
                <a:gd name="connsiteX15" fmla="*/ 1198710 w 1483019"/>
                <a:gd name="connsiteY15" fmla="*/ 169049 h 591671"/>
                <a:gd name="connsiteX16" fmla="*/ 1318515 w 1483019"/>
                <a:gd name="connsiteY16" fmla="*/ 192669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68511 w 1483019"/>
                <a:gd name="connsiteY13" fmla="*/ 522514 h 591671"/>
                <a:gd name="connsiteX14" fmla="*/ 807392 w 1483019"/>
                <a:gd name="connsiteY14" fmla="*/ 544999 h 591671"/>
                <a:gd name="connsiteX15" fmla="*/ 1198710 w 1483019"/>
                <a:gd name="connsiteY15" fmla="*/ 169049 h 591671"/>
                <a:gd name="connsiteX16" fmla="*/ 1325631 w 1483019"/>
                <a:gd name="connsiteY16" fmla="*/ 192669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68511 w 1483019"/>
                <a:gd name="connsiteY13" fmla="*/ 522514 h 591671"/>
                <a:gd name="connsiteX14" fmla="*/ 807392 w 1483019"/>
                <a:gd name="connsiteY14" fmla="*/ 544999 h 591671"/>
                <a:gd name="connsiteX15" fmla="*/ 1198710 w 1483019"/>
                <a:gd name="connsiteY15" fmla="*/ 169049 h 591671"/>
                <a:gd name="connsiteX16" fmla="*/ 1325631 w 1483019"/>
                <a:gd name="connsiteY16" fmla="*/ 192669 h 591671"/>
                <a:gd name="connsiteX17" fmla="*/ 935748 w 1483019"/>
                <a:gd name="connsiteY17" fmla="*/ 564492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36489 w 1483019"/>
                <a:gd name="connsiteY13" fmla="*/ 536746 h 591671"/>
                <a:gd name="connsiteX14" fmla="*/ 807392 w 1483019"/>
                <a:gd name="connsiteY14" fmla="*/ 544999 h 591671"/>
                <a:gd name="connsiteX15" fmla="*/ 1198710 w 1483019"/>
                <a:gd name="connsiteY15" fmla="*/ 169049 h 591671"/>
                <a:gd name="connsiteX16" fmla="*/ 1325631 w 1483019"/>
                <a:gd name="connsiteY16" fmla="*/ 192669 h 591671"/>
                <a:gd name="connsiteX17" fmla="*/ 935748 w 1483019"/>
                <a:gd name="connsiteY17" fmla="*/ 564492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36489 w 1483019"/>
                <a:gd name="connsiteY13" fmla="*/ 536746 h 591671"/>
                <a:gd name="connsiteX14" fmla="*/ 807392 w 1483019"/>
                <a:gd name="connsiteY14" fmla="*/ 544999 h 591671"/>
                <a:gd name="connsiteX15" fmla="*/ 1198710 w 1483019"/>
                <a:gd name="connsiteY15" fmla="*/ 169049 h 591671"/>
                <a:gd name="connsiteX16" fmla="*/ 1325631 w 1483019"/>
                <a:gd name="connsiteY16" fmla="*/ 192669 h 591671"/>
                <a:gd name="connsiteX17" fmla="*/ 921516 w 1483019"/>
                <a:gd name="connsiteY17" fmla="*/ 568050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36489 w 1483019"/>
                <a:gd name="connsiteY13" fmla="*/ 536746 h 591671"/>
                <a:gd name="connsiteX14" fmla="*/ 807392 w 1483019"/>
                <a:gd name="connsiteY14" fmla="*/ 552114 h 591671"/>
                <a:gd name="connsiteX15" fmla="*/ 1198710 w 1483019"/>
                <a:gd name="connsiteY15" fmla="*/ 169049 h 591671"/>
                <a:gd name="connsiteX16" fmla="*/ 1325631 w 1483019"/>
                <a:gd name="connsiteY16" fmla="*/ 192669 h 591671"/>
                <a:gd name="connsiteX17" fmla="*/ 921516 w 1483019"/>
                <a:gd name="connsiteY17" fmla="*/ 568050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16642 w 1483019"/>
                <a:gd name="connsiteY9" fmla="*/ 501884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36489 w 1483019"/>
                <a:gd name="connsiteY13" fmla="*/ 536746 h 591671"/>
                <a:gd name="connsiteX14" fmla="*/ 807392 w 1483019"/>
                <a:gd name="connsiteY14" fmla="*/ 552114 h 591671"/>
                <a:gd name="connsiteX15" fmla="*/ 1198710 w 1483019"/>
                <a:gd name="connsiteY15" fmla="*/ 169049 h 591671"/>
                <a:gd name="connsiteX16" fmla="*/ 1325631 w 1483019"/>
                <a:gd name="connsiteY16" fmla="*/ 192669 h 591671"/>
                <a:gd name="connsiteX17" fmla="*/ 921516 w 1483019"/>
                <a:gd name="connsiteY17" fmla="*/ 568050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55780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16642 w 1483019"/>
                <a:gd name="connsiteY9" fmla="*/ 501884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36489 w 1483019"/>
                <a:gd name="connsiteY13" fmla="*/ 536746 h 591671"/>
                <a:gd name="connsiteX14" fmla="*/ 807392 w 1483019"/>
                <a:gd name="connsiteY14" fmla="*/ 552114 h 591671"/>
                <a:gd name="connsiteX15" fmla="*/ 1198710 w 1483019"/>
                <a:gd name="connsiteY15" fmla="*/ 169049 h 591671"/>
                <a:gd name="connsiteX16" fmla="*/ 1325631 w 1483019"/>
                <a:gd name="connsiteY16" fmla="*/ 192669 h 591671"/>
                <a:gd name="connsiteX17" fmla="*/ 921516 w 1483019"/>
                <a:gd name="connsiteY17" fmla="*/ 568050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48095 w 1500808"/>
                <a:gd name="connsiteY0" fmla="*/ 0 h 591671"/>
                <a:gd name="connsiteX1" fmla="*/ 0 w 1500808"/>
                <a:gd name="connsiteY1" fmla="*/ 416791 h 591671"/>
                <a:gd name="connsiteX2" fmla="*/ 141302 w 1500808"/>
                <a:gd name="connsiteY2" fmla="*/ 434432 h 591671"/>
                <a:gd name="connsiteX3" fmla="*/ 538031 w 1500808"/>
                <a:gd name="connsiteY3" fmla="*/ 31872 h 591671"/>
                <a:gd name="connsiteX4" fmla="*/ 634366 w 1500808"/>
                <a:gd name="connsiteY4" fmla="*/ 47240 h 591671"/>
                <a:gd name="connsiteX5" fmla="*/ 222268 w 1500808"/>
                <a:gd name="connsiteY5" fmla="*/ 455780 h 591671"/>
                <a:gd name="connsiteX6" fmla="*/ 371255 w 1500808"/>
                <a:gd name="connsiteY6" fmla="*/ 476410 h 591671"/>
                <a:gd name="connsiteX7" fmla="*/ 770256 w 1500808"/>
                <a:gd name="connsiteY7" fmla="*/ 74419 h 591671"/>
                <a:gd name="connsiteX8" fmla="*/ 876129 w 1500808"/>
                <a:gd name="connsiteY8" fmla="*/ 93345 h 591671"/>
                <a:gd name="connsiteX9" fmla="*/ 434431 w 1500808"/>
                <a:gd name="connsiteY9" fmla="*/ 501884 h 591671"/>
                <a:gd name="connsiteX10" fmla="*/ 563356 w 1500808"/>
                <a:gd name="connsiteY10" fmla="*/ 507146 h 591671"/>
                <a:gd name="connsiteX11" fmla="*/ 943999 w 1500808"/>
                <a:gd name="connsiteY11" fmla="*/ 111134 h 591671"/>
                <a:gd name="connsiteX12" fmla="*/ 1093555 w 1500808"/>
                <a:gd name="connsiteY12" fmla="*/ 135891 h 591671"/>
                <a:gd name="connsiteX13" fmla="*/ 654278 w 1500808"/>
                <a:gd name="connsiteY13" fmla="*/ 536746 h 591671"/>
                <a:gd name="connsiteX14" fmla="*/ 825181 w 1500808"/>
                <a:gd name="connsiteY14" fmla="*/ 552114 h 591671"/>
                <a:gd name="connsiteX15" fmla="*/ 1216499 w 1500808"/>
                <a:gd name="connsiteY15" fmla="*/ 169049 h 591671"/>
                <a:gd name="connsiteX16" fmla="*/ 1343420 w 1500808"/>
                <a:gd name="connsiteY16" fmla="*/ 192669 h 591671"/>
                <a:gd name="connsiteX17" fmla="*/ 939305 w 1500808"/>
                <a:gd name="connsiteY17" fmla="*/ 568050 h 591671"/>
                <a:gd name="connsiteX18" fmla="*/ 1108922 w 1500808"/>
                <a:gd name="connsiteY18" fmla="*/ 591671 h 591671"/>
                <a:gd name="connsiteX19" fmla="*/ 1500808 w 1500808"/>
                <a:gd name="connsiteY19" fmla="*/ 215153 h 59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00808" h="591671">
                  <a:moveTo>
                    <a:pt x="448095" y="0"/>
                  </a:moveTo>
                  <a:lnTo>
                    <a:pt x="0" y="416791"/>
                  </a:lnTo>
                  <a:lnTo>
                    <a:pt x="141302" y="434432"/>
                  </a:lnTo>
                  <a:lnTo>
                    <a:pt x="538031" y="31872"/>
                  </a:lnTo>
                  <a:lnTo>
                    <a:pt x="634366" y="47240"/>
                  </a:lnTo>
                  <a:lnTo>
                    <a:pt x="222268" y="455780"/>
                  </a:lnTo>
                  <a:lnTo>
                    <a:pt x="371255" y="476410"/>
                  </a:lnTo>
                  <a:lnTo>
                    <a:pt x="770256" y="74419"/>
                  </a:lnTo>
                  <a:lnTo>
                    <a:pt x="876129" y="93345"/>
                  </a:lnTo>
                  <a:lnTo>
                    <a:pt x="434431" y="501884"/>
                  </a:lnTo>
                  <a:lnTo>
                    <a:pt x="563356" y="507146"/>
                  </a:lnTo>
                  <a:lnTo>
                    <a:pt x="943999" y="111134"/>
                  </a:lnTo>
                  <a:lnTo>
                    <a:pt x="1093555" y="135891"/>
                  </a:lnTo>
                  <a:lnTo>
                    <a:pt x="654278" y="536746"/>
                  </a:lnTo>
                  <a:lnTo>
                    <a:pt x="825181" y="552114"/>
                  </a:lnTo>
                  <a:lnTo>
                    <a:pt x="1216499" y="169049"/>
                  </a:lnTo>
                  <a:lnTo>
                    <a:pt x="1343420" y="192669"/>
                  </a:lnTo>
                  <a:lnTo>
                    <a:pt x="939305" y="568050"/>
                  </a:lnTo>
                  <a:lnTo>
                    <a:pt x="1108922" y="591671"/>
                  </a:lnTo>
                  <a:lnTo>
                    <a:pt x="1500808" y="215153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C6C48010-64DA-4EAF-979A-5997D9992E63}"/>
                </a:ext>
              </a:extLst>
            </p:cNvPr>
            <p:cNvSpPr/>
            <p:nvPr/>
          </p:nvSpPr>
          <p:spPr>
            <a:xfrm>
              <a:off x="6033062" y="3744907"/>
              <a:ext cx="1956888" cy="1031814"/>
            </a:xfrm>
            <a:custGeom>
              <a:avLst/>
              <a:gdLst>
                <a:gd name="connsiteX0" fmla="*/ 903726 w 1956888"/>
                <a:gd name="connsiteY0" fmla="*/ 0 h 1031814"/>
                <a:gd name="connsiteX1" fmla="*/ 0 w 1956888"/>
                <a:gd name="connsiteY1" fmla="*/ 821893 h 1031814"/>
                <a:gd name="connsiteX2" fmla="*/ 1056719 w 1956888"/>
                <a:gd name="connsiteY2" fmla="*/ 1031814 h 1031814"/>
                <a:gd name="connsiteX3" fmla="*/ 1956888 w 1956888"/>
                <a:gd name="connsiteY3" fmla="*/ 202805 h 1031814"/>
                <a:gd name="connsiteX4" fmla="*/ 903726 w 1956888"/>
                <a:gd name="connsiteY4" fmla="*/ 0 h 103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6888" h="1031814">
                  <a:moveTo>
                    <a:pt x="903726" y="0"/>
                  </a:moveTo>
                  <a:lnTo>
                    <a:pt x="0" y="821893"/>
                  </a:lnTo>
                  <a:lnTo>
                    <a:pt x="1056719" y="1031814"/>
                  </a:lnTo>
                  <a:lnTo>
                    <a:pt x="1956888" y="202805"/>
                  </a:lnTo>
                  <a:lnTo>
                    <a:pt x="90372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A70BAEA4-7696-429D-8D84-566DA78C0AA0}"/>
                </a:ext>
              </a:extLst>
            </p:cNvPr>
            <p:cNvSpPr/>
            <p:nvPr/>
          </p:nvSpPr>
          <p:spPr>
            <a:xfrm>
              <a:off x="5502924" y="3410458"/>
              <a:ext cx="3529513" cy="1604647"/>
            </a:xfrm>
            <a:custGeom>
              <a:avLst/>
              <a:gdLst>
                <a:gd name="connsiteX0" fmla="*/ 3529513 w 3529513"/>
                <a:gd name="connsiteY0" fmla="*/ 0 h 1604647"/>
                <a:gd name="connsiteX1" fmla="*/ 1750524 w 3529513"/>
                <a:gd name="connsiteY1" fmla="*/ 1604647 h 1604647"/>
                <a:gd name="connsiteX2" fmla="*/ 0 w 3529513"/>
                <a:gd name="connsiteY2" fmla="*/ 1266639 h 160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9513" h="1604647">
                  <a:moveTo>
                    <a:pt x="3529513" y="0"/>
                  </a:moveTo>
                  <a:lnTo>
                    <a:pt x="1750524" y="1604647"/>
                  </a:lnTo>
                  <a:lnTo>
                    <a:pt x="0" y="126663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15FEE680-3675-46E7-B59B-218C987E3D51}"/>
                </a:ext>
              </a:extLst>
            </p:cNvPr>
            <p:cNvSpPr/>
            <p:nvPr/>
          </p:nvSpPr>
          <p:spPr>
            <a:xfrm>
              <a:off x="5997483" y="4968851"/>
              <a:ext cx="1255965" cy="565719"/>
            </a:xfrm>
            <a:custGeom>
              <a:avLst/>
              <a:gdLst>
                <a:gd name="connsiteX0" fmla="*/ 0 w 1255965"/>
                <a:gd name="connsiteY0" fmla="*/ 0 h 565719"/>
                <a:gd name="connsiteX1" fmla="*/ 1056719 w 1255965"/>
                <a:gd name="connsiteY1" fmla="*/ 188573 h 565719"/>
                <a:gd name="connsiteX2" fmla="*/ 1255965 w 1255965"/>
                <a:gd name="connsiteY2" fmla="*/ 565719 h 565719"/>
                <a:gd name="connsiteX3" fmla="*/ 110297 w 1255965"/>
                <a:gd name="connsiteY3" fmla="*/ 416284 h 565719"/>
                <a:gd name="connsiteX4" fmla="*/ 0 w 1255965"/>
                <a:gd name="connsiteY4" fmla="*/ 0 h 565719"/>
                <a:gd name="connsiteX0" fmla="*/ 0 w 1255965"/>
                <a:gd name="connsiteY0" fmla="*/ 0 h 565719"/>
                <a:gd name="connsiteX1" fmla="*/ 1056719 w 1255965"/>
                <a:gd name="connsiteY1" fmla="*/ 188573 h 565719"/>
                <a:gd name="connsiteX2" fmla="*/ 1255965 w 1255965"/>
                <a:gd name="connsiteY2" fmla="*/ 565719 h 565719"/>
                <a:gd name="connsiteX3" fmla="*/ 209920 w 1255965"/>
                <a:gd name="connsiteY3" fmla="*/ 437632 h 565719"/>
                <a:gd name="connsiteX4" fmla="*/ 0 w 1255965"/>
                <a:gd name="connsiteY4" fmla="*/ 0 h 565719"/>
                <a:gd name="connsiteX0" fmla="*/ 0 w 1255965"/>
                <a:gd name="connsiteY0" fmla="*/ 0 h 565719"/>
                <a:gd name="connsiteX1" fmla="*/ 1056719 w 1255965"/>
                <a:gd name="connsiteY1" fmla="*/ 188573 h 565719"/>
                <a:gd name="connsiteX2" fmla="*/ 1255965 w 1255965"/>
                <a:gd name="connsiteY2" fmla="*/ 565719 h 565719"/>
                <a:gd name="connsiteX3" fmla="*/ 224152 w 1255965"/>
                <a:gd name="connsiteY3" fmla="*/ 416284 h 565719"/>
                <a:gd name="connsiteX4" fmla="*/ 0 w 1255965"/>
                <a:gd name="connsiteY4" fmla="*/ 0 h 565719"/>
                <a:gd name="connsiteX0" fmla="*/ 0 w 1255965"/>
                <a:gd name="connsiteY0" fmla="*/ 0 h 565719"/>
                <a:gd name="connsiteX1" fmla="*/ 1056719 w 1255965"/>
                <a:gd name="connsiteY1" fmla="*/ 188573 h 565719"/>
                <a:gd name="connsiteX2" fmla="*/ 1255965 w 1255965"/>
                <a:gd name="connsiteY2" fmla="*/ 565719 h 565719"/>
                <a:gd name="connsiteX3" fmla="*/ 192130 w 1255965"/>
                <a:gd name="connsiteY3" fmla="*/ 355798 h 565719"/>
                <a:gd name="connsiteX4" fmla="*/ 0 w 1255965"/>
                <a:gd name="connsiteY4" fmla="*/ 0 h 56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965" h="565719">
                  <a:moveTo>
                    <a:pt x="0" y="0"/>
                  </a:moveTo>
                  <a:lnTo>
                    <a:pt x="1056719" y="188573"/>
                  </a:lnTo>
                  <a:lnTo>
                    <a:pt x="1255965" y="565719"/>
                  </a:lnTo>
                  <a:lnTo>
                    <a:pt x="192130" y="35579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0188EE5-5DDF-447D-B4A9-9775D48832FA}"/>
                </a:ext>
              </a:extLst>
            </p:cNvPr>
            <p:cNvSpPr/>
            <p:nvPr/>
          </p:nvSpPr>
          <p:spPr>
            <a:xfrm>
              <a:off x="7491833" y="3602588"/>
              <a:ext cx="1615321" cy="1640228"/>
            </a:xfrm>
            <a:custGeom>
              <a:avLst/>
              <a:gdLst>
                <a:gd name="connsiteX0" fmla="*/ 1366263 w 1615321"/>
                <a:gd name="connsiteY0" fmla="*/ 0 h 1640228"/>
                <a:gd name="connsiteX1" fmla="*/ 1615321 w 1615321"/>
                <a:gd name="connsiteY1" fmla="*/ 402052 h 1640228"/>
                <a:gd name="connsiteX2" fmla="*/ 291754 w 1615321"/>
                <a:gd name="connsiteY2" fmla="*/ 1640228 h 1640228"/>
                <a:gd name="connsiteX3" fmla="*/ 0 w 1615321"/>
                <a:gd name="connsiteY3" fmla="*/ 1213270 h 16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5321" h="1640228">
                  <a:moveTo>
                    <a:pt x="1366263" y="0"/>
                  </a:moveTo>
                  <a:lnTo>
                    <a:pt x="1615321" y="402052"/>
                  </a:lnTo>
                  <a:lnTo>
                    <a:pt x="291754" y="1640228"/>
                  </a:lnTo>
                  <a:lnTo>
                    <a:pt x="0" y="121327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A249EFB6-FD74-4669-9746-52425466154F}"/>
                </a:ext>
              </a:extLst>
            </p:cNvPr>
            <p:cNvSpPr/>
            <p:nvPr/>
          </p:nvSpPr>
          <p:spPr>
            <a:xfrm>
              <a:off x="7257006" y="5011547"/>
              <a:ext cx="501675" cy="789871"/>
            </a:xfrm>
            <a:custGeom>
              <a:avLst/>
              <a:gdLst>
                <a:gd name="connsiteX0" fmla="*/ 0 w 501675"/>
                <a:gd name="connsiteY0" fmla="*/ 0 h 789871"/>
                <a:gd name="connsiteX1" fmla="*/ 501675 w 501675"/>
                <a:gd name="connsiteY1" fmla="*/ 789871 h 78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675" h="789871">
                  <a:moveTo>
                    <a:pt x="0" y="0"/>
                  </a:moveTo>
                  <a:lnTo>
                    <a:pt x="501675" y="78987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AE016760-5180-4981-B20C-A0FFE0E3191D}"/>
                </a:ext>
              </a:extLst>
            </p:cNvPr>
            <p:cNvSpPr/>
            <p:nvPr/>
          </p:nvSpPr>
          <p:spPr>
            <a:xfrm>
              <a:off x="6922557" y="4435155"/>
              <a:ext cx="2497699" cy="2149018"/>
            </a:xfrm>
            <a:custGeom>
              <a:avLst/>
              <a:gdLst>
                <a:gd name="connsiteX0" fmla="*/ 2348264 w 2497699"/>
                <a:gd name="connsiteY0" fmla="*/ 0 h 2149018"/>
                <a:gd name="connsiteX1" fmla="*/ 2497699 w 2497699"/>
                <a:gd name="connsiteY1" fmla="*/ 241942 h 2149018"/>
                <a:gd name="connsiteX2" fmla="*/ 857472 w 2497699"/>
                <a:gd name="connsiteY2" fmla="*/ 2149018 h 2149018"/>
                <a:gd name="connsiteX3" fmla="*/ 160108 w 2497699"/>
                <a:gd name="connsiteY3" fmla="*/ 2042279 h 2149018"/>
                <a:gd name="connsiteX4" fmla="*/ 0 w 2497699"/>
                <a:gd name="connsiteY4" fmla="*/ 1739850 h 2149018"/>
                <a:gd name="connsiteX5" fmla="*/ 348681 w 2497699"/>
                <a:gd name="connsiteY5" fmla="*/ 1284429 h 2149018"/>
                <a:gd name="connsiteX6" fmla="*/ 846798 w 2497699"/>
                <a:gd name="connsiteY6" fmla="*/ 1366263 h 2149018"/>
                <a:gd name="connsiteX7" fmla="*/ 2348264 w 2497699"/>
                <a:gd name="connsiteY7" fmla="*/ 0 h 214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7699" h="2149018">
                  <a:moveTo>
                    <a:pt x="2348264" y="0"/>
                  </a:moveTo>
                  <a:lnTo>
                    <a:pt x="2497699" y="241942"/>
                  </a:lnTo>
                  <a:lnTo>
                    <a:pt x="857472" y="2149018"/>
                  </a:lnTo>
                  <a:lnTo>
                    <a:pt x="160108" y="2042279"/>
                  </a:lnTo>
                  <a:lnTo>
                    <a:pt x="0" y="1739850"/>
                  </a:lnTo>
                  <a:lnTo>
                    <a:pt x="348681" y="1284429"/>
                  </a:lnTo>
                  <a:lnTo>
                    <a:pt x="846798" y="1366263"/>
                  </a:lnTo>
                  <a:lnTo>
                    <a:pt x="2348264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10948662-3CDD-4D0C-A962-9B4BA5D80025}"/>
                </a:ext>
              </a:extLst>
            </p:cNvPr>
            <p:cNvSpPr/>
            <p:nvPr/>
          </p:nvSpPr>
          <p:spPr>
            <a:xfrm>
              <a:off x="6926114" y="5239258"/>
              <a:ext cx="1455213" cy="1049603"/>
            </a:xfrm>
            <a:custGeom>
              <a:avLst/>
              <a:gdLst>
                <a:gd name="connsiteX0" fmla="*/ 1455213 w 1455213"/>
                <a:gd name="connsiteY0" fmla="*/ 0 h 1049603"/>
                <a:gd name="connsiteX1" fmla="*/ 658226 w 1455213"/>
                <a:gd name="connsiteY1" fmla="*/ 1049603 h 1049603"/>
                <a:gd name="connsiteX2" fmla="*/ 0 w 1455213"/>
                <a:gd name="connsiteY2" fmla="*/ 928632 h 1049603"/>
                <a:gd name="connsiteX3" fmla="*/ 0 w 1455213"/>
                <a:gd name="connsiteY3" fmla="*/ 928632 h 1049603"/>
                <a:gd name="connsiteX4" fmla="*/ 0 w 1455213"/>
                <a:gd name="connsiteY4" fmla="*/ 928632 h 104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213" h="1049603">
                  <a:moveTo>
                    <a:pt x="1455213" y="0"/>
                  </a:moveTo>
                  <a:lnTo>
                    <a:pt x="658226" y="1049603"/>
                  </a:lnTo>
                  <a:lnTo>
                    <a:pt x="0" y="928632"/>
                  </a:lnTo>
                  <a:lnTo>
                    <a:pt x="0" y="928632"/>
                  </a:lnTo>
                  <a:lnTo>
                    <a:pt x="0" y="928632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6076B959-8D55-4ED0-9565-CDDED3AD6373}"/>
                </a:ext>
              </a:extLst>
            </p:cNvPr>
            <p:cNvSpPr/>
            <p:nvPr/>
          </p:nvSpPr>
          <p:spPr>
            <a:xfrm>
              <a:off x="7580782" y="6285303"/>
              <a:ext cx="195689" cy="291754"/>
            </a:xfrm>
            <a:custGeom>
              <a:avLst/>
              <a:gdLst>
                <a:gd name="connsiteX0" fmla="*/ 195689 w 195689"/>
                <a:gd name="connsiteY0" fmla="*/ 291754 h 291754"/>
                <a:gd name="connsiteX1" fmla="*/ 0 w 195689"/>
                <a:gd name="connsiteY1" fmla="*/ 0 h 29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689" h="291754">
                  <a:moveTo>
                    <a:pt x="195689" y="29175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FE7AEAC-02AD-4980-9E68-284B0A466570}"/>
              </a:ext>
            </a:extLst>
          </p:cNvPr>
          <p:cNvGrpSpPr/>
          <p:nvPr/>
        </p:nvGrpSpPr>
        <p:grpSpPr>
          <a:xfrm flipH="1">
            <a:off x="7343870" y="1829722"/>
            <a:ext cx="615637" cy="557450"/>
            <a:chOff x="5494761" y="3028738"/>
            <a:chExt cx="3926542" cy="3555435"/>
          </a:xfrm>
        </p:grpSpPr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2B8F3464-DB35-4D6A-BA5E-A18EB810C9E5}"/>
                </a:ext>
              </a:extLst>
            </p:cNvPr>
            <p:cNvSpPr/>
            <p:nvPr/>
          </p:nvSpPr>
          <p:spPr>
            <a:xfrm>
              <a:off x="5494761" y="3028738"/>
              <a:ext cx="3926542" cy="2773936"/>
            </a:xfrm>
            <a:custGeom>
              <a:avLst/>
              <a:gdLst>
                <a:gd name="connsiteX0" fmla="*/ 2236053 w 3888121"/>
                <a:gd name="connsiteY0" fmla="*/ 2773936 h 2773936"/>
                <a:gd name="connsiteX1" fmla="*/ 468726 w 3888121"/>
                <a:gd name="connsiteY1" fmla="*/ 2481942 h 2773936"/>
                <a:gd name="connsiteX2" fmla="*/ 0 w 3888121"/>
                <a:gd name="connsiteY2" fmla="*/ 1652067 h 2773936"/>
                <a:gd name="connsiteX3" fmla="*/ 1805747 w 3888121"/>
                <a:gd name="connsiteY3" fmla="*/ 0 h 2773936"/>
                <a:gd name="connsiteX4" fmla="*/ 2074689 w 3888121"/>
                <a:gd name="connsiteY4" fmla="*/ 69156 h 2773936"/>
                <a:gd name="connsiteX5" fmla="*/ 2005532 w 3888121"/>
                <a:gd name="connsiteY5" fmla="*/ 138312 h 2773936"/>
                <a:gd name="connsiteX6" fmla="*/ 3042877 w 3888121"/>
                <a:gd name="connsiteY6" fmla="*/ 345781 h 2773936"/>
                <a:gd name="connsiteX7" fmla="*/ 3142769 w 3888121"/>
                <a:gd name="connsiteY7" fmla="*/ 245889 h 2773936"/>
                <a:gd name="connsiteX8" fmla="*/ 3503919 w 3888121"/>
                <a:gd name="connsiteY8" fmla="*/ 368833 h 2773936"/>
                <a:gd name="connsiteX9" fmla="*/ 3888121 w 3888121"/>
                <a:gd name="connsiteY9" fmla="*/ 983556 h 2773936"/>
                <a:gd name="connsiteX10" fmla="*/ 3795912 w 3888121"/>
                <a:gd name="connsiteY10" fmla="*/ 1106500 h 2773936"/>
                <a:gd name="connsiteX11" fmla="*/ 3888121 w 3888121"/>
                <a:gd name="connsiteY11" fmla="*/ 1260181 h 2773936"/>
                <a:gd name="connsiteX12" fmla="*/ 2236053 w 3888121"/>
                <a:gd name="connsiteY12" fmla="*/ 2773936 h 2773936"/>
                <a:gd name="connsiteX0" fmla="*/ 2274474 w 3926542"/>
                <a:gd name="connsiteY0" fmla="*/ 2773936 h 2773936"/>
                <a:gd name="connsiteX1" fmla="*/ 507147 w 3926542"/>
                <a:gd name="connsiteY1" fmla="*/ 2481942 h 2773936"/>
                <a:gd name="connsiteX2" fmla="*/ 0 w 3926542"/>
                <a:gd name="connsiteY2" fmla="*/ 1652067 h 2773936"/>
                <a:gd name="connsiteX3" fmla="*/ 1844168 w 3926542"/>
                <a:gd name="connsiteY3" fmla="*/ 0 h 2773936"/>
                <a:gd name="connsiteX4" fmla="*/ 2113110 w 3926542"/>
                <a:gd name="connsiteY4" fmla="*/ 69156 h 2773936"/>
                <a:gd name="connsiteX5" fmla="*/ 2043953 w 3926542"/>
                <a:gd name="connsiteY5" fmla="*/ 138312 h 2773936"/>
                <a:gd name="connsiteX6" fmla="*/ 3081298 w 3926542"/>
                <a:gd name="connsiteY6" fmla="*/ 345781 h 2773936"/>
                <a:gd name="connsiteX7" fmla="*/ 3181190 w 3926542"/>
                <a:gd name="connsiteY7" fmla="*/ 245889 h 2773936"/>
                <a:gd name="connsiteX8" fmla="*/ 3542340 w 3926542"/>
                <a:gd name="connsiteY8" fmla="*/ 368833 h 2773936"/>
                <a:gd name="connsiteX9" fmla="*/ 3926542 w 3926542"/>
                <a:gd name="connsiteY9" fmla="*/ 983556 h 2773936"/>
                <a:gd name="connsiteX10" fmla="*/ 3834333 w 3926542"/>
                <a:gd name="connsiteY10" fmla="*/ 1106500 h 2773936"/>
                <a:gd name="connsiteX11" fmla="*/ 3926542 w 3926542"/>
                <a:gd name="connsiteY11" fmla="*/ 1260181 h 2773936"/>
                <a:gd name="connsiteX12" fmla="*/ 2274474 w 3926542"/>
                <a:gd name="connsiteY12" fmla="*/ 2773936 h 277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6542" h="2773936">
                  <a:moveTo>
                    <a:pt x="2274474" y="2773936"/>
                  </a:moveTo>
                  <a:lnTo>
                    <a:pt x="507147" y="2481942"/>
                  </a:lnTo>
                  <a:lnTo>
                    <a:pt x="0" y="1652067"/>
                  </a:lnTo>
                  <a:lnTo>
                    <a:pt x="1844168" y="0"/>
                  </a:lnTo>
                  <a:lnTo>
                    <a:pt x="2113110" y="69156"/>
                  </a:lnTo>
                  <a:lnTo>
                    <a:pt x="2043953" y="138312"/>
                  </a:lnTo>
                  <a:lnTo>
                    <a:pt x="3081298" y="345781"/>
                  </a:lnTo>
                  <a:lnTo>
                    <a:pt x="3181190" y="245889"/>
                  </a:lnTo>
                  <a:lnTo>
                    <a:pt x="3542340" y="368833"/>
                  </a:lnTo>
                  <a:lnTo>
                    <a:pt x="3926542" y="983556"/>
                  </a:lnTo>
                  <a:lnTo>
                    <a:pt x="3834333" y="1106500"/>
                  </a:lnTo>
                  <a:lnTo>
                    <a:pt x="3926542" y="1260181"/>
                  </a:lnTo>
                  <a:lnTo>
                    <a:pt x="2274474" y="2773936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7FCBE1C0-F7BB-4C25-9FA5-8A3478AE8463}"/>
                </a:ext>
              </a:extLst>
            </p:cNvPr>
            <p:cNvSpPr/>
            <p:nvPr/>
          </p:nvSpPr>
          <p:spPr>
            <a:xfrm>
              <a:off x="7059883" y="3174734"/>
              <a:ext cx="1500808" cy="591671"/>
            </a:xfrm>
            <a:custGeom>
              <a:avLst/>
              <a:gdLst>
                <a:gd name="connsiteX0" fmla="*/ 430306 w 1483019"/>
                <a:gd name="connsiteY0" fmla="*/ 0 h 591671"/>
                <a:gd name="connsiteX1" fmla="*/ 0 w 1483019"/>
                <a:gd name="connsiteY1" fmla="*/ 391886 h 591671"/>
                <a:gd name="connsiteX2" fmla="*/ 130629 w 1483019"/>
                <a:gd name="connsiteY2" fmla="*/ 437990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215153 w 1483019"/>
                <a:gd name="connsiteY5" fmla="*/ 437990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37990 w 1483019"/>
                <a:gd name="connsiteY9" fmla="*/ 484094 h 591671"/>
                <a:gd name="connsiteX10" fmla="*/ 545567 w 1483019"/>
                <a:gd name="connsiteY10" fmla="*/ 507146 h 591671"/>
                <a:gd name="connsiteX11" fmla="*/ 929768 w 1483019"/>
                <a:gd name="connsiteY11" fmla="*/ 107577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30629 w 1483019"/>
                <a:gd name="connsiteY2" fmla="*/ 437990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215153 w 1483019"/>
                <a:gd name="connsiteY5" fmla="*/ 437990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37990 w 1483019"/>
                <a:gd name="connsiteY9" fmla="*/ 484094 h 591671"/>
                <a:gd name="connsiteX10" fmla="*/ 545567 w 1483019"/>
                <a:gd name="connsiteY10" fmla="*/ 507146 h 591671"/>
                <a:gd name="connsiteX11" fmla="*/ 929768 w 1483019"/>
                <a:gd name="connsiteY11" fmla="*/ 107577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37745 w 1483019"/>
                <a:gd name="connsiteY2" fmla="*/ 437990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215153 w 1483019"/>
                <a:gd name="connsiteY5" fmla="*/ 437990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37990 w 1483019"/>
                <a:gd name="connsiteY9" fmla="*/ 484094 h 591671"/>
                <a:gd name="connsiteX10" fmla="*/ 545567 w 1483019"/>
                <a:gd name="connsiteY10" fmla="*/ 507146 h 591671"/>
                <a:gd name="connsiteX11" fmla="*/ 929768 w 1483019"/>
                <a:gd name="connsiteY11" fmla="*/ 107577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37745 w 1483019"/>
                <a:gd name="connsiteY2" fmla="*/ 437990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37990 w 1483019"/>
                <a:gd name="connsiteY9" fmla="*/ 484094 h 591671"/>
                <a:gd name="connsiteX10" fmla="*/ 545567 w 1483019"/>
                <a:gd name="connsiteY10" fmla="*/ 507146 h 591671"/>
                <a:gd name="connsiteX11" fmla="*/ 929768 w 1483019"/>
                <a:gd name="connsiteY11" fmla="*/ 107577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37745 w 1483019"/>
                <a:gd name="connsiteY2" fmla="*/ 437990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29768 w 1483019"/>
                <a:gd name="connsiteY11" fmla="*/ 107577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37745 w 1483019"/>
                <a:gd name="connsiteY2" fmla="*/ 437990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33434 w 1483019"/>
                <a:gd name="connsiteY8" fmla="*/ 89788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29768 w 1483019"/>
                <a:gd name="connsiteY11" fmla="*/ 107577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37745 w 1483019"/>
                <a:gd name="connsiteY2" fmla="*/ 437990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33434 w 1483019"/>
                <a:gd name="connsiteY8" fmla="*/ 89788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37745 w 1483019"/>
                <a:gd name="connsiteY2" fmla="*/ 437990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75765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65092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29876 w 1483019"/>
                <a:gd name="connsiteY8" fmla="*/ 107577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92209 h 591671"/>
                <a:gd name="connsiteX8" fmla="*/ 847666 w 1483019"/>
                <a:gd name="connsiteY8" fmla="*/ 104019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491778 w 1483019"/>
                <a:gd name="connsiteY3" fmla="*/ 46104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88651 h 591671"/>
                <a:gd name="connsiteX8" fmla="*/ 847666 w 1483019"/>
                <a:gd name="connsiteY8" fmla="*/ 104019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591671 w 1483019"/>
                <a:gd name="connsiteY4" fmla="*/ 6147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88651 h 591671"/>
                <a:gd name="connsiteX8" fmla="*/ 847666 w 1483019"/>
                <a:gd name="connsiteY8" fmla="*/ 104019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20135 w 1483019"/>
                <a:gd name="connsiteY4" fmla="*/ 50798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88651 h 591671"/>
                <a:gd name="connsiteX8" fmla="*/ 847666 w 1483019"/>
                <a:gd name="connsiteY8" fmla="*/ 104019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27251 w 1483019"/>
                <a:gd name="connsiteY4" fmla="*/ 43682 h 591671"/>
                <a:gd name="connsiteX5" fmla="*/ 190247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88651 h 591671"/>
                <a:gd name="connsiteX8" fmla="*/ 847666 w 1483019"/>
                <a:gd name="connsiteY8" fmla="*/ 104019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27251 w 1483019"/>
                <a:gd name="connsiteY4" fmla="*/ 43682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88651 h 591671"/>
                <a:gd name="connsiteX8" fmla="*/ 847666 w 1483019"/>
                <a:gd name="connsiteY8" fmla="*/ 104019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45352 w 1483019"/>
                <a:gd name="connsiteY7" fmla="*/ 88651 h 591671"/>
                <a:gd name="connsiteX8" fmla="*/ 847666 w 1483019"/>
                <a:gd name="connsiteY8" fmla="*/ 104019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47666 w 1483019"/>
                <a:gd name="connsiteY8" fmla="*/ 104019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16642 w 1483019"/>
                <a:gd name="connsiteY9" fmla="*/ 487652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08420 w 1483019"/>
                <a:gd name="connsiteY11" fmla="*/ 12892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50861 w 1483019"/>
                <a:gd name="connsiteY12" fmla="*/ 15368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68511 w 1483019"/>
                <a:gd name="connsiteY13" fmla="*/ 522514 h 591671"/>
                <a:gd name="connsiteX14" fmla="*/ 814508 w 1483019"/>
                <a:gd name="connsiteY14" fmla="*/ 537883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68511 w 1483019"/>
                <a:gd name="connsiteY13" fmla="*/ 522514 h 591671"/>
                <a:gd name="connsiteX14" fmla="*/ 807392 w 1483019"/>
                <a:gd name="connsiteY14" fmla="*/ 544999 h 591671"/>
                <a:gd name="connsiteX15" fmla="*/ 1198710 w 1483019"/>
                <a:gd name="connsiteY15" fmla="*/ 169049 h 591671"/>
                <a:gd name="connsiteX16" fmla="*/ 1375442 w 1483019"/>
                <a:gd name="connsiteY16" fmla="*/ 199785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68511 w 1483019"/>
                <a:gd name="connsiteY13" fmla="*/ 522514 h 591671"/>
                <a:gd name="connsiteX14" fmla="*/ 807392 w 1483019"/>
                <a:gd name="connsiteY14" fmla="*/ 544999 h 591671"/>
                <a:gd name="connsiteX15" fmla="*/ 1198710 w 1483019"/>
                <a:gd name="connsiteY15" fmla="*/ 169049 h 591671"/>
                <a:gd name="connsiteX16" fmla="*/ 1339863 w 1483019"/>
                <a:gd name="connsiteY16" fmla="*/ 174879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68511 w 1483019"/>
                <a:gd name="connsiteY13" fmla="*/ 522514 h 591671"/>
                <a:gd name="connsiteX14" fmla="*/ 807392 w 1483019"/>
                <a:gd name="connsiteY14" fmla="*/ 544999 h 591671"/>
                <a:gd name="connsiteX15" fmla="*/ 1198710 w 1483019"/>
                <a:gd name="connsiteY15" fmla="*/ 169049 h 591671"/>
                <a:gd name="connsiteX16" fmla="*/ 1318515 w 1483019"/>
                <a:gd name="connsiteY16" fmla="*/ 192669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68511 w 1483019"/>
                <a:gd name="connsiteY13" fmla="*/ 522514 h 591671"/>
                <a:gd name="connsiteX14" fmla="*/ 807392 w 1483019"/>
                <a:gd name="connsiteY14" fmla="*/ 544999 h 591671"/>
                <a:gd name="connsiteX15" fmla="*/ 1198710 w 1483019"/>
                <a:gd name="connsiteY15" fmla="*/ 169049 h 591671"/>
                <a:gd name="connsiteX16" fmla="*/ 1325631 w 1483019"/>
                <a:gd name="connsiteY16" fmla="*/ 192669 h 591671"/>
                <a:gd name="connsiteX17" fmla="*/ 914400 w 1483019"/>
                <a:gd name="connsiteY17" fmla="*/ 560935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68511 w 1483019"/>
                <a:gd name="connsiteY13" fmla="*/ 522514 h 591671"/>
                <a:gd name="connsiteX14" fmla="*/ 807392 w 1483019"/>
                <a:gd name="connsiteY14" fmla="*/ 544999 h 591671"/>
                <a:gd name="connsiteX15" fmla="*/ 1198710 w 1483019"/>
                <a:gd name="connsiteY15" fmla="*/ 169049 h 591671"/>
                <a:gd name="connsiteX16" fmla="*/ 1325631 w 1483019"/>
                <a:gd name="connsiteY16" fmla="*/ 192669 h 591671"/>
                <a:gd name="connsiteX17" fmla="*/ 935748 w 1483019"/>
                <a:gd name="connsiteY17" fmla="*/ 564492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36489 w 1483019"/>
                <a:gd name="connsiteY13" fmla="*/ 536746 h 591671"/>
                <a:gd name="connsiteX14" fmla="*/ 807392 w 1483019"/>
                <a:gd name="connsiteY14" fmla="*/ 544999 h 591671"/>
                <a:gd name="connsiteX15" fmla="*/ 1198710 w 1483019"/>
                <a:gd name="connsiteY15" fmla="*/ 169049 h 591671"/>
                <a:gd name="connsiteX16" fmla="*/ 1325631 w 1483019"/>
                <a:gd name="connsiteY16" fmla="*/ 192669 h 591671"/>
                <a:gd name="connsiteX17" fmla="*/ 935748 w 1483019"/>
                <a:gd name="connsiteY17" fmla="*/ 564492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36489 w 1483019"/>
                <a:gd name="connsiteY13" fmla="*/ 536746 h 591671"/>
                <a:gd name="connsiteX14" fmla="*/ 807392 w 1483019"/>
                <a:gd name="connsiteY14" fmla="*/ 544999 h 591671"/>
                <a:gd name="connsiteX15" fmla="*/ 1198710 w 1483019"/>
                <a:gd name="connsiteY15" fmla="*/ 169049 h 591671"/>
                <a:gd name="connsiteX16" fmla="*/ 1325631 w 1483019"/>
                <a:gd name="connsiteY16" fmla="*/ 192669 h 591671"/>
                <a:gd name="connsiteX17" fmla="*/ 921516 w 1483019"/>
                <a:gd name="connsiteY17" fmla="*/ 568050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34432 w 1483019"/>
                <a:gd name="connsiteY9" fmla="*/ 491210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36489 w 1483019"/>
                <a:gd name="connsiteY13" fmla="*/ 536746 h 591671"/>
                <a:gd name="connsiteX14" fmla="*/ 807392 w 1483019"/>
                <a:gd name="connsiteY14" fmla="*/ 552114 h 591671"/>
                <a:gd name="connsiteX15" fmla="*/ 1198710 w 1483019"/>
                <a:gd name="connsiteY15" fmla="*/ 169049 h 591671"/>
                <a:gd name="connsiteX16" fmla="*/ 1325631 w 1483019"/>
                <a:gd name="connsiteY16" fmla="*/ 192669 h 591671"/>
                <a:gd name="connsiteX17" fmla="*/ 921516 w 1483019"/>
                <a:gd name="connsiteY17" fmla="*/ 568050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48664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16642 w 1483019"/>
                <a:gd name="connsiteY9" fmla="*/ 501884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36489 w 1483019"/>
                <a:gd name="connsiteY13" fmla="*/ 536746 h 591671"/>
                <a:gd name="connsiteX14" fmla="*/ 807392 w 1483019"/>
                <a:gd name="connsiteY14" fmla="*/ 552114 h 591671"/>
                <a:gd name="connsiteX15" fmla="*/ 1198710 w 1483019"/>
                <a:gd name="connsiteY15" fmla="*/ 169049 h 591671"/>
                <a:gd name="connsiteX16" fmla="*/ 1325631 w 1483019"/>
                <a:gd name="connsiteY16" fmla="*/ 192669 h 591671"/>
                <a:gd name="connsiteX17" fmla="*/ 921516 w 1483019"/>
                <a:gd name="connsiteY17" fmla="*/ 568050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30306 w 1483019"/>
                <a:gd name="connsiteY0" fmla="*/ 0 h 591671"/>
                <a:gd name="connsiteX1" fmla="*/ 0 w 1483019"/>
                <a:gd name="connsiteY1" fmla="*/ 413233 h 591671"/>
                <a:gd name="connsiteX2" fmla="*/ 123513 w 1483019"/>
                <a:gd name="connsiteY2" fmla="*/ 434432 h 591671"/>
                <a:gd name="connsiteX3" fmla="*/ 520242 w 1483019"/>
                <a:gd name="connsiteY3" fmla="*/ 31872 h 591671"/>
                <a:gd name="connsiteX4" fmla="*/ 616577 w 1483019"/>
                <a:gd name="connsiteY4" fmla="*/ 47240 h 591671"/>
                <a:gd name="connsiteX5" fmla="*/ 204479 w 1483019"/>
                <a:gd name="connsiteY5" fmla="*/ 455780 h 591671"/>
                <a:gd name="connsiteX6" fmla="*/ 353466 w 1483019"/>
                <a:gd name="connsiteY6" fmla="*/ 476410 h 591671"/>
                <a:gd name="connsiteX7" fmla="*/ 752467 w 1483019"/>
                <a:gd name="connsiteY7" fmla="*/ 74419 h 591671"/>
                <a:gd name="connsiteX8" fmla="*/ 858340 w 1483019"/>
                <a:gd name="connsiteY8" fmla="*/ 93345 h 591671"/>
                <a:gd name="connsiteX9" fmla="*/ 416642 w 1483019"/>
                <a:gd name="connsiteY9" fmla="*/ 501884 h 591671"/>
                <a:gd name="connsiteX10" fmla="*/ 545567 w 1483019"/>
                <a:gd name="connsiteY10" fmla="*/ 507146 h 591671"/>
                <a:gd name="connsiteX11" fmla="*/ 926210 w 1483019"/>
                <a:gd name="connsiteY11" fmla="*/ 111134 h 591671"/>
                <a:gd name="connsiteX12" fmla="*/ 1075766 w 1483019"/>
                <a:gd name="connsiteY12" fmla="*/ 135891 h 591671"/>
                <a:gd name="connsiteX13" fmla="*/ 636489 w 1483019"/>
                <a:gd name="connsiteY13" fmla="*/ 536746 h 591671"/>
                <a:gd name="connsiteX14" fmla="*/ 807392 w 1483019"/>
                <a:gd name="connsiteY14" fmla="*/ 552114 h 591671"/>
                <a:gd name="connsiteX15" fmla="*/ 1198710 w 1483019"/>
                <a:gd name="connsiteY15" fmla="*/ 169049 h 591671"/>
                <a:gd name="connsiteX16" fmla="*/ 1325631 w 1483019"/>
                <a:gd name="connsiteY16" fmla="*/ 192669 h 591671"/>
                <a:gd name="connsiteX17" fmla="*/ 921516 w 1483019"/>
                <a:gd name="connsiteY17" fmla="*/ 568050 h 591671"/>
                <a:gd name="connsiteX18" fmla="*/ 1091133 w 1483019"/>
                <a:gd name="connsiteY18" fmla="*/ 591671 h 591671"/>
                <a:gd name="connsiteX19" fmla="*/ 1483019 w 1483019"/>
                <a:gd name="connsiteY19" fmla="*/ 215153 h 591671"/>
                <a:gd name="connsiteX0" fmla="*/ 448095 w 1500808"/>
                <a:gd name="connsiteY0" fmla="*/ 0 h 591671"/>
                <a:gd name="connsiteX1" fmla="*/ 0 w 1500808"/>
                <a:gd name="connsiteY1" fmla="*/ 416791 h 591671"/>
                <a:gd name="connsiteX2" fmla="*/ 141302 w 1500808"/>
                <a:gd name="connsiteY2" fmla="*/ 434432 h 591671"/>
                <a:gd name="connsiteX3" fmla="*/ 538031 w 1500808"/>
                <a:gd name="connsiteY3" fmla="*/ 31872 h 591671"/>
                <a:gd name="connsiteX4" fmla="*/ 634366 w 1500808"/>
                <a:gd name="connsiteY4" fmla="*/ 47240 h 591671"/>
                <a:gd name="connsiteX5" fmla="*/ 222268 w 1500808"/>
                <a:gd name="connsiteY5" fmla="*/ 455780 h 591671"/>
                <a:gd name="connsiteX6" fmla="*/ 371255 w 1500808"/>
                <a:gd name="connsiteY6" fmla="*/ 476410 h 591671"/>
                <a:gd name="connsiteX7" fmla="*/ 770256 w 1500808"/>
                <a:gd name="connsiteY7" fmla="*/ 74419 h 591671"/>
                <a:gd name="connsiteX8" fmla="*/ 876129 w 1500808"/>
                <a:gd name="connsiteY8" fmla="*/ 93345 h 591671"/>
                <a:gd name="connsiteX9" fmla="*/ 434431 w 1500808"/>
                <a:gd name="connsiteY9" fmla="*/ 501884 h 591671"/>
                <a:gd name="connsiteX10" fmla="*/ 563356 w 1500808"/>
                <a:gd name="connsiteY10" fmla="*/ 507146 h 591671"/>
                <a:gd name="connsiteX11" fmla="*/ 943999 w 1500808"/>
                <a:gd name="connsiteY11" fmla="*/ 111134 h 591671"/>
                <a:gd name="connsiteX12" fmla="*/ 1093555 w 1500808"/>
                <a:gd name="connsiteY12" fmla="*/ 135891 h 591671"/>
                <a:gd name="connsiteX13" fmla="*/ 654278 w 1500808"/>
                <a:gd name="connsiteY13" fmla="*/ 536746 h 591671"/>
                <a:gd name="connsiteX14" fmla="*/ 825181 w 1500808"/>
                <a:gd name="connsiteY14" fmla="*/ 552114 h 591671"/>
                <a:gd name="connsiteX15" fmla="*/ 1216499 w 1500808"/>
                <a:gd name="connsiteY15" fmla="*/ 169049 h 591671"/>
                <a:gd name="connsiteX16" fmla="*/ 1343420 w 1500808"/>
                <a:gd name="connsiteY16" fmla="*/ 192669 h 591671"/>
                <a:gd name="connsiteX17" fmla="*/ 939305 w 1500808"/>
                <a:gd name="connsiteY17" fmla="*/ 568050 h 591671"/>
                <a:gd name="connsiteX18" fmla="*/ 1108922 w 1500808"/>
                <a:gd name="connsiteY18" fmla="*/ 591671 h 591671"/>
                <a:gd name="connsiteX19" fmla="*/ 1500808 w 1500808"/>
                <a:gd name="connsiteY19" fmla="*/ 215153 h 59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00808" h="591671">
                  <a:moveTo>
                    <a:pt x="448095" y="0"/>
                  </a:moveTo>
                  <a:lnTo>
                    <a:pt x="0" y="416791"/>
                  </a:lnTo>
                  <a:lnTo>
                    <a:pt x="141302" y="434432"/>
                  </a:lnTo>
                  <a:lnTo>
                    <a:pt x="538031" y="31872"/>
                  </a:lnTo>
                  <a:lnTo>
                    <a:pt x="634366" y="47240"/>
                  </a:lnTo>
                  <a:lnTo>
                    <a:pt x="222268" y="455780"/>
                  </a:lnTo>
                  <a:lnTo>
                    <a:pt x="371255" y="476410"/>
                  </a:lnTo>
                  <a:lnTo>
                    <a:pt x="770256" y="74419"/>
                  </a:lnTo>
                  <a:lnTo>
                    <a:pt x="876129" y="93345"/>
                  </a:lnTo>
                  <a:lnTo>
                    <a:pt x="434431" y="501884"/>
                  </a:lnTo>
                  <a:lnTo>
                    <a:pt x="563356" y="507146"/>
                  </a:lnTo>
                  <a:lnTo>
                    <a:pt x="943999" y="111134"/>
                  </a:lnTo>
                  <a:lnTo>
                    <a:pt x="1093555" y="135891"/>
                  </a:lnTo>
                  <a:lnTo>
                    <a:pt x="654278" y="536746"/>
                  </a:lnTo>
                  <a:lnTo>
                    <a:pt x="825181" y="552114"/>
                  </a:lnTo>
                  <a:lnTo>
                    <a:pt x="1216499" y="169049"/>
                  </a:lnTo>
                  <a:lnTo>
                    <a:pt x="1343420" y="192669"/>
                  </a:lnTo>
                  <a:lnTo>
                    <a:pt x="939305" y="568050"/>
                  </a:lnTo>
                  <a:lnTo>
                    <a:pt x="1108922" y="591671"/>
                  </a:lnTo>
                  <a:lnTo>
                    <a:pt x="1500808" y="215153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B6C1029B-692B-491C-8312-9BBCB0012B67}"/>
                </a:ext>
              </a:extLst>
            </p:cNvPr>
            <p:cNvSpPr/>
            <p:nvPr/>
          </p:nvSpPr>
          <p:spPr>
            <a:xfrm>
              <a:off x="6033062" y="3744907"/>
              <a:ext cx="1956888" cy="1031814"/>
            </a:xfrm>
            <a:custGeom>
              <a:avLst/>
              <a:gdLst>
                <a:gd name="connsiteX0" fmla="*/ 903726 w 1956888"/>
                <a:gd name="connsiteY0" fmla="*/ 0 h 1031814"/>
                <a:gd name="connsiteX1" fmla="*/ 0 w 1956888"/>
                <a:gd name="connsiteY1" fmla="*/ 821893 h 1031814"/>
                <a:gd name="connsiteX2" fmla="*/ 1056719 w 1956888"/>
                <a:gd name="connsiteY2" fmla="*/ 1031814 h 1031814"/>
                <a:gd name="connsiteX3" fmla="*/ 1956888 w 1956888"/>
                <a:gd name="connsiteY3" fmla="*/ 202805 h 1031814"/>
                <a:gd name="connsiteX4" fmla="*/ 903726 w 1956888"/>
                <a:gd name="connsiteY4" fmla="*/ 0 h 103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6888" h="1031814">
                  <a:moveTo>
                    <a:pt x="903726" y="0"/>
                  </a:moveTo>
                  <a:lnTo>
                    <a:pt x="0" y="821893"/>
                  </a:lnTo>
                  <a:lnTo>
                    <a:pt x="1056719" y="1031814"/>
                  </a:lnTo>
                  <a:lnTo>
                    <a:pt x="1956888" y="202805"/>
                  </a:lnTo>
                  <a:lnTo>
                    <a:pt x="903726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DA306900-7B02-41C4-AA09-3D42C39A28EE}"/>
                </a:ext>
              </a:extLst>
            </p:cNvPr>
            <p:cNvSpPr/>
            <p:nvPr/>
          </p:nvSpPr>
          <p:spPr>
            <a:xfrm>
              <a:off x="5502924" y="3410458"/>
              <a:ext cx="3529513" cy="1604647"/>
            </a:xfrm>
            <a:custGeom>
              <a:avLst/>
              <a:gdLst>
                <a:gd name="connsiteX0" fmla="*/ 3529513 w 3529513"/>
                <a:gd name="connsiteY0" fmla="*/ 0 h 1604647"/>
                <a:gd name="connsiteX1" fmla="*/ 1750524 w 3529513"/>
                <a:gd name="connsiteY1" fmla="*/ 1604647 h 1604647"/>
                <a:gd name="connsiteX2" fmla="*/ 0 w 3529513"/>
                <a:gd name="connsiteY2" fmla="*/ 1266639 h 160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9513" h="1604647">
                  <a:moveTo>
                    <a:pt x="3529513" y="0"/>
                  </a:moveTo>
                  <a:lnTo>
                    <a:pt x="1750524" y="1604647"/>
                  </a:lnTo>
                  <a:lnTo>
                    <a:pt x="0" y="1266639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64ECCECD-AFC7-4BD2-AB63-DA8031855411}"/>
                </a:ext>
              </a:extLst>
            </p:cNvPr>
            <p:cNvSpPr/>
            <p:nvPr/>
          </p:nvSpPr>
          <p:spPr>
            <a:xfrm>
              <a:off x="5997483" y="4968851"/>
              <a:ext cx="1255965" cy="565719"/>
            </a:xfrm>
            <a:custGeom>
              <a:avLst/>
              <a:gdLst>
                <a:gd name="connsiteX0" fmla="*/ 0 w 1255965"/>
                <a:gd name="connsiteY0" fmla="*/ 0 h 565719"/>
                <a:gd name="connsiteX1" fmla="*/ 1056719 w 1255965"/>
                <a:gd name="connsiteY1" fmla="*/ 188573 h 565719"/>
                <a:gd name="connsiteX2" fmla="*/ 1255965 w 1255965"/>
                <a:gd name="connsiteY2" fmla="*/ 565719 h 565719"/>
                <a:gd name="connsiteX3" fmla="*/ 110297 w 1255965"/>
                <a:gd name="connsiteY3" fmla="*/ 416284 h 565719"/>
                <a:gd name="connsiteX4" fmla="*/ 0 w 1255965"/>
                <a:gd name="connsiteY4" fmla="*/ 0 h 565719"/>
                <a:gd name="connsiteX0" fmla="*/ 0 w 1255965"/>
                <a:gd name="connsiteY0" fmla="*/ 0 h 565719"/>
                <a:gd name="connsiteX1" fmla="*/ 1056719 w 1255965"/>
                <a:gd name="connsiteY1" fmla="*/ 188573 h 565719"/>
                <a:gd name="connsiteX2" fmla="*/ 1255965 w 1255965"/>
                <a:gd name="connsiteY2" fmla="*/ 565719 h 565719"/>
                <a:gd name="connsiteX3" fmla="*/ 209920 w 1255965"/>
                <a:gd name="connsiteY3" fmla="*/ 437632 h 565719"/>
                <a:gd name="connsiteX4" fmla="*/ 0 w 1255965"/>
                <a:gd name="connsiteY4" fmla="*/ 0 h 565719"/>
                <a:gd name="connsiteX0" fmla="*/ 0 w 1255965"/>
                <a:gd name="connsiteY0" fmla="*/ 0 h 565719"/>
                <a:gd name="connsiteX1" fmla="*/ 1056719 w 1255965"/>
                <a:gd name="connsiteY1" fmla="*/ 188573 h 565719"/>
                <a:gd name="connsiteX2" fmla="*/ 1255965 w 1255965"/>
                <a:gd name="connsiteY2" fmla="*/ 565719 h 565719"/>
                <a:gd name="connsiteX3" fmla="*/ 224152 w 1255965"/>
                <a:gd name="connsiteY3" fmla="*/ 416284 h 565719"/>
                <a:gd name="connsiteX4" fmla="*/ 0 w 1255965"/>
                <a:gd name="connsiteY4" fmla="*/ 0 h 565719"/>
                <a:gd name="connsiteX0" fmla="*/ 0 w 1255965"/>
                <a:gd name="connsiteY0" fmla="*/ 0 h 565719"/>
                <a:gd name="connsiteX1" fmla="*/ 1056719 w 1255965"/>
                <a:gd name="connsiteY1" fmla="*/ 188573 h 565719"/>
                <a:gd name="connsiteX2" fmla="*/ 1255965 w 1255965"/>
                <a:gd name="connsiteY2" fmla="*/ 565719 h 565719"/>
                <a:gd name="connsiteX3" fmla="*/ 192130 w 1255965"/>
                <a:gd name="connsiteY3" fmla="*/ 355798 h 565719"/>
                <a:gd name="connsiteX4" fmla="*/ 0 w 1255965"/>
                <a:gd name="connsiteY4" fmla="*/ 0 h 56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965" h="565719">
                  <a:moveTo>
                    <a:pt x="0" y="0"/>
                  </a:moveTo>
                  <a:lnTo>
                    <a:pt x="1056719" y="188573"/>
                  </a:lnTo>
                  <a:lnTo>
                    <a:pt x="1255965" y="565719"/>
                  </a:lnTo>
                  <a:lnTo>
                    <a:pt x="192130" y="35579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F1253D51-9BC9-42A7-A7CD-6EDC55DDB0B8}"/>
                </a:ext>
              </a:extLst>
            </p:cNvPr>
            <p:cNvSpPr/>
            <p:nvPr/>
          </p:nvSpPr>
          <p:spPr>
            <a:xfrm>
              <a:off x="7491833" y="3602588"/>
              <a:ext cx="1615321" cy="1640228"/>
            </a:xfrm>
            <a:custGeom>
              <a:avLst/>
              <a:gdLst>
                <a:gd name="connsiteX0" fmla="*/ 1366263 w 1615321"/>
                <a:gd name="connsiteY0" fmla="*/ 0 h 1640228"/>
                <a:gd name="connsiteX1" fmla="*/ 1615321 w 1615321"/>
                <a:gd name="connsiteY1" fmla="*/ 402052 h 1640228"/>
                <a:gd name="connsiteX2" fmla="*/ 291754 w 1615321"/>
                <a:gd name="connsiteY2" fmla="*/ 1640228 h 1640228"/>
                <a:gd name="connsiteX3" fmla="*/ 0 w 1615321"/>
                <a:gd name="connsiteY3" fmla="*/ 1213270 h 164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5321" h="1640228">
                  <a:moveTo>
                    <a:pt x="1366263" y="0"/>
                  </a:moveTo>
                  <a:lnTo>
                    <a:pt x="1615321" y="402052"/>
                  </a:lnTo>
                  <a:lnTo>
                    <a:pt x="291754" y="1640228"/>
                  </a:lnTo>
                  <a:lnTo>
                    <a:pt x="0" y="121327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B78626F1-E55B-4C07-AB45-04F125445620}"/>
                </a:ext>
              </a:extLst>
            </p:cNvPr>
            <p:cNvSpPr/>
            <p:nvPr/>
          </p:nvSpPr>
          <p:spPr>
            <a:xfrm>
              <a:off x="7257006" y="5011547"/>
              <a:ext cx="501675" cy="789871"/>
            </a:xfrm>
            <a:custGeom>
              <a:avLst/>
              <a:gdLst>
                <a:gd name="connsiteX0" fmla="*/ 0 w 501675"/>
                <a:gd name="connsiteY0" fmla="*/ 0 h 789871"/>
                <a:gd name="connsiteX1" fmla="*/ 501675 w 501675"/>
                <a:gd name="connsiteY1" fmla="*/ 789871 h 78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1675" h="789871">
                  <a:moveTo>
                    <a:pt x="0" y="0"/>
                  </a:moveTo>
                  <a:lnTo>
                    <a:pt x="501675" y="78987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9F937FBA-C8C1-41BB-AD2C-EB1639BBE5C3}"/>
                </a:ext>
              </a:extLst>
            </p:cNvPr>
            <p:cNvSpPr/>
            <p:nvPr/>
          </p:nvSpPr>
          <p:spPr>
            <a:xfrm>
              <a:off x="6922557" y="4435155"/>
              <a:ext cx="2497699" cy="2149018"/>
            </a:xfrm>
            <a:custGeom>
              <a:avLst/>
              <a:gdLst>
                <a:gd name="connsiteX0" fmla="*/ 2348264 w 2497699"/>
                <a:gd name="connsiteY0" fmla="*/ 0 h 2149018"/>
                <a:gd name="connsiteX1" fmla="*/ 2497699 w 2497699"/>
                <a:gd name="connsiteY1" fmla="*/ 241942 h 2149018"/>
                <a:gd name="connsiteX2" fmla="*/ 857472 w 2497699"/>
                <a:gd name="connsiteY2" fmla="*/ 2149018 h 2149018"/>
                <a:gd name="connsiteX3" fmla="*/ 160108 w 2497699"/>
                <a:gd name="connsiteY3" fmla="*/ 2042279 h 2149018"/>
                <a:gd name="connsiteX4" fmla="*/ 0 w 2497699"/>
                <a:gd name="connsiteY4" fmla="*/ 1739850 h 2149018"/>
                <a:gd name="connsiteX5" fmla="*/ 348681 w 2497699"/>
                <a:gd name="connsiteY5" fmla="*/ 1284429 h 2149018"/>
                <a:gd name="connsiteX6" fmla="*/ 846798 w 2497699"/>
                <a:gd name="connsiteY6" fmla="*/ 1366263 h 2149018"/>
                <a:gd name="connsiteX7" fmla="*/ 2348264 w 2497699"/>
                <a:gd name="connsiteY7" fmla="*/ 0 h 214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7699" h="2149018">
                  <a:moveTo>
                    <a:pt x="2348264" y="0"/>
                  </a:moveTo>
                  <a:lnTo>
                    <a:pt x="2497699" y="241942"/>
                  </a:lnTo>
                  <a:lnTo>
                    <a:pt x="857472" y="2149018"/>
                  </a:lnTo>
                  <a:lnTo>
                    <a:pt x="160108" y="2042279"/>
                  </a:lnTo>
                  <a:lnTo>
                    <a:pt x="0" y="1739850"/>
                  </a:lnTo>
                  <a:lnTo>
                    <a:pt x="348681" y="1284429"/>
                  </a:lnTo>
                  <a:lnTo>
                    <a:pt x="846798" y="1366263"/>
                  </a:lnTo>
                  <a:lnTo>
                    <a:pt x="2348264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47B935F7-C88F-4319-ADFE-ADAC6E0340AB}"/>
                </a:ext>
              </a:extLst>
            </p:cNvPr>
            <p:cNvSpPr/>
            <p:nvPr/>
          </p:nvSpPr>
          <p:spPr>
            <a:xfrm>
              <a:off x="6926114" y="5239258"/>
              <a:ext cx="1455213" cy="1049603"/>
            </a:xfrm>
            <a:custGeom>
              <a:avLst/>
              <a:gdLst>
                <a:gd name="connsiteX0" fmla="*/ 1455213 w 1455213"/>
                <a:gd name="connsiteY0" fmla="*/ 0 h 1049603"/>
                <a:gd name="connsiteX1" fmla="*/ 658226 w 1455213"/>
                <a:gd name="connsiteY1" fmla="*/ 1049603 h 1049603"/>
                <a:gd name="connsiteX2" fmla="*/ 0 w 1455213"/>
                <a:gd name="connsiteY2" fmla="*/ 928632 h 1049603"/>
                <a:gd name="connsiteX3" fmla="*/ 0 w 1455213"/>
                <a:gd name="connsiteY3" fmla="*/ 928632 h 1049603"/>
                <a:gd name="connsiteX4" fmla="*/ 0 w 1455213"/>
                <a:gd name="connsiteY4" fmla="*/ 928632 h 104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213" h="1049603">
                  <a:moveTo>
                    <a:pt x="1455213" y="0"/>
                  </a:moveTo>
                  <a:lnTo>
                    <a:pt x="658226" y="1049603"/>
                  </a:lnTo>
                  <a:lnTo>
                    <a:pt x="0" y="928632"/>
                  </a:lnTo>
                  <a:lnTo>
                    <a:pt x="0" y="928632"/>
                  </a:lnTo>
                  <a:lnTo>
                    <a:pt x="0" y="928632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CECA0AF3-D38D-42F1-9B30-76263889247B}"/>
                </a:ext>
              </a:extLst>
            </p:cNvPr>
            <p:cNvSpPr/>
            <p:nvPr/>
          </p:nvSpPr>
          <p:spPr>
            <a:xfrm>
              <a:off x="7580782" y="6285303"/>
              <a:ext cx="195689" cy="291754"/>
            </a:xfrm>
            <a:custGeom>
              <a:avLst/>
              <a:gdLst>
                <a:gd name="connsiteX0" fmla="*/ 195689 w 195689"/>
                <a:gd name="connsiteY0" fmla="*/ 291754 h 291754"/>
                <a:gd name="connsiteX1" fmla="*/ 0 w 195689"/>
                <a:gd name="connsiteY1" fmla="*/ 0 h 29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689" h="291754">
                  <a:moveTo>
                    <a:pt x="195689" y="29175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C5BAF1DB-D226-49E4-841A-2FE3F0083408}"/>
              </a:ext>
            </a:extLst>
          </p:cNvPr>
          <p:cNvSpPr/>
          <p:nvPr/>
        </p:nvSpPr>
        <p:spPr>
          <a:xfrm>
            <a:off x="7706620" y="2151187"/>
            <a:ext cx="3733686" cy="817548"/>
          </a:xfrm>
          <a:custGeom>
            <a:avLst/>
            <a:gdLst>
              <a:gd name="connsiteX0" fmla="*/ 131054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673141 w 2939781"/>
              <a:gd name="connsiteY3" fmla="*/ 622507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2764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62496 w 2939781"/>
              <a:gd name="connsiteY9" fmla="*/ 506346 h 643357"/>
              <a:gd name="connsiteX10" fmla="*/ 131054 w 2939781"/>
              <a:gd name="connsiteY10" fmla="*/ 0 h 643357"/>
              <a:gd name="connsiteX0" fmla="*/ 131054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673141 w 2939781"/>
              <a:gd name="connsiteY3" fmla="*/ 622507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0113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62496 w 2939781"/>
              <a:gd name="connsiteY9" fmla="*/ 506346 h 643357"/>
              <a:gd name="connsiteX10" fmla="*/ 131054 w 2939781"/>
              <a:gd name="connsiteY10" fmla="*/ 0 h 643357"/>
              <a:gd name="connsiteX0" fmla="*/ 131054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673141 w 2939781"/>
              <a:gd name="connsiteY3" fmla="*/ 622507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0113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62496 w 2939781"/>
              <a:gd name="connsiteY9" fmla="*/ 506346 h 643357"/>
              <a:gd name="connsiteX10" fmla="*/ 131054 w 2939781"/>
              <a:gd name="connsiteY10" fmla="*/ 0 h 643357"/>
              <a:gd name="connsiteX0" fmla="*/ 131054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673141 w 2939781"/>
              <a:gd name="connsiteY3" fmla="*/ 622507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0113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62496 w 2939781"/>
              <a:gd name="connsiteY9" fmla="*/ 506346 h 643357"/>
              <a:gd name="connsiteX10" fmla="*/ 131054 w 2939781"/>
              <a:gd name="connsiteY10" fmla="*/ 0 h 643357"/>
              <a:gd name="connsiteX0" fmla="*/ 131054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673141 w 2939781"/>
              <a:gd name="connsiteY3" fmla="*/ 622507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0113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38642 w 2939781"/>
              <a:gd name="connsiteY9" fmla="*/ 508997 h 643357"/>
              <a:gd name="connsiteX10" fmla="*/ 131054 w 2939781"/>
              <a:gd name="connsiteY10" fmla="*/ 0 h 643357"/>
              <a:gd name="connsiteX0" fmla="*/ 131054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673141 w 2939781"/>
              <a:gd name="connsiteY3" fmla="*/ 622507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0113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38642 w 2939781"/>
              <a:gd name="connsiteY9" fmla="*/ 508997 h 643357"/>
              <a:gd name="connsiteX10" fmla="*/ 131054 w 2939781"/>
              <a:gd name="connsiteY10" fmla="*/ 0 h 643357"/>
              <a:gd name="connsiteX0" fmla="*/ 131054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673141 w 2939781"/>
              <a:gd name="connsiteY3" fmla="*/ 622507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0113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38642 w 2939781"/>
              <a:gd name="connsiteY9" fmla="*/ 508997 h 643357"/>
              <a:gd name="connsiteX10" fmla="*/ 131054 w 2939781"/>
              <a:gd name="connsiteY10" fmla="*/ 0 h 643357"/>
              <a:gd name="connsiteX0" fmla="*/ 131054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673141 w 2939781"/>
              <a:gd name="connsiteY3" fmla="*/ 622507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0113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38642 w 2939781"/>
              <a:gd name="connsiteY9" fmla="*/ 508997 h 643357"/>
              <a:gd name="connsiteX10" fmla="*/ 131054 w 2939781"/>
              <a:gd name="connsiteY10" fmla="*/ 0 h 643357"/>
              <a:gd name="connsiteX0" fmla="*/ 131054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673141 w 2939781"/>
              <a:gd name="connsiteY3" fmla="*/ 622507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0113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38642 w 2939781"/>
              <a:gd name="connsiteY9" fmla="*/ 508997 h 643357"/>
              <a:gd name="connsiteX10" fmla="*/ 131054 w 2939781"/>
              <a:gd name="connsiteY10" fmla="*/ 0 h 643357"/>
              <a:gd name="connsiteX0" fmla="*/ 131054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673141 w 2939781"/>
              <a:gd name="connsiteY3" fmla="*/ 622507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0113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38642 w 2939781"/>
              <a:gd name="connsiteY9" fmla="*/ 508997 h 643357"/>
              <a:gd name="connsiteX10" fmla="*/ 131054 w 2939781"/>
              <a:gd name="connsiteY10" fmla="*/ 0 h 643357"/>
              <a:gd name="connsiteX0" fmla="*/ 131054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673141 w 2939781"/>
              <a:gd name="connsiteY3" fmla="*/ 622507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0113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38642 w 2939781"/>
              <a:gd name="connsiteY9" fmla="*/ 508997 h 643357"/>
              <a:gd name="connsiteX10" fmla="*/ 131054 w 2939781"/>
              <a:gd name="connsiteY10" fmla="*/ 0 h 643357"/>
              <a:gd name="connsiteX0" fmla="*/ 131054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734101 w 2939781"/>
              <a:gd name="connsiteY3" fmla="*/ 625157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0113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38642 w 2939781"/>
              <a:gd name="connsiteY9" fmla="*/ 508997 h 643357"/>
              <a:gd name="connsiteX10" fmla="*/ 131054 w 2939781"/>
              <a:gd name="connsiteY10" fmla="*/ 0 h 643357"/>
              <a:gd name="connsiteX0" fmla="*/ 131054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734101 w 2939781"/>
              <a:gd name="connsiteY3" fmla="*/ 625157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0113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38642 w 2939781"/>
              <a:gd name="connsiteY9" fmla="*/ 508997 h 643357"/>
              <a:gd name="connsiteX10" fmla="*/ 131054 w 2939781"/>
              <a:gd name="connsiteY10" fmla="*/ 0 h 643357"/>
              <a:gd name="connsiteX0" fmla="*/ 128403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734101 w 2939781"/>
              <a:gd name="connsiteY3" fmla="*/ 625157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0113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38642 w 2939781"/>
              <a:gd name="connsiteY9" fmla="*/ 508997 h 643357"/>
              <a:gd name="connsiteX10" fmla="*/ 128403 w 2939781"/>
              <a:gd name="connsiteY10" fmla="*/ 0 h 643357"/>
              <a:gd name="connsiteX0" fmla="*/ 128403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734101 w 2939781"/>
              <a:gd name="connsiteY3" fmla="*/ 625157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0113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38642 w 2939781"/>
              <a:gd name="connsiteY9" fmla="*/ 508997 h 643357"/>
              <a:gd name="connsiteX10" fmla="*/ 128403 w 2939781"/>
              <a:gd name="connsiteY10" fmla="*/ 0 h 643357"/>
              <a:gd name="connsiteX0" fmla="*/ 128403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734101 w 2939781"/>
              <a:gd name="connsiteY3" fmla="*/ 641059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0113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38642 w 2939781"/>
              <a:gd name="connsiteY9" fmla="*/ 508997 h 643357"/>
              <a:gd name="connsiteX10" fmla="*/ 128403 w 2939781"/>
              <a:gd name="connsiteY10" fmla="*/ 0 h 643357"/>
              <a:gd name="connsiteX0" fmla="*/ 128403 w 2939781"/>
              <a:gd name="connsiteY0" fmla="*/ 0 h 643357"/>
              <a:gd name="connsiteX1" fmla="*/ 11914 w 2939781"/>
              <a:gd name="connsiteY1" fmla="*/ 17871 h 643357"/>
              <a:gd name="connsiteX2" fmla="*/ 0 w 2939781"/>
              <a:gd name="connsiteY2" fmla="*/ 44678 h 643357"/>
              <a:gd name="connsiteX3" fmla="*/ 734101 w 2939781"/>
              <a:gd name="connsiteY3" fmla="*/ 641059 h 643357"/>
              <a:gd name="connsiteX4" fmla="*/ 2213027 w 2939781"/>
              <a:gd name="connsiteY4" fmla="*/ 643357 h 643357"/>
              <a:gd name="connsiteX5" fmla="*/ 2939781 w 2939781"/>
              <a:gd name="connsiteY5" fmla="*/ 62549 h 643357"/>
              <a:gd name="connsiteX6" fmla="*/ 2921910 w 2939781"/>
              <a:gd name="connsiteY6" fmla="*/ 30113 h 643357"/>
              <a:gd name="connsiteX7" fmla="*/ 2811706 w 2939781"/>
              <a:gd name="connsiteY7" fmla="*/ 11914 h 643357"/>
              <a:gd name="connsiteX8" fmla="*/ 2195156 w 2939781"/>
              <a:gd name="connsiteY8" fmla="*/ 527195 h 643357"/>
              <a:gd name="connsiteX9" fmla="*/ 738642 w 2939781"/>
              <a:gd name="connsiteY9" fmla="*/ 527550 h 643357"/>
              <a:gd name="connsiteX10" fmla="*/ 128403 w 2939781"/>
              <a:gd name="connsiteY10" fmla="*/ 0 h 643357"/>
              <a:gd name="connsiteX0" fmla="*/ 128403 w 2939781"/>
              <a:gd name="connsiteY0" fmla="*/ 0 h 649011"/>
              <a:gd name="connsiteX1" fmla="*/ 11914 w 2939781"/>
              <a:gd name="connsiteY1" fmla="*/ 17871 h 649011"/>
              <a:gd name="connsiteX2" fmla="*/ 0 w 2939781"/>
              <a:gd name="connsiteY2" fmla="*/ 44678 h 649011"/>
              <a:gd name="connsiteX3" fmla="*/ 731450 w 2939781"/>
              <a:gd name="connsiteY3" fmla="*/ 649011 h 649011"/>
              <a:gd name="connsiteX4" fmla="*/ 2213027 w 2939781"/>
              <a:gd name="connsiteY4" fmla="*/ 643357 h 649011"/>
              <a:gd name="connsiteX5" fmla="*/ 2939781 w 2939781"/>
              <a:gd name="connsiteY5" fmla="*/ 62549 h 649011"/>
              <a:gd name="connsiteX6" fmla="*/ 2921910 w 2939781"/>
              <a:gd name="connsiteY6" fmla="*/ 30113 h 649011"/>
              <a:gd name="connsiteX7" fmla="*/ 2811706 w 2939781"/>
              <a:gd name="connsiteY7" fmla="*/ 11914 h 649011"/>
              <a:gd name="connsiteX8" fmla="*/ 2195156 w 2939781"/>
              <a:gd name="connsiteY8" fmla="*/ 527195 h 649011"/>
              <a:gd name="connsiteX9" fmla="*/ 738642 w 2939781"/>
              <a:gd name="connsiteY9" fmla="*/ 527550 h 649011"/>
              <a:gd name="connsiteX10" fmla="*/ 128403 w 2939781"/>
              <a:gd name="connsiteY10" fmla="*/ 0 h 649011"/>
              <a:gd name="connsiteX0" fmla="*/ 128403 w 2939781"/>
              <a:gd name="connsiteY0" fmla="*/ 0 h 646361"/>
              <a:gd name="connsiteX1" fmla="*/ 11914 w 2939781"/>
              <a:gd name="connsiteY1" fmla="*/ 17871 h 646361"/>
              <a:gd name="connsiteX2" fmla="*/ 0 w 2939781"/>
              <a:gd name="connsiteY2" fmla="*/ 44678 h 646361"/>
              <a:gd name="connsiteX3" fmla="*/ 731450 w 2939781"/>
              <a:gd name="connsiteY3" fmla="*/ 646361 h 646361"/>
              <a:gd name="connsiteX4" fmla="*/ 2213027 w 2939781"/>
              <a:gd name="connsiteY4" fmla="*/ 643357 h 646361"/>
              <a:gd name="connsiteX5" fmla="*/ 2939781 w 2939781"/>
              <a:gd name="connsiteY5" fmla="*/ 62549 h 646361"/>
              <a:gd name="connsiteX6" fmla="*/ 2921910 w 2939781"/>
              <a:gd name="connsiteY6" fmla="*/ 30113 h 646361"/>
              <a:gd name="connsiteX7" fmla="*/ 2811706 w 2939781"/>
              <a:gd name="connsiteY7" fmla="*/ 11914 h 646361"/>
              <a:gd name="connsiteX8" fmla="*/ 2195156 w 2939781"/>
              <a:gd name="connsiteY8" fmla="*/ 527195 h 646361"/>
              <a:gd name="connsiteX9" fmla="*/ 738642 w 2939781"/>
              <a:gd name="connsiteY9" fmla="*/ 527550 h 646361"/>
              <a:gd name="connsiteX10" fmla="*/ 128403 w 2939781"/>
              <a:gd name="connsiteY10" fmla="*/ 0 h 646361"/>
              <a:gd name="connsiteX0" fmla="*/ 128403 w 2939781"/>
              <a:gd name="connsiteY0" fmla="*/ 0 h 643710"/>
              <a:gd name="connsiteX1" fmla="*/ 11914 w 2939781"/>
              <a:gd name="connsiteY1" fmla="*/ 17871 h 643710"/>
              <a:gd name="connsiteX2" fmla="*/ 0 w 2939781"/>
              <a:gd name="connsiteY2" fmla="*/ 44678 h 643710"/>
              <a:gd name="connsiteX3" fmla="*/ 728800 w 2939781"/>
              <a:gd name="connsiteY3" fmla="*/ 643710 h 643710"/>
              <a:gd name="connsiteX4" fmla="*/ 2213027 w 2939781"/>
              <a:gd name="connsiteY4" fmla="*/ 643357 h 643710"/>
              <a:gd name="connsiteX5" fmla="*/ 2939781 w 2939781"/>
              <a:gd name="connsiteY5" fmla="*/ 62549 h 643710"/>
              <a:gd name="connsiteX6" fmla="*/ 2921910 w 2939781"/>
              <a:gd name="connsiteY6" fmla="*/ 30113 h 643710"/>
              <a:gd name="connsiteX7" fmla="*/ 2811706 w 2939781"/>
              <a:gd name="connsiteY7" fmla="*/ 11914 h 643710"/>
              <a:gd name="connsiteX8" fmla="*/ 2195156 w 2939781"/>
              <a:gd name="connsiteY8" fmla="*/ 527195 h 643710"/>
              <a:gd name="connsiteX9" fmla="*/ 738642 w 2939781"/>
              <a:gd name="connsiteY9" fmla="*/ 527550 h 643710"/>
              <a:gd name="connsiteX10" fmla="*/ 128403 w 2939781"/>
              <a:gd name="connsiteY10" fmla="*/ 0 h 64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9781" h="643710">
                <a:moveTo>
                  <a:pt x="128403" y="0"/>
                </a:moveTo>
                <a:lnTo>
                  <a:pt x="11914" y="17871"/>
                </a:lnTo>
                <a:lnTo>
                  <a:pt x="0" y="44678"/>
                </a:lnTo>
                <a:cubicBezTo>
                  <a:pt x="224380" y="237288"/>
                  <a:pt x="565380" y="641931"/>
                  <a:pt x="728800" y="643710"/>
                </a:cubicBezTo>
                <a:lnTo>
                  <a:pt x="2213027" y="643357"/>
                </a:lnTo>
                <a:cubicBezTo>
                  <a:pt x="2447327" y="643235"/>
                  <a:pt x="2697530" y="256152"/>
                  <a:pt x="2939781" y="62549"/>
                </a:cubicBezTo>
                <a:lnTo>
                  <a:pt x="2921910" y="30113"/>
                </a:lnTo>
                <a:lnTo>
                  <a:pt x="2811706" y="11914"/>
                </a:lnTo>
                <a:cubicBezTo>
                  <a:pt x="2606189" y="183674"/>
                  <a:pt x="2347664" y="519763"/>
                  <a:pt x="2195156" y="527195"/>
                </a:cubicBezTo>
                <a:lnTo>
                  <a:pt x="738642" y="527550"/>
                </a:lnTo>
                <a:cubicBezTo>
                  <a:pt x="605024" y="519560"/>
                  <a:pt x="320331" y="177617"/>
                  <a:pt x="128403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5B28B06C-826B-4A9C-BB7D-BD1CE72A513A}"/>
              </a:ext>
            </a:extLst>
          </p:cNvPr>
          <p:cNvGrpSpPr/>
          <p:nvPr/>
        </p:nvGrpSpPr>
        <p:grpSpPr>
          <a:xfrm>
            <a:off x="6248919" y="2485152"/>
            <a:ext cx="1276766" cy="4220448"/>
            <a:chOff x="9541485" y="296131"/>
            <a:chExt cx="1820516" cy="6017855"/>
          </a:xfrm>
        </p:grpSpPr>
        <p:grpSp>
          <p:nvGrpSpPr>
            <p:cNvPr id="158" name="组合 157">
              <a:extLst>
                <a:ext uri="{FF2B5EF4-FFF2-40B4-BE49-F238E27FC236}">
                  <a16:creationId xmlns:a16="http://schemas.microsoft.com/office/drawing/2014/main" id="{E84F85F6-0B02-4F28-B2BA-163C177B880A}"/>
                </a:ext>
              </a:extLst>
            </p:cNvPr>
            <p:cNvGrpSpPr/>
            <p:nvPr/>
          </p:nvGrpSpPr>
          <p:grpSpPr>
            <a:xfrm>
              <a:off x="10391647" y="1080498"/>
              <a:ext cx="114573" cy="2171506"/>
              <a:chOff x="5889476" y="2827481"/>
              <a:chExt cx="57641" cy="1631012"/>
            </a:xfrm>
          </p:grpSpPr>
          <p:cxnSp>
            <p:nvCxnSpPr>
              <p:cNvPr id="188" name="直接连接符 187">
                <a:extLst>
                  <a:ext uri="{FF2B5EF4-FFF2-40B4-BE49-F238E27FC236}">
                    <a16:creationId xmlns:a16="http://schemas.microsoft.com/office/drawing/2014/main" id="{A9684206-1D77-48DF-9CB2-2ADCD372E0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9476" y="2829622"/>
                <a:ext cx="0" cy="162887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>
                <a:extLst>
                  <a:ext uri="{FF2B5EF4-FFF2-40B4-BE49-F238E27FC236}">
                    <a16:creationId xmlns:a16="http://schemas.microsoft.com/office/drawing/2014/main" id="{5A05671B-8113-4066-98C3-472536A86E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7117" y="2827481"/>
                <a:ext cx="0" cy="1631012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2E3A2A5C-5F70-45B4-9E91-7A1FFACADA07}"/>
                </a:ext>
              </a:extLst>
            </p:cNvPr>
            <p:cNvSpPr/>
            <p:nvPr/>
          </p:nvSpPr>
          <p:spPr>
            <a:xfrm>
              <a:off x="9584463" y="4606896"/>
              <a:ext cx="1707087" cy="17070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: 圆角 159">
              <a:extLst>
                <a:ext uri="{FF2B5EF4-FFF2-40B4-BE49-F238E27FC236}">
                  <a16:creationId xmlns:a16="http://schemas.microsoft.com/office/drawing/2014/main" id="{53F343C8-F770-45EE-BDF5-272368BB9F65}"/>
                </a:ext>
              </a:extLst>
            </p:cNvPr>
            <p:cNvSpPr/>
            <p:nvPr/>
          </p:nvSpPr>
          <p:spPr>
            <a:xfrm>
              <a:off x="9541485" y="5286445"/>
              <a:ext cx="1820516" cy="35810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7715A346-679C-40BE-A6A1-F9C39DF550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1485" y="5332240"/>
              <a:ext cx="18205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1A0D0400-FBC3-4D9A-81F4-149A6C3855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1485" y="5592003"/>
              <a:ext cx="18205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组合 162">
              <a:extLst>
                <a:ext uri="{FF2B5EF4-FFF2-40B4-BE49-F238E27FC236}">
                  <a16:creationId xmlns:a16="http://schemas.microsoft.com/office/drawing/2014/main" id="{8798C7B1-EB83-48F9-9234-86F0B4A39AA7}"/>
                </a:ext>
              </a:extLst>
            </p:cNvPr>
            <p:cNvGrpSpPr/>
            <p:nvPr/>
          </p:nvGrpSpPr>
          <p:grpSpPr>
            <a:xfrm>
              <a:off x="10240338" y="3214858"/>
              <a:ext cx="420361" cy="1425661"/>
              <a:chOff x="392900" y="4843541"/>
              <a:chExt cx="192250" cy="652018"/>
            </a:xfrm>
          </p:grpSpPr>
          <p:sp>
            <p:nvSpPr>
              <p:cNvPr id="176" name="任意多边形: 形状 175">
                <a:extLst>
                  <a:ext uri="{FF2B5EF4-FFF2-40B4-BE49-F238E27FC236}">
                    <a16:creationId xmlns:a16="http://schemas.microsoft.com/office/drawing/2014/main" id="{82E8C9B4-8773-4221-8200-F16930CA71F1}"/>
                  </a:ext>
                </a:extLst>
              </p:cNvPr>
              <p:cNvSpPr/>
              <p:nvPr/>
            </p:nvSpPr>
            <p:spPr>
              <a:xfrm>
                <a:off x="392900" y="4843541"/>
                <a:ext cx="192250" cy="652018"/>
              </a:xfrm>
              <a:custGeom>
                <a:avLst/>
                <a:gdLst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44760 w 617060"/>
                  <a:gd name="connsiteY3" fmla="*/ 1675334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44760 w 617060"/>
                  <a:gd name="connsiteY3" fmla="*/ 1675334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28774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28774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19745 h 2122942"/>
                  <a:gd name="connsiteX1" fmla="*/ 0 w 617060"/>
                  <a:gd name="connsiteY1" fmla="*/ 2122942 h 2122942"/>
                  <a:gd name="connsiteX2" fmla="*/ 38366 w 617060"/>
                  <a:gd name="connsiteY2" fmla="*/ 2078182 h 2122942"/>
                  <a:gd name="connsiteX3" fmla="*/ 35168 w 617060"/>
                  <a:gd name="connsiteY3" fmla="*/ 1668940 h 2122942"/>
                  <a:gd name="connsiteX4" fmla="*/ 83127 w 617060"/>
                  <a:gd name="connsiteY4" fmla="*/ 652229 h 2122942"/>
                  <a:gd name="connsiteX5" fmla="*/ 134282 w 617060"/>
                  <a:gd name="connsiteY5" fmla="*/ 645835 h 2122942"/>
                  <a:gd name="connsiteX6" fmla="*/ 172649 w 617060"/>
                  <a:gd name="connsiteY6" fmla="*/ 0 h 2122942"/>
                  <a:gd name="connsiteX7" fmla="*/ 441214 w 617060"/>
                  <a:gd name="connsiteY7" fmla="*/ 6395 h 2122942"/>
                  <a:gd name="connsiteX8" fmla="*/ 489172 w 617060"/>
                  <a:gd name="connsiteY8" fmla="*/ 639440 h 2122942"/>
                  <a:gd name="connsiteX9" fmla="*/ 533932 w 617060"/>
                  <a:gd name="connsiteY9" fmla="*/ 642638 h 2122942"/>
                  <a:gd name="connsiteX10" fmla="*/ 581890 w 617060"/>
                  <a:gd name="connsiteY10" fmla="*/ 1678531 h 2122942"/>
                  <a:gd name="connsiteX11" fmla="*/ 578693 w 617060"/>
                  <a:gd name="connsiteY11" fmla="*/ 2081379 h 2122942"/>
                  <a:gd name="connsiteX12" fmla="*/ 617060 w 617060"/>
                  <a:gd name="connsiteY12" fmla="*/ 2119745 h 2122942"/>
                  <a:gd name="connsiteX0" fmla="*/ 617060 w 617060"/>
                  <a:gd name="connsiteY0" fmla="*/ 2113350 h 2116547"/>
                  <a:gd name="connsiteX1" fmla="*/ 0 w 617060"/>
                  <a:gd name="connsiteY1" fmla="*/ 2116547 h 2116547"/>
                  <a:gd name="connsiteX2" fmla="*/ 38366 w 617060"/>
                  <a:gd name="connsiteY2" fmla="*/ 2071787 h 2116547"/>
                  <a:gd name="connsiteX3" fmla="*/ 35168 w 617060"/>
                  <a:gd name="connsiteY3" fmla="*/ 1662545 h 2116547"/>
                  <a:gd name="connsiteX4" fmla="*/ 83127 w 617060"/>
                  <a:gd name="connsiteY4" fmla="*/ 645834 h 2116547"/>
                  <a:gd name="connsiteX5" fmla="*/ 134282 w 617060"/>
                  <a:gd name="connsiteY5" fmla="*/ 639440 h 2116547"/>
                  <a:gd name="connsiteX6" fmla="*/ 172649 w 617060"/>
                  <a:gd name="connsiteY6" fmla="*/ 6394 h 2116547"/>
                  <a:gd name="connsiteX7" fmla="*/ 441214 w 617060"/>
                  <a:gd name="connsiteY7" fmla="*/ 0 h 2116547"/>
                  <a:gd name="connsiteX8" fmla="*/ 489172 w 617060"/>
                  <a:gd name="connsiteY8" fmla="*/ 633045 h 2116547"/>
                  <a:gd name="connsiteX9" fmla="*/ 533932 w 617060"/>
                  <a:gd name="connsiteY9" fmla="*/ 636243 h 2116547"/>
                  <a:gd name="connsiteX10" fmla="*/ 581890 w 617060"/>
                  <a:gd name="connsiteY10" fmla="*/ 1672136 h 2116547"/>
                  <a:gd name="connsiteX11" fmla="*/ 578693 w 617060"/>
                  <a:gd name="connsiteY11" fmla="*/ 2074984 h 2116547"/>
                  <a:gd name="connsiteX12" fmla="*/ 617060 w 617060"/>
                  <a:gd name="connsiteY12" fmla="*/ 2113350 h 2116547"/>
                  <a:gd name="connsiteX0" fmla="*/ 617060 w 617060"/>
                  <a:gd name="connsiteY0" fmla="*/ 2113350 h 2116547"/>
                  <a:gd name="connsiteX1" fmla="*/ 0 w 617060"/>
                  <a:gd name="connsiteY1" fmla="*/ 2116547 h 2116547"/>
                  <a:gd name="connsiteX2" fmla="*/ 38366 w 617060"/>
                  <a:gd name="connsiteY2" fmla="*/ 2071787 h 2116547"/>
                  <a:gd name="connsiteX3" fmla="*/ 35168 w 617060"/>
                  <a:gd name="connsiteY3" fmla="*/ 1662545 h 2116547"/>
                  <a:gd name="connsiteX4" fmla="*/ 83127 w 617060"/>
                  <a:gd name="connsiteY4" fmla="*/ 645834 h 2116547"/>
                  <a:gd name="connsiteX5" fmla="*/ 134282 w 617060"/>
                  <a:gd name="connsiteY5" fmla="*/ 639440 h 2116547"/>
                  <a:gd name="connsiteX6" fmla="*/ 172649 w 617060"/>
                  <a:gd name="connsiteY6" fmla="*/ 0 h 2116547"/>
                  <a:gd name="connsiteX7" fmla="*/ 441214 w 617060"/>
                  <a:gd name="connsiteY7" fmla="*/ 0 h 2116547"/>
                  <a:gd name="connsiteX8" fmla="*/ 489172 w 617060"/>
                  <a:gd name="connsiteY8" fmla="*/ 633045 h 2116547"/>
                  <a:gd name="connsiteX9" fmla="*/ 533932 w 617060"/>
                  <a:gd name="connsiteY9" fmla="*/ 636243 h 2116547"/>
                  <a:gd name="connsiteX10" fmla="*/ 581890 w 617060"/>
                  <a:gd name="connsiteY10" fmla="*/ 1672136 h 2116547"/>
                  <a:gd name="connsiteX11" fmla="*/ 578693 w 617060"/>
                  <a:gd name="connsiteY11" fmla="*/ 2074984 h 2116547"/>
                  <a:gd name="connsiteX12" fmla="*/ 617060 w 617060"/>
                  <a:gd name="connsiteY12" fmla="*/ 2113350 h 2116547"/>
                  <a:gd name="connsiteX0" fmla="*/ 627965 w 627965"/>
                  <a:gd name="connsiteY0" fmla="*/ 2129711 h 2129711"/>
                  <a:gd name="connsiteX1" fmla="*/ 0 w 627965"/>
                  <a:gd name="connsiteY1" fmla="*/ 2116547 h 2129711"/>
                  <a:gd name="connsiteX2" fmla="*/ 38366 w 627965"/>
                  <a:gd name="connsiteY2" fmla="*/ 2071787 h 2129711"/>
                  <a:gd name="connsiteX3" fmla="*/ 35168 w 627965"/>
                  <a:gd name="connsiteY3" fmla="*/ 1662545 h 2129711"/>
                  <a:gd name="connsiteX4" fmla="*/ 83127 w 627965"/>
                  <a:gd name="connsiteY4" fmla="*/ 645834 h 2129711"/>
                  <a:gd name="connsiteX5" fmla="*/ 134282 w 627965"/>
                  <a:gd name="connsiteY5" fmla="*/ 639440 h 2129711"/>
                  <a:gd name="connsiteX6" fmla="*/ 172649 w 627965"/>
                  <a:gd name="connsiteY6" fmla="*/ 0 h 2129711"/>
                  <a:gd name="connsiteX7" fmla="*/ 441214 w 627965"/>
                  <a:gd name="connsiteY7" fmla="*/ 0 h 2129711"/>
                  <a:gd name="connsiteX8" fmla="*/ 489172 w 627965"/>
                  <a:gd name="connsiteY8" fmla="*/ 633045 h 2129711"/>
                  <a:gd name="connsiteX9" fmla="*/ 533932 w 627965"/>
                  <a:gd name="connsiteY9" fmla="*/ 636243 h 2129711"/>
                  <a:gd name="connsiteX10" fmla="*/ 581890 w 627965"/>
                  <a:gd name="connsiteY10" fmla="*/ 1672136 h 2129711"/>
                  <a:gd name="connsiteX11" fmla="*/ 578693 w 627965"/>
                  <a:gd name="connsiteY11" fmla="*/ 2074984 h 2129711"/>
                  <a:gd name="connsiteX12" fmla="*/ 627965 w 627965"/>
                  <a:gd name="connsiteY12" fmla="*/ 2129711 h 2129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7965" h="2129711">
                    <a:moveTo>
                      <a:pt x="627965" y="2129711"/>
                    </a:moveTo>
                    <a:lnTo>
                      <a:pt x="0" y="2116547"/>
                    </a:lnTo>
                    <a:lnTo>
                      <a:pt x="38366" y="2071787"/>
                    </a:lnTo>
                    <a:lnTo>
                      <a:pt x="35168" y="1662545"/>
                    </a:lnTo>
                    <a:cubicBezTo>
                      <a:pt x="27709" y="1320444"/>
                      <a:pt x="42629" y="984738"/>
                      <a:pt x="83127" y="645834"/>
                    </a:cubicBezTo>
                    <a:lnTo>
                      <a:pt x="134282" y="639440"/>
                    </a:lnTo>
                    <a:cubicBezTo>
                      <a:pt x="137479" y="420964"/>
                      <a:pt x="159860" y="215278"/>
                      <a:pt x="172649" y="0"/>
                    </a:cubicBezTo>
                    <a:lnTo>
                      <a:pt x="441214" y="0"/>
                    </a:lnTo>
                    <a:cubicBezTo>
                      <a:pt x="457200" y="214212"/>
                      <a:pt x="482778" y="422031"/>
                      <a:pt x="489172" y="633045"/>
                    </a:cubicBezTo>
                    <a:lnTo>
                      <a:pt x="533932" y="636243"/>
                    </a:lnTo>
                    <a:cubicBezTo>
                      <a:pt x="569102" y="984738"/>
                      <a:pt x="585088" y="1320444"/>
                      <a:pt x="581890" y="1672136"/>
                    </a:cubicBezTo>
                    <a:cubicBezTo>
                      <a:pt x="582956" y="1806419"/>
                      <a:pt x="577627" y="1940701"/>
                      <a:pt x="578693" y="2074984"/>
                    </a:cubicBezTo>
                    <a:lnTo>
                      <a:pt x="627965" y="212971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77" name="任意多边形: 形状 176">
                <a:extLst>
                  <a:ext uri="{FF2B5EF4-FFF2-40B4-BE49-F238E27FC236}">
                    <a16:creationId xmlns:a16="http://schemas.microsoft.com/office/drawing/2014/main" id="{332D2208-0BF1-4C88-B118-7CB838E8ADA6}"/>
                  </a:ext>
                </a:extLst>
              </p:cNvPr>
              <p:cNvSpPr/>
              <p:nvPr/>
            </p:nvSpPr>
            <p:spPr>
              <a:xfrm>
                <a:off x="452630" y="5114212"/>
                <a:ext cx="19567" cy="15158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78" name="任意多边形: 形状 177">
                <a:extLst>
                  <a:ext uri="{FF2B5EF4-FFF2-40B4-BE49-F238E27FC236}">
                    <a16:creationId xmlns:a16="http://schemas.microsoft.com/office/drawing/2014/main" id="{20166EF6-919A-4E7A-8E1A-C4FBF60EAB93}"/>
                  </a:ext>
                </a:extLst>
              </p:cNvPr>
              <p:cNvSpPr/>
              <p:nvPr/>
            </p:nvSpPr>
            <p:spPr>
              <a:xfrm>
                <a:off x="476376" y="5114212"/>
                <a:ext cx="19567" cy="15158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79" name="任意多边形: 形状 178">
                <a:extLst>
                  <a:ext uri="{FF2B5EF4-FFF2-40B4-BE49-F238E27FC236}">
                    <a16:creationId xmlns:a16="http://schemas.microsoft.com/office/drawing/2014/main" id="{3ADCA832-4406-416B-BE62-2C74014E4219}"/>
                  </a:ext>
                </a:extLst>
              </p:cNvPr>
              <p:cNvSpPr/>
              <p:nvPr/>
            </p:nvSpPr>
            <p:spPr>
              <a:xfrm>
                <a:off x="501615" y="5114212"/>
                <a:ext cx="19567" cy="15158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80" name="任意多边形: 形状 179">
                <a:extLst>
                  <a:ext uri="{FF2B5EF4-FFF2-40B4-BE49-F238E27FC236}">
                    <a16:creationId xmlns:a16="http://schemas.microsoft.com/office/drawing/2014/main" id="{582F519A-E911-44D6-92FC-7E1E5984C653}"/>
                  </a:ext>
                </a:extLst>
              </p:cNvPr>
              <p:cNvSpPr/>
              <p:nvPr/>
            </p:nvSpPr>
            <p:spPr>
              <a:xfrm>
                <a:off x="430229" y="5114212"/>
                <a:ext cx="19567" cy="15158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81" name="任意多边形: 形状 180">
                <a:extLst>
                  <a:ext uri="{FF2B5EF4-FFF2-40B4-BE49-F238E27FC236}">
                    <a16:creationId xmlns:a16="http://schemas.microsoft.com/office/drawing/2014/main" id="{F850177F-A5C5-4845-869C-864A6DC16816}"/>
                  </a:ext>
                </a:extLst>
              </p:cNvPr>
              <p:cNvSpPr/>
              <p:nvPr/>
            </p:nvSpPr>
            <p:spPr>
              <a:xfrm rot="152526">
                <a:off x="409402" y="5114212"/>
                <a:ext cx="19567" cy="15158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82" name="任意多边形: 形状 181">
                <a:extLst>
                  <a:ext uri="{FF2B5EF4-FFF2-40B4-BE49-F238E27FC236}">
                    <a16:creationId xmlns:a16="http://schemas.microsoft.com/office/drawing/2014/main" id="{A44C6BD8-8CB2-43A8-AA9C-E98E957E7F26}"/>
                  </a:ext>
                </a:extLst>
              </p:cNvPr>
              <p:cNvSpPr/>
              <p:nvPr/>
            </p:nvSpPr>
            <p:spPr>
              <a:xfrm>
                <a:off x="523114" y="5114961"/>
                <a:ext cx="19567" cy="15158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83" name="任意多边形: 形状 182">
                <a:extLst>
                  <a:ext uri="{FF2B5EF4-FFF2-40B4-BE49-F238E27FC236}">
                    <a16:creationId xmlns:a16="http://schemas.microsoft.com/office/drawing/2014/main" id="{8C5A658B-2907-4716-A8E4-6EBF41510926}"/>
                  </a:ext>
                </a:extLst>
              </p:cNvPr>
              <p:cNvSpPr/>
              <p:nvPr/>
            </p:nvSpPr>
            <p:spPr>
              <a:xfrm rot="21421934">
                <a:off x="542086" y="5114212"/>
                <a:ext cx="19567" cy="15158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84" name="任意多边形: 形状 183">
                <a:extLst>
                  <a:ext uri="{FF2B5EF4-FFF2-40B4-BE49-F238E27FC236}">
                    <a16:creationId xmlns:a16="http://schemas.microsoft.com/office/drawing/2014/main" id="{FEC6F35F-A6DC-4391-853F-ED70C598AF94}"/>
                  </a:ext>
                </a:extLst>
              </p:cNvPr>
              <p:cNvSpPr/>
              <p:nvPr/>
            </p:nvSpPr>
            <p:spPr>
              <a:xfrm>
                <a:off x="405745" y="5476565"/>
                <a:ext cx="162619" cy="0"/>
              </a:xfrm>
              <a:custGeom>
                <a:avLst/>
                <a:gdLst>
                  <a:gd name="connsiteX0" fmla="*/ 162619 w 162619"/>
                  <a:gd name="connsiteY0" fmla="*/ 0 h 0"/>
                  <a:gd name="connsiteX1" fmla="*/ 0 w 16261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2619">
                    <a:moveTo>
                      <a:pt x="162619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任意多边形: 形状 184">
                <a:extLst>
                  <a:ext uri="{FF2B5EF4-FFF2-40B4-BE49-F238E27FC236}">
                    <a16:creationId xmlns:a16="http://schemas.microsoft.com/office/drawing/2014/main" id="{D9FED0EA-A6D1-49B3-AC13-1A32758A32EC}"/>
                  </a:ext>
                </a:extLst>
              </p:cNvPr>
              <p:cNvSpPr/>
              <p:nvPr/>
            </p:nvSpPr>
            <p:spPr>
              <a:xfrm>
                <a:off x="434352" y="5037565"/>
                <a:ext cx="108020" cy="0"/>
              </a:xfrm>
              <a:custGeom>
                <a:avLst/>
                <a:gdLst>
                  <a:gd name="connsiteX0" fmla="*/ 108020 w 108020"/>
                  <a:gd name="connsiteY0" fmla="*/ 0 h 0"/>
                  <a:gd name="connsiteX1" fmla="*/ 0 w 10802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020">
                    <a:moveTo>
                      <a:pt x="10802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任意多边形: 形状 185">
                <a:extLst>
                  <a:ext uri="{FF2B5EF4-FFF2-40B4-BE49-F238E27FC236}">
                    <a16:creationId xmlns:a16="http://schemas.microsoft.com/office/drawing/2014/main" id="{4955DF2F-26BA-4C6B-89F0-852C9750855D}"/>
                  </a:ext>
                </a:extLst>
              </p:cNvPr>
              <p:cNvSpPr/>
              <p:nvPr/>
            </p:nvSpPr>
            <p:spPr>
              <a:xfrm>
                <a:off x="403999" y="5347985"/>
                <a:ext cx="163810" cy="2445"/>
              </a:xfrm>
              <a:custGeom>
                <a:avLst/>
                <a:gdLst>
                  <a:gd name="connsiteX0" fmla="*/ 163810 w 163810"/>
                  <a:gd name="connsiteY0" fmla="*/ 2445 h 2445"/>
                  <a:gd name="connsiteX1" fmla="*/ 0 w 163810"/>
                  <a:gd name="connsiteY1" fmla="*/ 0 h 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810" h="2445">
                    <a:moveTo>
                      <a:pt x="163810" y="2445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6B623900-5972-4DAD-A073-5D828F0CF43B}"/>
                  </a:ext>
                </a:extLst>
              </p:cNvPr>
              <p:cNvSpPr/>
              <p:nvPr/>
            </p:nvSpPr>
            <p:spPr>
              <a:xfrm>
                <a:off x="462230" y="5387011"/>
                <a:ext cx="51789" cy="5178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EFFA15CA-0B86-43B4-BFBA-6F5728BD1513}"/>
                </a:ext>
              </a:extLst>
            </p:cNvPr>
            <p:cNvGrpSpPr/>
            <p:nvPr/>
          </p:nvGrpSpPr>
          <p:grpSpPr>
            <a:xfrm>
              <a:off x="10255427" y="296131"/>
              <a:ext cx="365158" cy="1389026"/>
              <a:chOff x="6928050" y="3789090"/>
              <a:chExt cx="365158" cy="1389026"/>
            </a:xfrm>
          </p:grpSpPr>
          <p:sp>
            <p:nvSpPr>
              <p:cNvPr id="165" name="任意多边形: 形状 164">
                <a:extLst>
                  <a:ext uri="{FF2B5EF4-FFF2-40B4-BE49-F238E27FC236}">
                    <a16:creationId xmlns:a16="http://schemas.microsoft.com/office/drawing/2014/main" id="{BBD1B687-B1AD-42A2-BDB1-D0264156CAE1}"/>
                  </a:ext>
                </a:extLst>
              </p:cNvPr>
              <p:cNvSpPr/>
              <p:nvPr/>
            </p:nvSpPr>
            <p:spPr>
              <a:xfrm flipV="1">
                <a:off x="6928050" y="3789090"/>
                <a:ext cx="365158" cy="1389026"/>
              </a:xfrm>
              <a:custGeom>
                <a:avLst/>
                <a:gdLst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44760 w 617060"/>
                  <a:gd name="connsiteY3" fmla="*/ 1675334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44760 w 617060"/>
                  <a:gd name="connsiteY3" fmla="*/ 1675334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28774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28774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19745 h 2122942"/>
                  <a:gd name="connsiteX1" fmla="*/ 0 w 617060"/>
                  <a:gd name="connsiteY1" fmla="*/ 2122942 h 2122942"/>
                  <a:gd name="connsiteX2" fmla="*/ 38366 w 617060"/>
                  <a:gd name="connsiteY2" fmla="*/ 2078182 h 2122942"/>
                  <a:gd name="connsiteX3" fmla="*/ 35168 w 617060"/>
                  <a:gd name="connsiteY3" fmla="*/ 1668940 h 2122942"/>
                  <a:gd name="connsiteX4" fmla="*/ 83127 w 617060"/>
                  <a:gd name="connsiteY4" fmla="*/ 652229 h 2122942"/>
                  <a:gd name="connsiteX5" fmla="*/ 134282 w 617060"/>
                  <a:gd name="connsiteY5" fmla="*/ 645835 h 2122942"/>
                  <a:gd name="connsiteX6" fmla="*/ 172649 w 617060"/>
                  <a:gd name="connsiteY6" fmla="*/ 0 h 2122942"/>
                  <a:gd name="connsiteX7" fmla="*/ 441214 w 617060"/>
                  <a:gd name="connsiteY7" fmla="*/ 6395 h 2122942"/>
                  <a:gd name="connsiteX8" fmla="*/ 489172 w 617060"/>
                  <a:gd name="connsiteY8" fmla="*/ 639440 h 2122942"/>
                  <a:gd name="connsiteX9" fmla="*/ 533932 w 617060"/>
                  <a:gd name="connsiteY9" fmla="*/ 642638 h 2122942"/>
                  <a:gd name="connsiteX10" fmla="*/ 581890 w 617060"/>
                  <a:gd name="connsiteY10" fmla="*/ 1678531 h 2122942"/>
                  <a:gd name="connsiteX11" fmla="*/ 578693 w 617060"/>
                  <a:gd name="connsiteY11" fmla="*/ 2081379 h 2122942"/>
                  <a:gd name="connsiteX12" fmla="*/ 617060 w 617060"/>
                  <a:gd name="connsiteY12" fmla="*/ 2119745 h 2122942"/>
                  <a:gd name="connsiteX0" fmla="*/ 617060 w 617060"/>
                  <a:gd name="connsiteY0" fmla="*/ 2113350 h 2116547"/>
                  <a:gd name="connsiteX1" fmla="*/ 0 w 617060"/>
                  <a:gd name="connsiteY1" fmla="*/ 2116547 h 2116547"/>
                  <a:gd name="connsiteX2" fmla="*/ 38366 w 617060"/>
                  <a:gd name="connsiteY2" fmla="*/ 2071787 h 2116547"/>
                  <a:gd name="connsiteX3" fmla="*/ 35168 w 617060"/>
                  <a:gd name="connsiteY3" fmla="*/ 1662545 h 2116547"/>
                  <a:gd name="connsiteX4" fmla="*/ 83127 w 617060"/>
                  <a:gd name="connsiteY4" fmla="*/ 645834 h 2116547"/>
                  <a:gd name="connsiteX5" fmla="*/ 134282 w 617060"/>
                  <a:gd name="connsiteY5" fmla="*/ 639440 h 2116547"/>
                  <a:gd name="connsiteX6" fmla="*/ 172649 w 617060"/>
                  <a:gd name="connsiteY6" fmla="*/ 6394 h 2116547"/>
                  <a:gd name="connsiteX7" fmla="*/ 441214 w 617060"/>
                  <a:gd name="connsiteY7" fmla="*/ 0 h 2116547"/>
                  <a:gd name="connsiteX8" fmla="*/ 489172 w 617060"/>
                  <a:gd name="connsiteY8" fmla="*/ 633045 h 2116547"/>
                  <a:gd name="connsiteX9" fmla="*/ 533932 w 617060"/>
                  <a:gd name="connsiteY9" fmla="*/ 636243 h 2116547"/>
                  <a:gd name="connsiteX10" fmla="*/ 581890 w 617060"/>
                  <a:gd name="connsiteY10" fmla="*/ 1672136 h 2116547"/>
                  <a:gd name="connsiteX11" fmla="*/ 578693 w 617060"/>
                  <a:gd name="connsiteY11" fmla="*/ 2074984 h 2116547"/>
                  <a:gd name="connsiteX12" fmla="*/ 617060 w 617060"/>
                  <a:gd name="connsiteY12" fmla="*/ 2113350 h 2116547"/>
                  <a:gd name="connsiteX0" fmla="*/ 617060 w 617060"/>
                  <a:gd name="connsiteY0" fmla="*/ 2113350 h 2116547"/>
                  <a:gd name="connsiteX1" fmla="*/ 0 w 617060"/>
                  <a:gd name="connsiteY1" fmla="*/ 2116547 h 2116547"/>
                  <a:gd name="connsiteX2" fmla="*/ 38366 w 617060"/>
                  <a:gd name="connsiteY2" fmla="*/ 2071787 h 2116547"/>
                  <a:gd name="connsiteX3" fmla="*/ 35168 w 617060"/>
                  <a:gd name="connsiteY3" fmla="*/ 1662545 h 2116547"/>
                  <a:gd name="connsiteX4" fmla="*/ 83127 w 617060"/>
                  <a:gd name="connsiteY4" fmla="*/ 645834 h 2116547"/>
                  <a:gd name="connsiteX5" fmla="*/ 134282 w 617060"/>
                  <a:gd name="connsiteY5" fmla="*/ 639440 h 2116547"/>
                  <a:gd name="connsiteX6" fmla="*/ 172649 w 617060"/>
                  <a:gd name="connsiteY6" fmla="*/ 0 h 2116547"/>
                  <a:gd name="connsiteX7" fmla="*/ 441214 w 617060"/>
                  <a:gd name="connsiteY7" fmla="*/ 0 h 2116547"/>
                  <a:gd name="connsiteX8" fmla="*/ 489172 w 617060"/>
                  <a:gd name="connsiteY8" fmla="*/ 633045 h 2116547"/>
                  <a:gd name="connsiteX9" fmla="*/ 533932 w 617060"/>
                  <a:gd name="connsiteY9" fmla="*/ 636243 h 2116547"/>
                  <a:gd name="connsiteX10" fmla="*/ 581890 w 617060"/>
                  <a:gd name="connsiteY10" fmla="*/ 1672136 h 2116547"/>
                  <a:gd name="connsiteX11" fmla="*/ 578693 w 617060"/>
                  <a:gd name="connsiteY11" fmla="*/ 2074984 h 2116547"/>
                  <a:gd name="connsiteX12" fmla="*/ 617060 w 617060"/>
                  <a:gd name="connsiteY12" fmla="*/ 2113350 h 2116547"/>
                  <a:gd name="connsiteX0" fmla="*/ 627965 w 627965"/>
                  <a:gd name="connsiteY0" fmla="*/ 2129711 h 2129711"/>
                  <a:gd name="connsiteX1" fmla="*/ 0 w 627965"/>
                  <a:gd name="connsiteY1" fmla="*/ 2116547 h 2129711"/>
                  <a:gd name="connsiteX2" fmla="*/ 38366 w 627965"/>
                  <a:gd name="connsiteY2" fmla="*/ 2071787 h 2129711"/>
                  <a:gd name="connsiteX3" fmla="*/ 35168 w 627965"/>
                  <a:gd name="connsiteY3" fmla="*/ 1662545 h 2129711"/>
                  <a:gd name="connsiteX4" fmla="*/ 83127 w 627965"/>
                  <a:gd name="connsiteY4" fmla="*/ 645834 h 2129711"/>
                  <a:gd name="connsiteX5" fmla="*/ 134282 w 627965"/>
                  <a:gd name="connsiteY5" fmla="*/ 639440 h 2129711"/>
                  <a:gd name="connsiteX6" fmla="*/ 172649 w 627965"/>
                  <a:gd name="connsiteY6" fmla="*/ 0 h 2129711"/>
                  <a:gd name="connsiteX7" fmla="*/ 441214 w 627965"/>
                  <a:gd name="connsiteY7" fmla="*/ 0 h 2129711"/>
                  <a:gd name="connsiteX8" fmla="*/ 489172 w 627965"/>
                  <a:gd name="connsiteY8" fmla="*/ 633045 h 2129711"/>
                  <a:gd name="connsiteX9" fmla="*/ 533932 w 627965"/>
                  <a:gd name="connsiteY9" fmla="*/ 636243 h 2129711"/>
                  <a:gd name="connsiteX10" fmla="*/ 581890 w 627965"/>
                  <a:gd name="connsiteY10" fmla="*/ 1672136 h 2129711"/>
                  <a:gd name="connsiteX11" fmla="*/ 578693 w 627965"/>
                  <a:gd name="connsiteY11" fmla="*/ 2074984 h 2129711"/>
                  <a:gd name="connsiteX12" fmla="*/ 627965 w 627965"/>
                  <a:gd name="connsiteY12" fmla="*/ 2129711 h 2129711"/>
                  <a:gd name="connsiteX0" fmla="*/ 594649 w 594649"/>
                  <a:gd name="connsiteY0" fmla="*/ 2129711 h 2129711"/>
                  <a:gd name="connsiteX1" fmla="*/ 20554 w 594649"/>
                  <a:gd name="connsiteY1" fmla="*/ 2062678 h 2129711"/>
                  <a:gd name="connsiteX2" fmla="*/ 5050 w 594649"/>
                  <a:gd name="connsiteY2" fmla="*/ 2071787 h 2129711"/>
                  <a:gd name="connsiteX3" fmla="*/ 1852 w 594649"/>
                  <a:gd name="connsiteY3" fmla="*/ 1662545 h 2129711"/>
                  <a:gd name="connsiteX4" fmla="*/ 49811 w 594649"/>
                  <a:gd name="connsiteY4" fmla="*/ 645834 h 2129711"/>
                  <a:gd name="connsiteX5" fmla="*/ 100966 w 594649"/>
                  <a:gd name="connsiteY5" fmla="*/ 639440 h 2129711"/>
                  <a:gd name="connsiteX6" fmla="*/ 139333 w 594649"/>
                  <a:gd name="connsiteY6" fmla="*/ 0 h 2129711"/>
                  <a:gd name="connsiteX7" fmla="*/ 407898 w 594649"/>
                  <a:gd name="connsiteY7" fmla="*/ 0 h 2129711"/>
                  <a:gd name="connsiteX8" fmla="*/ 455856 w 594649"/>
                  <a:gd name="connsiteY8" fmla="*/ 633045 h 2129711"/>
                  <a:gd name="connsiteX9" fmla="*/ 500616 w 594649"/>
                  <a:gd name="connsiteY9" fmla="*/ 636243 h 2129711"/>
                  <a:gd name="connsiteX10" fmla="*/ 548574 w 594649"/>
                  <a:gd name="connsiteY10" fmla="*/ 1672136 h 2129711"/>
                  <a:gd name="connsiteX11" fmla="*/ 545377 w 594649"/>
                  <a:gd name="connsiteY11" fmla="*/ 2074984 h 2129711"/>
                  <a:gd name="connsiteX12" fmla="*/ 594649 w 594649"/>
                  <a:gd name="connsiteY12" fmla="*/ 2129711 h 2129711"/>
                  <a:gd name="connsiteX0" fmla="*/ 548474 w 548971"/>
                  <a:gd name="connsiteY0" fmla="*/ 2068147 h 2074984"/>
                  <a:gd name="connsiteX1" fmla="*/ 20553 w 548971"/>
                  <a:gd name="connsiteY1" fmla="*/ 2062678 h 2074984"/>
                  <a:gd name="connsiteX2" fmla="*/ 5049 w 548971"/>
                  <a:gd name="connsiteY2" fmla="*/ 2071787 h 2074984"/>
                  <a:gd name="connsiteX3" fmla="*/ 1851 w 548971"/>
                  <a:gd name="connsiteY3" fmla="*/ 1662545 h 2074984"/>
                  <a:gd name="connsiteX4" fmla="*/ 49810 w 548971"/>
                  <a:gd name="connsiteY4" fmla="*/ 645834 h 2074984"/>
                  <a:gd name="connsiteX5" fmla="*/ 100965 w 548971"/>
                  <a:gd name="connsiteY5" fmla="*/ 639440 h 2074984"/>
                  <a:gd name="connsiteX6" fmla="*/ 139332 w 548971"/>
                  <a:gd name="connsiteY6" fmla="*/ 0 h 2074984"/>
                  <a:gd name="connsiteX7" fmla="*/ 407897 w 548971"/>
                  <a:gd name="connsiteY7" fmla="*/ 0 h 2074984"/>
                  <a:gd name="connsiteX8" fmla="*/ 455855 w 548971"/>
                  <a:gd name="connsiteY8" fmla="*/ 633045 h 2074984"/>
                  <a:gd name="connsiteX9" fmla="*/ 500615 w 548971"/>
                  <a:gd name="connsiteY9" fmla="*/ 636243 h 2074984"/>
                  <a:gd name="connsiteX10" fmla="*/ 548573 w 548971"/>
                  <a:gd name="connsiteY10" fmla="*/ 1672136 h 2074984"/>
                  <a:gd name="connsiteX11" fmla="*/ 545376 w 548971"/>
                  <a:gd name="connsiteY11" fmla="*/ 2074984 h 2074984"/>
                  <a:gd name="connsiteX12" fmla="*/ 548474 w 548971"/>
                  <a:gd name="connsiteY12" fmla="*/ 2068147 h 2074984"/>
                  <a:gd name="connsiteX0" fmla="*/ 505786 w 548972"/>
                  <a:gd name="connsiteY0" fmla="*/ 2064588 h 2074984"/>
                  <a:gd name="connsiteX1" fmla="*/ 20553 w 548972"/>
                  <a:gd name="connsiteY1" fmla="*/ 2062678 h 2074984"/>
                  <a:gd name="connsiteX2" fmla="*/ 5049 w 548972"/>
                  <a:gd name="connsiteY2" fmla="*/ 2071787 h 2074984"/>
                  <a:gd name="connsiteX3" fmla="*/ 1851 w 548972"/>
                  <a:gd name="connsiteY3" fmla="*/ 1662545 h 2074984"/>
                  <a:gd name="connsiteX4" fmla="*/ 49810 w 548972"/>
                  <a:gd name="connsiteY4" fmla="*/ 645834 h 2074984"/>
                  <a:gd name="connsiteX5" fmla="*/ 100965 w 548972"/>
                  <a:gd name="connsiteY5" fmla="*/ 639440 h 2074984"/>
                  <a:gd name="connsiteX6" fmla="*/ 139332 w 548972"/>
                  <a:gd name="connsiteY6" fmla="*/ 0 h 2074984"/>
                  <a:gd name="connsiteX7" fmla="*/ 407897 w 548972"/>
                  <a:gd name="connsiteY7" fmla="*/ 0 h 2074984"/>
                  <a:gd name="connsiteX8" fmla="*/ 455855 w 548972"/>
                  <a:gd name="connsiteY8" fmla="*/ 633045 h 2074984"/>
                  <a:gd name="connsiteX9" fmla="*/ 500615 w 548972"/>
                  <a:gd name="connsiteY9" fmla="*/ 636243 h 2074984"/>
                  <a:gd name="connsiteX10" fmla="*/ 548573 w 548972"/>
                  <a:gd name="connsiteY10" fmla="*/ 1672136 h 2074984"/>
                  <a:gd name="connsiteX11" fmla="*/ 545376 w 548972"/>
                  <a:gd name="connsiteY11" fmla="*/ 2074984 h 2074984"/>
                  <a:gd name="connsiteX12" fmla="*/ 505786 w 548972"/>
                  <a:gd name="connsiteY12" fmla="*/ 2064588 h 2074984"/>
                  <a:gd name="connsiteX0" fmla="*/ 505786 w 548972"/>
                  <a:gd name="connsiteY0" fmla="*/ 2064588 h 2176508"/>
                  <a:gd name="connsiteX1" fmla="*/ 34782 w 548972"/>
                  <a:gd name="connsiteY1" fmla="*/ 2176508 h 2176508"/>
                  <a:gd name="connsiteX2" fmla="*/ 5049 w 548972"/>
                  <a:gd name="connsiteY2" fmla="*/ 2071787 h 2176508"/>
                  <a:gd name="connsiteX3" fmla="*/ 1851 w 548972"/>
                  <a:gd name="connsiteY3" fmla="*/ 1662545 h 2176508"/>
                  <a:gd name="connsiteX4" fmla="*/ 49810 w 548972"/>
                  <a:gd name="connsiteY4" fmla="*/ 645834 h 2176508"/>
                  <a:gd name="connsiteX5" fmla="*/ 100965 w 548972"/>
                  <a:gd name="connsiteY5" fmla="*/ 639440 h 2176508"/>
                  <a:gd name="connsiteX6" fmla="*/ 139332 w 548972"/>
                  <a:gd name="connsiteY6" fmla="*/ 0 h 2176508"/>
                  <a:gd name="connsiteX7" fmla="*/ 407897 w 548972"/>
                  <a:gd name="connsiteY7" fmla="*/ 0 h 2176508"/>
                  <a:gd name="connsiteX8" fmla="*/ 455855 w 548972"/>
                  <a:gd name="connsiteY8" fmla="*/ 633045 h 2176508"/>
                  <a:gd name="connsiteX9" fmla="*/ 500615 w 548972"/>
                  <a:gd name="connsiteY9" fmla="*/ 636243 h 2176508"/>
                  <a:gd name="connsiteX10" fmla="*/ 548573 w 548972"/>
                  <a:gd name="connsiteY10" fmla="*/ 1672136 h 2176508"/>
                  <a:gd name="connsiteX11" fmla="*/ 545376 w 548972"/>
                  <a:gd name="connsiteY11" fmla="*/ 2074984 h 2176508"/>
                  <a:gd name="connsiteX12" fmla="*/ 505786 w 548972"/>
                  <a:gd name="connsiteY12" fmla="*/ 2064588 h 2176508"/>
                  <a:gd name="connsiteX0" fmla="*/ 505786 w 548972"/>
                  <a:gd name="connsiteY0" fmla="*/ 2064588 h 2074984"/>
                  <a:gd name="connsiteX1" fmla="*/ 84583 w 548972"/>
                  <a:gd name="connsiteY1" fmla="*/ 2066236 h 2074984"/>
                  <a:gd name="connsiteX2" fmla="*/ 5049 w 548972"/>
                  <a:gd name="connsiteY2" fmla="*/ 2071787 h 2074984"/>
                  <a:gd name="connsiteX3" fmla="*/ 1851 w 548972"/>
                  <a:gd name="connsiteY3" fmla="*/ 1662545 h 2074984"/>
                  <a:gd name="connsiteX4" fmla="*/ 49810 w 548972"/>
                  <a:gd name="connsiteY4" fmla="*/ 645834 h 2074984"/>
                  <a:gd name="connsiteX5" fmla="*/ 100965 w 548972"/>
                  <a:gd name="connsiteY5" fmla="*/ 639440 h 2074984"/>
                  <a:gd name="connsiteX6" fmla="*/ 139332 w 548972"/>
                  <a:gd name="connsiteY6" fmla="*/ 0 h 2074984"/>
                  <a:gd name="connsiteX7" fmla="*/ 407897 w 548972"/>
                  <a:gd name="connsiteY7" fmla="*/ 0 h 2074984"/>
                  <a:gd name="connsiteX8" fmla="*/ 455855 w 548972"/>
                  <a:gd name="connsiteY8" fmla="*/ 633045 h 2074984"/>
                  <a:gd name="connsiteX9" fmla="*/ 500615 w 548972"/>
                  <a:gd name="connsiteY9" fmla="*/ 636243 h 2074984"/>
                  <a:gd name="connsiteX10" fmla="*/ 548573 w 548972"/>
                  <a:gd name="connsiteY10" fmla="*/ 1672136 h 2074984"/>
                  <a:gd name="connsiteX11" fmla="*/ 545376 w 548972"/>
                  <a:gd name="connsiteY11" fmla="*/ 2074984 h 2074984"/>
                  <a:gd name="connsiteX12" fmla="*/ 505786 w 548972"/>
                  <a:gd name="connsiteY12" fmla="*/ 2064588 h 2074984"/>
                  <a:gd name="connsiteX0" fmla="*/ 491557 w 548972"/>
                  <a:gd name="connsiteY0" fmla="*/ 2068147 h 2074984"/>
                  <a:gd name="connsiteX1" fmla="*/ 84583 w 548972"/>
                  <a:gd name="connsiteY1" fmla="*/ 2066236 h 2074984"/>
                  <a:gd name="connsiteX2" fmla="*/ 5049 w 548972"/>
                  <a:gd name="connsiteY2" fmla="*/ 2071787 h 2074984"/>
                  <a:gd name="connsiteX3" fmla="*/ 1851 w 548972"/>
                  <a:gd name="connsiteY3" fmla="*/ 1662545 h 2074984"/>
                  <a:gd name="connsiteX4" fmla="*/ 49810 w 548972"/>
                  <a:gd name="connsiteY4" fmla="*/ 645834 h 2074984"/>
                  <a:gd name="connsiteX5" fmla="*/ 100965 w 548972"/>
                  <a:gd name="connsiteY5" fmla="*/ 639440 h 2074984"/>
                  <a:gd name="connsiteX6" fmla="*/ 139332 w 548972"/>
                  <a:gd name="connsiteY6" fmla="*/ 0 h 2074984"/>
                  <a:gd name="connsiteX7" fmla="*/ 407897 w 548972"/>
                  <a:gd name="connsiteY7" fmla="*/ 0 h 2074984"/>
                  <a:gd name="connsiteX8" fmla="*/ 455855 w 548972"/>
                  <a:gd name="connsiteY8" fmla="*/ 633045 h 2074984"/>
                  <a:gd name="connsiteX9" fmla="*/ 500615 w 548972"/>
                  <a:gd name="connsiteY9" fmla="*/ 636243 h 2074984"/>
                  <a:gd name="connsiteX10" fmla="*/ 548573 w 548972"/>
                  <a:gd name="connsiteY10" fmla="*/ 1672136 h 2074984"/>
                  <a:gd name="connsiteX11" fmla="*/ 545376 w 548972"/>
                  <a:gd name="connsiteY11" fmla="*/ 2074984 h 2074984"/>
                  <a:gd name="connsiteX12" fmla="*/ 491557 w 548972"/>
                  <a:gd name="connsiteY12" fmla="*/ 2068147 h 2074984"/>
                  <a:gd name="connsiteX0" fmla="*/ 491557 w 548972"/>
                  <a:gd name="connsiteY0" fmla="*/ 2068147 h 2074984"/>
                  <a:gd name="connsiteX1" fmla="*/ 88140 w 548972"/>
                  <a:gd name="connsiteY1" fmla="*/ 2069793 h 2074984"/>
                  <a:gd name="connsiteX2" fmla="*/ 5049 w 548972"/>
                  <a:gd name="connsiteY2" fmla="*/ 2071787 h 2074984"/>
                  <a:gd name="connsiteX3" fmla="*/ 1851 w 548972"/>
                  <a:gd name="connsiteY3" fmla="*/ 1662545 h 2074984"/>
                  <a:gd name="connsiteX4" fmla="*/ 49810 w 548972"/>
                  <a:gd name="connsiteY4" fmla="*/ 645834 h 2074984"/>
                  <a:gd name="connsiteX5" fmla="*/ 100965 w 548972"/>
                  <a:gd name="connsiteY5" fmla="*/ 639440 h 2074984"/>
                  <a:gd name="connsiteX6" fmla="*/ 139332 w 548972"/>
                  <a:gd name="connsiteY6" fmla="*/ 0 h 2074984"/>
                  <a:gd name="connsiteX7" fmla="*/ 407897 w 548972"/>
                  <a:gd name="connsiteY7" fmla="*/ 0 h 2074984"/>
                  <a:gd name="connsiteX8" fmla="*/ 455855 w 548972"/>
                  <a:gd name="connsiteY8" fmla="*/ 633045 h 2074984"/>
                  <a:gd name="connsiteX9" fmla="*/ 500615 w 548972"/>
                  <a:gd name="connsiteY9" fmla="*/ 636243 h 2074984"/>
                  <a:gd name="connsiteX10" fmla="*/ 548573 w 548972"/>
                  <a:gd name="connsiteY10" fmla="*/ 1672136 h 2074984"/>
                  <a:gd name="connsiteX11" fmla="*/ 545376 w 548972"/>
                  <a:gd name="connsiteY11" fmla="*/ 2074984 h 2074984"/>
                  <a:gd name="connsiteX12" fmla="*/ 491557 w 548972"/>
                  <a:gd name="connsiteY12" fmla="*/ 2068147 h 2074984"/>
                  <a:gd name="connsiteX0" fmla="*/ 491557 w 548972"/>
                  <a:gd name="connsiteY0" fmla="*/ 2075262 h 2075262"/>
                  <a:gd name="connsiteX1" fmla="*/ 88140 w 548972"/>
                  <a:gd name="connsiteY1" fmla="*/ 2069793 h 2075262"/>
                  <a:gd name="connsiteX2" fmla="*/ 5049 w 548972"/>
                  <a:gd name="connsiteY2" fmla="*/ 2071787 h 2075262"/>
                  <a:gd name="connsiteX3" fmla="*/ 1851 w 548972"/>
                  <a:gd name="connsiteY3" fmla="*/ 1662545 h 2075262"/>
                  <a:gd name="connsiteX4" fmla="*/ 49810 w 548972"/>
                  <a:gd name="connsiteY4" fmla="*/ 645834 h 2075262"/>
                  <a:gd name="connsiteX5" fmla="*/ 100965 w 548972"/>
                  <a:gd name="connsiteY5" fmla="*/ 639440 h 2075262"/>
                  <a:gd name="connsiteX6" fmla="*/ 139332 w 548972"/>
                  <a:gd name="connsiteY6" fmla="*/ 0 h 2075262"/>
                  <a:gd name="connsiteX7" fmla="*/ 407897 w 548972"/>
                  <a:gd name="connsiteY7" fmla="*/ 0 h 2075262"/>
                  <a:gd name="connsiteX8" fmla="*/ 455855 w 548972"/>
                  <a:gd name="connsiteY8" fmla="*/ 633045 h 2075262"/>
                  <a:gd name="connsiteX9" fmla="*/ 500615 w 548972"/>
                  <a:gd name="connsiteY9" fmla="*/ 636243 h 2075262"/>
                  <a:gd name="connsiteX10" fmla="*/ 548573 w 548972"/>
                  <a:gd name="connsiteY10" fmla="*/ 1672136 h 2075262"/>
                  <a:gd name="connsiteX11" fmla="*/ 545376 w 548972"/>
                  <a:gd name="connsiteY11" fmla="*/ 2074984 h 2075262"/>
                  <a:gd name="connsiteX12" fmla="*/ 491557 w 548972"/>
                  <a:gd name="connsiteY12" fmla="*/ 2075262 h 2075262"/>
                  <a:gd name="connsiteX0" fmla="*/ 491557 w 548972"/>
                  <a:gd name="connsiteY0" fmla="*/ 2075262 h 2075262"/>
                  <a:gd name="connsiteX1" fmla="*/ 88140 w 548972"/>
                  <a:gd name="connsiteY1" fmla="*/ 2073351 h 2075262"/>
                  <a:gd name="connsiteX2" fmla="*/ 5049 w 548972"/>
                  <a:gd name="connsiteY2" fmla="*/ 2071787 h 2075262"/>
                  <a:gd name="connsiteX3" fmla="*/ 1851 w 548972"/>
                  <a:gd name="connsiteY3" fmla="*/ 1662545 h 2075262"/>
                  <a:gd name="connsiteX4" fmla="*/ 49810 w 548972"/>
                  <a:gd name="connsiteY4" fmla="*/ 645834 h 2075262"/>
                  <a:gd name="connsiteX5" fmla="*/ 100965 w 548972"/>
                  <a:gd name="connsiteY5" fmla="*/ 639440 h 2075262"/>
                  <a:gd name="connsiteX6" fmla="*/ 139332 w 548972"/>
                  <a:gd name="connsiteY6" fmla="*/ 0 h 2075262"/>
                  <a:gd name="connsiteX7" fmla="*/ 407897 w 548972"/>
                  <a:gd name="connsiteY7" fmla="*/ 0 h 2075262"/>
                  <a:gd name="connsiteX8" fmla="*/ 455855 w 548972"/>
                  <a:gd name="connsiteY8" fmla="*/ 633045 h 2075262"/>
                  <a:gd name="connsiteX9" fmla="*/ 500615 w 548972"/>
                  <a:gd name="connsiteY9" fmla="*/ 636243 h 2075262"/>
                  <a:gd name="connsiteX10" fmla="*/ 548573 w 548972"/>
                  <a:gd name="connsiteY10" fmla="*/ 1672136 h 2075262"/>
                  <a:gd name="connsiteX11" fmla="*/ 545376 w 548972"/>
                  <a:gd name="connsiteY11" fmla="*/ 2074984 h 2075262"/>
                  <a:gd name="connsiteX12" fmla="*/ 491557 w 548972"/>
                  <a:gd name="connsiteY12" fmla="*/ 2075262 h 2075262"/>
                  <a:gd name="connsiteX0" fmla="*/ 491557 w 545497"/>
                  <a:gd name="connsiteY0" fmla="*/ 2075262 h 2075262"/>
                  <a:gd name="connsiteX1" fmla="*/ 88140 w 545497"/>
                  <a:gd name="connsiteY1" fmla="*/ 2073351 h 2075262"/>
                  <a:gd name="connsiteX2" fmla="*/ 5049 w 545497"/>
                  <a:gd name="connsiteY2" fmla="*/ 2071787 h 2075262"/>
                  <a:gd name="connsiteX3" fmla="*/ 1851 w 545497"/>
                  <a:gd name="connsiteY3" fmla="*/ 1662545 h 2075262"/>
                  <a:gd name="connsiteX4" fmla="*/ 49810 w 545497"/>
                  <a:gd name="connsiteY4" fmla="*/ 645834 h 2075262"/>
                  <a:gd name="connsiteX5" fmla="*/ 100965 w 545497"/>
                  <a:gd name="connsiteY5" fmla="*/ 639440 h 2075262"/>
                  <a:gd name="connsiteX6" fmla="*/ 139332 w 545497"/>
                  <a:gd name="connsiteY6" fmla="*/ 0 h 2075262"/>
                  <a:gd name="connsiteX7" fmla="*/ 407897 w 545497"/>
                  <a:gd name="connsiteY7" fmla="*/ 0 h 2075262"/>
                  <a:gd name="connsiteX8" fmla="*/ 455855 w 545497"/>
                  <a:gd name="connsiteY8" fmla="*/ 633045 h 2075262"/>
                  <a:gd name="connsiteX9" fmla="*/ 500615 w 545497"/>
                  <a:gd name="connsiteY9" fmla="*/ 636243 h 2075262"/>
                  <a:gd name="connsiteX10" fmla="*/ 545015 w 545497"/>
                  <a:gd name="connsiteY10" fmla="*/ 1672136 h 2075262"/>
                  <a:gd name="connsiteX11" fmla="*/ 545376 w 545497"/>
                  <a:gd name="connsiteY11" fmla="*/ 2074984 h 2075262"/>
                  <a:gd name="connsiteX12" fmla="*/ 491557 w 545497"/>
                  <a:gd name="connsiteY12" fmla="*/ 2075262 h 2075262"/>
                  <a:gd name="connsiteX0" fmla="*/ 466655 w 545498"/>
                  <a:gd name="connsiteY0" fmla="*/ 2071705 h 2074984"/>
                  <a:gd name="connsiteX1" fmla="*/ 88140 w 545498"/>
                  <a:gd name="connsiteY1" fmla="*/ 2073351 h 2074984"/>
                  <a:gd name="connsiteX2" fmla="*/ 5049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45376 w 545498"/>
                  <a:gd name="connsiteY11" fmla="*/ 2074984 h 2074984"/>
                  <a:gd name="connsiteX12" fmla="*/ 466655 w 545498"/>
                  <a:gd name="connsiteY12" fmla="*/ 2071705 h 2074984"/>
                  <a:gd name="connsiteX0" fmla="*/ 466655 w 545498"/>
                  <a:gd name="connsiteY0" fmla="*/ 2071705 h 2074984"/>
                  <a:gd name="connsiteX1" fmla="*/ 88140 w 545498"/>
                  <a:gd name="connsiteY1" fmla="*/ 2073351 h 2074984"/>
                  <a:gd name="connsiteX2" fmla="*/ 5049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38260 w 545498"/>
                  <a:gd name="connsiteY11" fmla="*/ 2074984 h 2074984"/>
                  <a:gd name="connsiteX12" fmla="*/ 466655 w 545498"/>
                  <a:gd name="connsiteY12" fmla="*/ 2071705 h 2074984"/>
                  <a:gd name="connsiteX0" fmla="*/ 466655 w 545498"/>
                  <a:gd name="connsiteY0" fmla="*/ 2071705 h 2074984"/>
                  <a:gd name="connsiteX1" fmla="*/ 102369 w 545498"/>
                  <a:gd name="connsiteY1" fmla="*/ 2073351 h 2074984"/>
                  <a:gd name="connsiteX2" fmla="*/ 5049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38260 w 545498"/>
                  <a:gd name="connsiteY11" fmla="*/ 2074984 h 2074984"/>
                  <a:gd name="connsiteX12" fmla="*/ 466655 w 545498"/>
                  <a:gd name="connsiteY12" fmla="*/ 2071705 h 2074984"/>
                  <a:gd name="connsiteX0" fmla="*/ 466655 w 545498"/>
                  <a:gd name="connsiteY0" fmla="*/ 2071705 h 2074984"/>
                  <a:gd name="connsiteX1" fmla="*/ 102369 w 545498"/>
                  <a:gd name="connsiteY1" fmla="*/ 2073351 h 2074984"/>
                  <a:gd name="connsiteX2" fmla="*/ 15721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38260 w 545498"/>
                  <a:gd name="connsiteY11" fmla="*/ 2074984 h 2074984"/>
                  <a:gd name="connsiteX12" fmla="*/ 466655 w 545498"/>
                  <a:gd name="connsiteY12" fmla="*/ 2071705 h 2074984"/>
                  <a:gd name="connsiteX0" fmla="*/ 455982 w 545498"/>
                  <a:gd name="connsiteY0" fmla="*/ 2071705 h 2074984"/>
                  <a:gd name="connsiteX1" fmla="*/ 102369 w 545498"/>
                  <a:gd name="connsiteY1" fmla="*/ 2073351 h 2074984"/>
                  <a:gd name="connsiteX2" fmla="*/ 15721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38260 w 545498"/>
                  <a:gd name="connsiteY11" fmla="*/ 2074984 h 2074984"/>
                  <a:gd name="connsiteX12" fmla="*/ 455982 w 545498"/>
                  <a:gd name="connsiteY12" fmla="*/ 2071705 h 2074984"/>
                  <a:gd name="connsiteX0" fmla="*/ 455982 w 545498"/>
                  <a:gd name="connsiteY0" fmla="*/ 2071705 h 2076910"/>
                  <a:gd name="connsiteX1" fmla="*/ 120155 w 545498"/>
                  <a:gd name="connsiteY1" fmla="*/ 2076910 h 2076910"/>
                  <a:gd name="connsiteX2" fmla="*/ 15721 w 545498"/>
                  <a:gd name="connsiteY2" fmla="*/ 2071787 h 2076910"/>
                  <a:gd name="connsiteX3" fmla="*/ 1851 w 545498"/>
                  <a:gd name="connsiteY3" fmla="*/ 1662545 h 2076910"/>
                  <a:gd name="connsiteX4" fmla="*/ 49810 w 545498"/>
                  <a:gd name="connsiteY4" fmla="*/ 645834 h 2076910"/>
                  <a:gd name="connsiteX5" fmla="*/ 100965 w 545498"/>
                  <a:gd name="connsiteY5" fmla="*/ 639440 h 2076910"/>
                  <a:gd name="connsiteX6" fmla="*/ 139332 w 545498"/>
                  <a:gd name="connsiteY6" fmla="*/ 0 h 2076910"/>
                  <a:gd name="connsiteX7" fmla="*/ 407897 w 545498"/>
                  <a:gd name="connsiteY7" fmla="*/ 0 h 2076910"/>
                  <a:gd name="connsiteX8" fmla="*/ 455855 w 545498"/>
                  <a:gd name="connsiteY8" fmla="*/ 633045 h 2076910"/>
                  <a:gd name="connsiteX9" fmla="*/ 500615 w 545498"/>
                  <a:gd name="connsiteY9" fmla="*/ 636243 h 2076910"/>
                  <a:gd name="connsiteX10" fmla="*/ 545015 w 545498"/>
                  <a:gd name="connsiteY10" fmla="*/ 1672136 h 2076910"/>
                  <a:gd name="connsiteX11" fmla="*/ 538260 w 545498"/>
                  <a:gd name="connsiteY11" fmla="*/ 2074984 h 2076910"/>
                  <a:gd name="connsiteX12" fmla="*/ 455982 w 545498"/>
                  <a:gd name="connsiteY12" fmla="*/ 2071705 h 2076910"/>
                  <a:gd name="connsiteX0" fmla="*/ 455982 w 545498"/>
                  <a:gd name="connsiteY0" fmla="*/ 2071705 h 2074984"/>
                  <a:gd name="connsiteX1" fmla="*/ 123713 w 545498"/>
                  <a:gd name="connsiteY1" fmla="*/ 2073353 h 2074984"/>
                  <a:gd name="connsiteX2" fmla="*/ 15721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38260 w 545498"/>
                  <a:gd name="connsiteY11" fmla="*/ 2074984 h 2074984"/>
                  <a:gd name="connsiteX12" fmla="*/ 455982 w 545498"/>
                  <a:gd name="connsiteY12" fmla="*/ 2071705 h 2074984"/>
                  <a:gd name="connsiteX0" fmla="*/ 455982 w 545498"/>
                  <a:gd name="connsiteY0" fmla="*/ 2071705 h 2074984"/>
                  <a:gd name="connsiteX1" fmla="*/ 123713 w 545498"/>
                  <a:gd name="connsiteY1" fmla="*/ 2073353 h 2074984"/>
                  <a:gd name="connsiteX2" fmla="*/ 26394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38260 w 545498"/>
                  <a:gd name="connsiteY11" fmla="*/ 2074984 h 2074984"/>
                  <a:gd name="connsiteX12" fmla="*/ 455982 w 545498"/>
                  <a:gd name="connsiteY12" fmla="*/ 2071705 h 2074984"/>
                  <a:gd name="connsiteX0" fmla="*/ 455982 w 545498"/>
                  <a:gd name="connsiteY0" fmla="*/ 2071705 h 2074984"/>
                  <a:gd name="connsiteX1" fmla="*/ 123713 w 545498"/>
                  <a:gd name="connsiteY1" fmla="*/ 2073353 h 2074984"/>
                  <a:gd name="connsiteX2" fmla="*/ 26394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24031 w 545498"/>
                  <a:gd name="connsiteY11" fmla="*/ 2074984 h 2074984"/>
                  <a:gd name="connsiteX12" fmla="*/ 455982 w 545498"/>
                  <a:gd name="connsiteY12" fmla="*/ 2071705 h 2074984"/>
                  <a:gd name="connsiteX0" fmla="*/ 455982 w 545498"/>
                  <a:gd name="connsiteY0" fmla="*/ 2071705 h 2074984"/>
                  <a:gd name="connsiteX1" fmla="*/ 123713 w 545498"/>
                  <a:gd name="connsiteY1" fmla="*/ 2073353 h 2074984"/>
                  <a:gd name="connsiteX2" fmla="*/ 26394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24031 w 545498"/>
                  <a:gd name="connsiteY11" fmla="*/ 2074984 h 2074984"/>
                  <a:gd name="connsiteX12" fmla="*/ 455982 w 545498"/>
                  <a:gd name="connsiteY12" fmla="*/ 2071705 h 207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5498" h="2074984">
                    <a:moveTo>
                      <a:pt x="455982" y="2071705"/>
                    </a:moveTo>
                    <a:lnTo>
                      <a:pt x="123713" y="2073353"/>
                    </a:lnTo>
                    <a:lnTo>
                      <a:pt x="26394" y="2071787"/>
                    </a:lnTo>
                    <a:lnTo>
                      <a:pt x="1851" y="1662545"/>
                    </a:lnTo>
                    <a:cubicBezTo>
                      <a:pt x="-5608" y="1320444"/>
                      <a:pt x="9312" y="984738"/>
                      <a:pt x="49810" y="645834"/>
                    </a:cubicBezTo>
                    <a:lnTo>
                      <a:pt x="100965" y="639440"/>
                    </a:lnTo>
                    <a:cubicBezTo>
                      <a:pt x="104162" y="420964"/>
                      <a:pt x="126543" y="215278"/>
                      <a:pt x="139332" y="0"/>
                    </a:cubicBezTo>
                    <a:lnTo>
                      <a:pt x="407897" y="0"/>
                    </a:lnTo>
                    <a:cubicBezTo>
                      <a:pt x="423883" y="214212"/>
                      <a:pt x="449461" y="422031"/>
                      <a:pt x="455855" y="633045"/>
                    </a:cubicBezTo>
                    <a:lnTo>
                      <a:pt x="500615" y="636243"/>
                    </a:lnTo>
                    <a:cubicBezTo>
                      <a:pt x="535785" y="984738"/>
                      <a:pt x="548213" y="1320444"/>
                      <a:pt x="545015" y="1672136"/>
                    </a:cubicBezTo>
                    <a:cubicBezTo>
                      <a:pt x="546081" y="1806419"/>
                      <a:pt x="533635" y="1940701"/>
                      <a:pt x="524031" y="2074984"/>
                    </a:cubicBezTo>
                    <a:lnTo>
                      <a:pt x="455982" y="2071705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id="{D3B47F39-AD90-42A5-857C-D45B2983E748}"/>
                  </a:ext>
                </a:extLst>
              </p:cNvPr>
              <p:cNvSpPr/>
              <p:nvPr/>
            </p:nvSpPr>
            <p:spPr>
              <a:xfrm flipV="1">
                <a:off x="7036347" y="4254839"/>
                <a:ext cx="42784" cy="33144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D098CA40-B850-484D-A692-E369BDFFA210}"/>
                  </a:ext>
                </a:extLst>
              </p:cNvPr>
              <p:cNvSpPr/>
              <p:nvPr/>
            </p:nvSpPr>
            <p:spPr>
              <a:xfrm flipV="1">
                <a:off x="7088268" y="4254839"/>
                <a:ext cx="42784" cy="33144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F0749EDB-DE08-47A5-B011-1078DED0544D}"/>
                  </a:ext>
                </a:extLst>
              </p:cNvPr>
              <p:cNvSpPr/>
              <p:nvPr/>
            </p:nvSpPr>
            <p:spPr>
              <a:xfrm flipV="1">
                <a:off x="7143454" y="4254839"/>
                <a:ext cx="42784" cy="33144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37BDDBCF-9A53-4E99-B059-47720FDAD253}"/>
                  </a:ext>
                </a:extLst>
              </p:cNvPr>
              <p:cNvSpPr/>
              <p:nvPr/>
            </p:nvSpPr>
            <p:spPr>
              <a:xfrm flipV="1">
                <a:off x="6987366" y="4254839"/>
                <a:ext cx="42784" cy="33144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930E16FC-8D70-4078-B9EF-A59A08E9ED33}"/>
                  </a:ext>
                </a:extLst>
              </p:cNvPr>
              <p:cNvSpPr/>
              <p:nvPr/>
            </p:nvSpPr>
            <p:spPr>
              <a:xfrm rot="21447474" flipV="1">
                <a:off x="6941827" y="4254839"/>
                <a:ext cx="42784" cy="33144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114500FB-E41F-44C5-A8C0-E1FD802B9A0D}"/>
                  </a:ext>
                </a:extLst>
              </p:cNvPr>
              <p:cNvSpPr/>
              <p:nvPr/>
            </p:nvSpPr>
            <p:spPr>
              <a:xfrm flipV="1">
                <a:off x="7190462" y="4253201"/>
                <a:ext cx="42784" cy="33144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E1CC0EF6-77E8-40F3-A42D-7752491D10E1}"/>
                  </a:ext>
                </a:extLst>
              </p:cNvPr>
              <p:cNvSpPr/>
              <p:nvPr/>
            </p:nvSpPr>
            <p:spPr>
              <a:xfrm rot="178066" flipV="1">
                <a:off x="7231945" y="4254839"/>
                <a:ext cx="42784" cy="33144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C98FCC56-DE98-49B1-BD2C-493C45C6D8A9}"/>
                  </a:ext>
                </a:extLst>
              </p:cNvPr>
              <p:cNvSpPr/>
              <p:nvPr/>
            </p:nvSpPr>
            <p:spPr>
              <a:xfrm flipV="1">
                <a:off x="6996381" y="4753874"/>
                <a:ext cx="236189" cy="0"/>
              </a:xfrm>
              <a:custGeom>
                <a:avLst/>
                <a:gdLst>
                  <a:gd name="connsiteX0" fmla="*/ 108020 w 108020"/>
                  <a:gd name="connsiteY0" fmla="*/ 0 h 0"/>
                  <a:gd name="connsiteX1" fmla="*/ 0 w 10802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020">
                    <a:moveTo>
                      <a:pt x="10802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6072F411-7AD9-406B-B295-E2FAEE485C90}"/>
                  </a:ext>
                </a:extLst>
              </p:cNvPr>
              <p:cNvSpPr/>
              <p:nvPr/>
            </p:nvSpPr>
            <p:spPr>
              <a:xfrm flipV="1">
                <a:off x="6930013" y="4066203"/>
                <a:ext cx="358177" cy="3877"/>
              </a:xfrm>
              <a:custGeom>
                <a:avLst/>
                <a:gdLst>
                  <a:gd name="connsiteX0" fmla="*/ 163810 w 163810"/>
                  <a:gd name="connsiteY0" fmla="*/ 2445 h 2445"/>
                  <a:gd name="connsiteX1" fmla="*/ 0 w 163810"/>
                  <a:gd name="connsiteY1" fmla="*/ 0 h 2445"/>
                  <a:gd name="connsiteX0" fmla="*/ 10000 w 10000"/>
                  <a:gd name="connsiteY0" fmla="*/ 559 h 7253"/>
                  <a:gd name="connsiteX1" fmla="*/ 0 w 10000"/>
                  <a:gd name="connsiteY1" fmla="*/ 6694 h 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7253">
                    <a:moveTo>
                      <a:pt x="10000" y="559"/>
                    </a:moveTo>
                    <a:cubicBezTo>
                      <a:pt x="6667" y="-2774"/>
                      <a:pt x="3333" y="10027"/>
                      <a:pt x="0" y="669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id="{A7ADA3A8-DDD2-4A9A-A240-594C3183BD8D}"/>
                  </a:ext>
                </a:extLst>
              </p:cNvPr>
              <p:cNvSpPr/>
              <p:nvPr/>
            </p:nvSpPr>
            <p:spPr>
              <a:xfrm flipV="1">
                <a:off x="7057337" y="3876560"/>
                <a:ext cx="113238" cy="11323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0" name="组合 189">
            <a:extLst>
              <a:ext uri="{FF2B5EF4-FFF2-40B4-BE49-F238E27FC236}">
                <a16:creationId xmlns:a16="http://schemas.microsoft.com/office/drawing/2014/main" id="{2F2998F5-0129-4354-BBB9-D63E4E234ED4}"/>
              </a:ext>
            </a:extLst>
          </p:cNvPr>
          <p:cNvGrpSpPr/>
          <p:nvPr/>
        </p:nvGrpSpPr>
        <p:grpSpPr>
          <a:xfrm>
            <a:off x="11109664" y="2425250"/>
            <a:ext cx="1276766" cy="4220448"/>
            <a:chOff x="9541485" y="296131"/>
            <a:chExt cx="1820516" cy="6017855"/>
          </a:xfrm>
        </p:grpSpPr>
        <p:grpSp>
          <p:nvGrpSpPr>
            <p:cNvPr id="191" name="组合 190">
              <a:extLst>
                <a:ext uri="{FF2B5EF4-FFF2-40B4-BE49-F238E27FC236}">
                  <a16:creationId xmlns:a16="http://schemas.microsoft.com/office/drawing/2014/main" id="{971875B5-F2CE-47DD-9B76-5CDD79D0BC95}"/>
                </a:ext>
              </a:extLst>
            </p:cNvPr>
            <p:cNvGrpSpPr/>
            <p:nvPr/>
          </p:nvGrpSpPr>
          <p:grpSpPr>
            <a:xfrm>
              <a:off x="10391647" y="1080498"/>
              <a:ext cx="114573" cy="2171506"/>
              <a:chOff x="5889476" y="2827481"/>
              <a:chExt cx="57641" cy="1631012"/>
            </a:xfrm>
          </p:grpSpPr>
          <p:cxnSp>
            <p:nvCxnSpPr>
              <p:cNvPr id="221" name="直接连接符 220">
                <a:extLst>
                  <a:ext uri="{FF2B5EF4-FFF2-40B4-BE49-F238E27FC236}">
                    <a16:creationId xmlns:a16="http://schemas.microsoft.com/office/drawing/2014/main" id="{756E3E1A-F91A-4C38-A33B-7EA93DF88D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9476" y="2829622"/>
                <a:ext cx="0" cy="162887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接连接符 221">
                <a:extLst>
                  <a:ext uri="{FF2B5EF4-FFF2-40B4-BE49-F238E27FC236}">
                    <a16:creationId xmlns:a16="http://schemas.microsoft.com/office/drawing/2014/main" id="{BAECB454-C849-47D9-9837-8EEFAE89E9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7117" y="2827481"/>
                <a:ext cx="0" cy="1631012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FC877A1A-1158-4D66-8370-E81A2C20D761}"/>
                </a:ext>
              </a:extLst>
            </p:cNvPr>
            <p:cNvSpPr/>
            <p:nvPr/>
          </p:nvSpPr>
          <p:spPr>
            <a:xfrm>
              <a:off x="9584463" y="4606896"/>
              <a:ext cx="1707087" cy="17070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矩形: 圆角 192">
              <a:extLst>
                <a:ext uri="{FF2B5EF4-FFF2-40B4-BE49-F238E27FC236}">
                  <a16:creationId xmlns:a16="http://schemas.microsoft.com/office/drawing/2014/main" id="{FE3AEE9F-8B07-40B5-9AA4-F657D29DAACA}"/>
                </a:ext>
              </a:extLst>
            </p:cNvPr>
            <p:cNvSpPr/>
            <p:nvPr/>
          </p:nvSpPr>
          <p:spPr>
            <a:xfrm>
              <a:off x="9541485" y="5286445"/>
              <a:ext cx="1820516" cy="35810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68A3BFBA-6635-47FC-AD33-4698FD12B8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1485" y="5332240"/>
              <a:ext cx="18205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6981A90A-0EC9-438F-8E82-0640392AC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1485" y="5592003"/>
              <a:ext cx="18205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" name="组合 195">
              <a:extLst>
                <a:ext uri="{FF2B5EF4-FFF2-40B4-BE49-F238E27FC236}">
                  <a16:creationId xmlns:a16="http://schemas.microsoft.com/office/drawing/2014/main" id="{9CEF7FFA-61D6-42B8-B781-CB563548352B}"/>
                </a:ext>
              </a:extLst>
            </p:cNvPr>
            <p:cNvGrpSpPr/>
            <p:nvPr/>
          </p:nvGrpSpPr>
          <p:grpSpPr>
            <a:xfrm>
              <a:off x="10240338" y="3214858"/>
              <a:ext cx="420361" cy="1425661"/>
              <a:chOff x="392900" y="4843541"/>
              <a:chExt cx="192250" cy="652018"/>
            </a:xfrm>
          </p:grpSpPr>
          <p:sp>
            <p:nvSpPr>
              <p:cNvPr id="209" name="任意多边形: 形状 208">
                <a:extLst>
                  <a:ext uri="{FF2B5EF4-FFF2-40B4-BE49-F238E27FC236}">
                    <a16:creationId xmlns:a16="http://schemas.microsoft.com/office/drawing/2014/main" id="{9397E142-2D02-4011-91AC-D9722547261D}"/>
                  </a:ext>
                </a:extLst>
              </p:cNvPr>
              <p:cNvSpPr/>
              <p:nvPr/>
            </p:nvSpPr>
            <p:spPr>
              <a:xfrm>
                <a:off x="392900" y="4843541"/>
                <a:ext cx="192250" cy="652018"/>
              </a:xfrm>
              <a:custGeom>
                <a:avLst/>
                <a:gdLst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44760 w 617060"/>
                  <a:gd name="connsiteY3" fmla="*/ 1675334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44760 w 617060"/>
                  <a:gd name="connsiteY3" fmla="*/ 1675334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28774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28774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19745 h 2122942"/>
                  <a:gd name="connsiteX1" fmla="*/ 0 w 617060"/>
                  <a:gd name="connsiteY1" fmla="*/ 2122942 h 2122942"/>
                  <a:gd name="connsiteX2" fmla="*/ 38366 w 617060"/>
                  <a:gd name="connsiteY2" fmla="*/ 2078182 h 2122942"/>
                  <a:gd name="connsiteX3" fmla="*/ 35168 w 617060"/>
                  <a:gd name="connsiteY3" fmla="*/ 1668940 h 2122942"/>
                  <a:gd name="connsiteX4" fmla="*/ 83127 w 617060"/>
                  <a:gd name="connsiteY4" fmla="*/ 652229 h 2122942"/>
                  <a:gd name="connsiteX5" fmla="*/ 134282 w 617060"/>
                  <a:gd name="connsiteY5" fmla="*/ 645835 h 2122942"/>
                  <a:gd name="connsiteX6" fmla="*/ 172649 w 617060"/>
                  <a:gd name="connsiteY6" fmla="*/ 0 h 2122942"/>
                  <a:gd name="connsiteX7" fmla="*/ 441214 w 617060"/>
                  <a:gd name="connsiteY7" fmla="*/ 6395 h 2122942"/>
                  <a:gd name="connsiteX8" fmla="*/ 489172 w 617060"/>
                  <a:gd name="connsiteY8" fmla="*/ 639440 h 2122942"/>
                  <a:gd name="connsiteX9" fmla="*/ 533932 w 617060"/>
                  <a:gd name="connsiteY9" fmla="*/ 642638 h 2122942"/>
                  <a:gd name="connsiteX10" fmla="*/ 581890 w 617060"/>
                  <a:gd name="connsiteY10" fmla="*/ 1678531 h 2122942"/>
                  <a:gd name="connsiteX11" fmla="*/ 578693 w 617060"/>
                  <a:gd name="connsiteY11" fmla="*/ 2081379 h 2122942"/>
                  <a:gd name="connsiteX12" fmla="*/ 617060 w 617060"/>
                  <a:gd name="connsiteY12" fmla="*/ 2119745 h 2122942"/>
                  <a:gd name="connsiteX0" fmla="*/ 617060 w 617060"/>
                  <a:gd name="connsiteY0" fmla="*/ 2113350 h 2116547"/>
                  <a:gd name="connsiteX1" fmla="*/ 0 w 617060"/>
                  <a:gd name="connsiteY1" fmla="*/ 2116547 h 2116547"/>
                  <a:gd name="connsiteX2" fmla="*/ 38366 w 617060"/>
                  <a:gd name="connsiteY2" fmla="*/ 2071787 h 2116547"/>
                  <a:gd name="connsiteX3" fmla="*/ 35168 w 617060"/>
                  <a:gd name="connsiteY3" fmla="*/ 1662545 h 2116547"/>
                  <a:gd name="connsiteX4" fmla="*/ 83127 w 617060"/>
                  <a:gd name="connsiteY4" fmla="*/ 645834 h 2116547"/>
                  <a:gd name="connsiteX5" fmla="*/ 134282 w 617060"/>
                  <a:gd name="connsiteY5" fmla="*/ 639440 h 2116547"/>
                  <a:gd name="connsiteX6" fmla="*/ 172649 w 617060"/>
                  <a:gd name="connsiteY6" fmla="*/ 6394 h 2116547"/>
                  <a:gd name="connsiteX7" fmla="*/ 441214 w 617060"/>
                  <a:gd name="connsiteY7" fmla="*/ 0 h 2116547"/>
                  <a:gd name="connsiteX8" fmla="*/ 489172 w 617060"/>
                  <a:gd name="connsiteY8" fmla="*/ 633045 h 2116547"/>
                  <a:gd name="connsiteX9" fmla="*/ 533932 w 617060"/>
                  <a:gd name="connsiteY9" fmla="*/ 636243 h 2116547"/>
                  <a:gd name="connsiteX10" fmla="*/ 581890 w 617060"/>
                  <a:gd name="connsiteY10" fmla="*/ 1672136 h 2116547"/>
                  <a:gd name="connsiteX11" fmla="*/ 578693 w 617060"/>
                  <a:gd name="connsiteY11" fmla="*/ 2074984 h 2116547"/>
                  <a:gd name="connsiteX12" fmla="*/ 617060 w 617060"/>
                  <a:gd name="connsiteY12" fmla="*/ 2113350 h 2116547"/>
                  <a:gd name="connsiteX0" fmla="*/ 617060 w 617060"/>
                  <a:gd name="connsiteY0" fmla="*/ 2113350 h 2116547"/>
                  <a:gd name="connsiteX1" fmla="*/ 0 w 617060"/>
                  <a:gd name="connsiteY1" fmla="*/ 2116547 h 2116547"/>
                  <a:gd name="connsiteX2" fmla="*/ 38366 w 617060"/>
                  <a:gd name="connsiteY2" fmla="*/ 2071787 h 2116547"/>
                  <a:gd name="connsiteX3" fmla="*/ 35168 w 617060"/>
                  <a:gd name="connsiteY3" fmla="*/ 1662545 h 2116547"/>
                  <a:gd name="connsiteX4" fmla="*/ 83127 w 617060"/>
                  <a:gd name="connsiteY4" fmla="*/ 645834 h 2116547"/>
                  <a:gd name="connsiteX5" fmla="*/ 134282 w 617060"/>
                  <a:gd name="connsiteY5" fmla="*/ 639440 h 2116547"/>
                  <a:gd name="connsiteX6" fmla="*/ 172649 w 617060"/>
                  <a:gd name="connsiteY6" fmla="*/ 0 h 2116547"/>
                  <a:gd name="connsiteX7" fmla="*/ 441214 w 617060"/>
                  <a:gd name="connsiteY7" fmla="*/ 0 h 2116547"/>
                  <a:gd name="connsiteX8" fmla="*/ 489172 w 617060"/>
                  <a:gd name="connsiteY8" fmla="*/ 633045 h 2116547"/>
                  <a:gd name="connsiteX9" fmla="*/ 533932 w 617060"/>
                  <a:gd name="connsiteY9" fmla="*/ 636243 h 2116547"/>
                  <a:gd name="connsiteX10" fmla="*/ 581890 w 617060"/>
                  <a:gd name="connsiteY10" fmla="*/ 1672136 h 2116547"/>
                  <a:gd name="connsiteX11" fmla="*/ 578693 w 617060"/>
                  <a:gd name="connsiteY11" fmla="*/ 2074984 h 2116547"/>
                  <a:gd name="connsiteX12" fmla="*/ 617060 w 617060"/>
                  <a:gd name="connsiteY12" fmla="*/ 2113350 h 2116547"/>
                  <a:gd name="connsiteX0" fmla="*/ 627965 w 627965"/>
                  <a:gd name="connsiteY0" fmla="*/ 2129711 h 2129711"/>
                  <a:gd name="connsiteX1" fmla="*/ 0 w 627965"/>
                  <a:gd name="connsiteY1" fmla="*/ 2116547 h 2129711"/>
                  <a:gd name="connsiteX2" fmla="*/ 38366 w 627965"/>
                  <a:gd name="connsiteY2" fmla="*/ 2071787 h 2129711"/>
                  <a:gd name="connsiteX3" fmla="*/ 35168 w 627965"/>
                  <a:gd name="connsiteY3" fmla="*/ 1662545 h 2129711"/>
                  <a:gd name="connsiteX4" fmla="*/ 83127 w 627965"/>
                  <a:gd name="connsiteY4" fmla="*/ 645834 h 2129711"/>
                  <a:gd name="connsiteX5" fmla="*/ 134282 w 627965"/>
                  <a:gd name="connsiteY5" fmla="*/ 639440 h 2129711"/>
                  <a:gd name="connsiteX6" fmla="*/ 172649 w 627965"/>
                  <a:gd name="connsiteY6" fmla="*/ 0 h 2129711"/>
                  <a:gd name="connsiteX7" fmla="*/ 441214 w 627965"/>
                  <a:gd name="connsiteY7" fmla="*/ 0 h 2129711"/>
                  <a:gd name="connsiteX8" fmla="*/ 489172 w 627965"/>
                  <a:gd name="connsiteY8" fmla="*/ 633045 h 2129711"/>
                  <a:gd name="connsiteX9" fmla="*/ 533932 w 627965"/>
                  <a:gd name="connsiteY9" fmla="*/ 636243 h 2129711"/>
                  <a:gd name="connsiteX10" fmla="*/ 581890 w 627965"/>
                  <a:gd name="connsiteY10" fmla="*/ 1672136 h 2129711"/>
                  <a:gd name="connsiteX11" fmla="*/ 578693 w 627965"/>
                  <a:gd name="connsiteY11" fmla="*/ 2074984 h 2129711"/>
                  <a:gd name="connsiteX12" fmla="*/ 627965 w 627965"/>
                  <a:gd name="connsiteY12" fmla="*/ 2129711 h 2129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7965" h="2129711">
                    <a:moveTo>
                      <a:pt x="627965" y="2129711"/>
                    </a:moveTo>
                    <a:lnTo>
                      <a:pt x="0" y="2116547"/>
                    </a:lnTo>
                    <a:lnTo>
                      <a:pt x="38366" y="2071787"/>
                    </a:lnTo>
                    <a:lnTo>
                      <a:pt x="35168" y="1662545"/>
                    </a:lnTo>
                    <a:cubicBezTo>
                      <a:pt x="27709" y="1320444"/>
                      <a:pt x="42629" y="984738"/>
                      <a:pt x="83127" y="645834"/>
                    </a:cubicBezTo>
                    <a:lnTo>
                      <a:pt x="134282" y="639440"/>
                    </a:lnTo>
                    <a:cubicBezTo>
                      <a:pt x="137479" y="420964"/>
                      <a:pt x="159860" y="215278"/>
                      <a:pt x="172649" y="0"/>
                    </a:cubicBezTo>
                    <a:lnTo>
                      <a:pt x="441214" y="0"/>
                    </a:lnTo>
                    <a:cubicBezTo>
                      <a:pt x="457200" y="214212"/>
                      <a:pt x="482778" y="422031"/>
                      <a:pt x="489172" y="633045"/>
                    </a:cubicBezTo>
                    <a:lnTo>
                      <a:pt x="533932" y="636243"/>
                    </a:lnTo>
                    <a:cubicBezTo>
                      <a:pt x="569102" y="984738"/>
                      <a:pt x="585088" y="1320444"/>
                      <a:pt x="581890" y="1672136"/>
                    </a:cubicBezTo>
                    <a:cubicBezTo>
                      <a:pt x="582956" y="1806419"/>
                      <a:pt x="577627" y="1940701"/>
                      <a:pt x="578693" y="2074984"/>
                    </a:cubicBezTo>
                    <a:lnTo>
                      <a:pt x="627965" y="212971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210" name="任意多边形: 形状 209">
                <a:extLst>
                  <a:ext uri="{FF2B5EF4-FFF2-40B4-BE49-F238E27FC236}">
                    <a16:creationId xmlns:a16="http://schemas.microsoft.com/office/drawing/2014/main" id="{828B231F-553F-4F82-8AC5-2143A8F7CCDD}"/>
                  </a:ext>
                </a:extLst>
              </p:cNvPr>
              <p:cNvSpPr/>
              <p:nvPr/>
            </p:nvSpPr>
            <p:spPr>
              <a:xfrm>
                <a:off x="452630" y="5114212"/>
                <a:ext cx="19567" cy="15158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211" name="任意多边形: 形状 210">
                <a:extLst>
                  <a:ext uri="{FF2B5EF4-FFF2-40B4-BE49-F238E27FC236}">
                    <a16:creationId xmlns:a16="http://schemas.microsoft.com/office/drawing/2014/main" id="{2EBCE8FC-8D1B-4E72-B3F9-F01BE67AB5BD}"/>
                  </a:ext>
                </a:extLst>
              </p:cNvPr>
              <p:cNvSpPr/>
              <p:nvPr/>
            </p:nvSpPr>
            <p:spPr>
              <a:xfrm>
                <a:off x="476376" y="5114212"/>
                <a:ext cx="19567" cy="15158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212" name="任意多边形: 形状 211">
                <a:extLst>
                  <a:ext uri="{FF2B5EF4-FFF2-40B4-BE49-F238E27FC236}">
                    <a16:creationId xmlns:a16="http://schemas.microsoft.com/office/drawing/2014/main" id="{FA259026-819B-4D9B-90E1-C0999338F3CE}"/>
                  </a:ext>
                </a:extLst>
              </p:cNvPr>
              <p:cNvSpPr/>
              <p:nvPr/>
            </p:nvSpPr>
            <p:spPr>
              <a:xfrm>
                <a:off x="501615" y="5114212"/>
                <a:ext cx="19567" cy="15158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213" name="任意多边形: 形状 212">
                <a:extLst>
                  <a:ext uri="{FF2B5EF4-FFF2-40B4-BE49-F238E27FC236}">
                    <a16:creationId xmlns:a16="http://schemas.microsoft.com/office/drawing/2014/main" id="{5A9D4B26-413E-4F5A-B821-9EBC5AE1A454}"/>
                  </a:ext>
                </a:extLst>
              </p:cNvPr>
              <p:cNvSpPr/>
              <p:nvPr/>
            </p:nvSpPr>
            <p:spPr>
              <a:xfrm>
                <a:off x="430229" y="5114212"/>
                <a:ext cx="19567" cy="15158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214" name="任意多边形: 形状 213">
                <a:extLst>
                  <a:ext uri="{FF2B5EF4-FFF2-40B4-BE49-F238E27FC236}">
                    <a16:creationId xmlns:a16="http://schemas.microsoft.com/office/drawing/2014/main" id="{6E446CDA-93BE-41A2-B15C-8412630A5144}"/>
                  </a:ext>
                </a:extLst>
              </p:cNvPr>
              <p:cNvSpPr/>
              <p:nvPr/>
            </p:nvSpPr>
            <p:spPr>
              <a:xfrm rot="152526">
                <a:off x="409402" y="5114212"/>
                <a:ext cx="19567" cy="15158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215" name="任意多边形: 形状 214">
                <a:extLst>
                  <a:ext uri="{FF2B5EF4-FFF2-40B4-BE49-F238E27FC236}">
                    <a16:creationId xmlns:a16="http://schemas.microsoft.com/office/drawing/2014/main" id="{9C09C151-5474-4CDA-A09A-8DF197CB9E63}"/>
                  </a:ext>
                </a:extLst>
              </p:cNvPr>
              <p:cNvSpPr/>
              <p:nvPr/>
            </p:nvSpPr>
            <p:spPr>
              <a:xfrm>
                <a:off x="523114" y="5114961"/>
                <a:ext cx="19567" cy="15158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216" name="任意多边形: 形状 215">
                <a:extLst>
                  <a:ext uri="{FF2B5EF4-FFF2-40B4-BE49-F238E27FC236}">
                    <a16:creationId xmlns:a16="http://schemas.microsoft.com/office/drawing/2014/main" id="{29299A44-D64B-421C-908D-2DF4EFEB2FCA}"/>
                  </a:ext>
                </a:extLst>
              </p:cNvPr>
              <p:cNvSpPr/>
              <p:nvPr/>
            </p:nvSpPr>
            <p:spPr>
              <a:xfrm rot="21421934">
                <a:off x="542086" y="5114212"/>
                <a:ext cx="19567" cy="15158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217" name="任意多边形: 形状 216">
                <a:extLst>
                  <a:ext uri="{FF2B5EF4-FFF2-40B4-BE49-F238E27FC236}">
                    <a16:creationId xmlns:a16="http://schemas.microsoft.com/office/drawing/2014/main" id="{4ED9BAA8-1E40-4E37-BBF8-DFA9646667A3}"/>
                  </a:ext>
                </a:extLst>
              </p:cNvPr>
              <p:cNvSpPr/>
              <p:nvPr/>
            </p:nvSpPr>
            <p:spPr>
              <a:xfrm>
                <a:off x="405745" y="5476565"/>
                <a:ext cx="162619" cy="0"/>
              </a:xfrm>
              <a:custGeom>
                <a:avLst/>
                <a:gdLst>
                  <a:gd name="connsiteX0" fmla="*/ 162619 w 162619"/>
                  <a:gd name="connsiteY0" fmla="*/ 0 h 0"/>
                  <a:gd name="connsiteX1" fmla="*/ 0 w 16261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2619">
                    <a:moveTo>
                      <a:pt x="162619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任意多边形: 形状 217">
                <a:extLst>
                  <a:ext uri="{FF2B5EF4-FFF2-40B4-BE49-F238E27FC236}">
                    <a16:creationId xmlns:a16="http://schemas.microsoft.com/office/drawing/2014/main" id="{B6FF8FA1-BCB7-4657-857F-AE171E5E3712}"/>
                  </a:ext>
                </a:extLst>
              </p:cNvPr>
              <p:cNvSpPr/>
              <p:nvPr/>
            </p:nvSpPr>
            <p:spPr>
              <a:xfrm>
                <a:off x="434352" y="5037565"/>
                <a:ext cx="108020" cy="0"/>
              </a:xfrm>
              <a:custGeom>
                <a:avLst/>
                <a:gdLst>
                  <a:gd name="connsiteX0" fmla="*/ 108020 w 108020"/>
                  <a:gd name="connsiteY0" fmla="*/ 0 h 0"/>
                  <a:gd name="connsiteX1" fmla="*/ 0 w 10802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020">
                    <a:moveTo>
                      <a:pt x="10802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9" name="任意多边形: 形状 218">
                <a:extLst>
                  <a:ext uri="{FF2B5EF4-FFF2-40B4-BE49-F238E27FC236}">
                    <a16:creationId xmlns:a16="http://schemas.microsoft.com/office/drawing/2014/main" id="{F4ED2A1D-A54F-4F53-95D0-D9EB262FA3FA}"/>
                  </a:ext>
                </a:extLst>
              </p:cNvPr>
              <p:cNvSpPr/>
              <p:nvPr/>
            </p:nvSpPr>
            <p:spPr>
              <a:xfrm>
                <a:off x="403999" y="5347985"/>
                <a:ext cx="163810" cy="2445"/>
              </a:xfrm>
              <a:custGeom>
                <a:avLst/>
                <a:gdLst>
                  <a:gd name="connsiteX0" fmla="*/ 163810 w 163810"/>
                  <a:gd name="connsiteY0" fmla="*/ 2445 h 2445"/>
                  <a:gd name="connsiteX1" fmla="*/ 0 w 163810"/>
                  <a:gd name="connsiteY1" fmla="*/ 0 h 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3810" h="2445">
                    <a:moveTo>
                      <a:pt x="163810" y="2445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9C33A102-CD64-41AB-A748-31E1655D8648}"/>
                  </a:ext>
                </a:extLst>
              </p:cNvPr>
              <p:cNvSpPr/>
              <p:nvPr/>
            </p:nvSpPr>
            <p:spPr>
              <a:xfrm>
                <a:off x="462230" y="5387011"/>
                <a:ext cx="51789" cy="5178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7" name="组合 196">
              <a:extLst>
                <a:ext uri="{FF2B5EF4-FFF2-40B4-BE49-F238E27FC236}">
                  <a16:creationId xmlns:a16="http://schemas.microsoft.com/office/drawing/2014/main" id="{FBC94DF8-3188-44C7-8E7F-70C659968983}"/>
                </a:ext>
              </a:extLst>
            </p:cNvPr>
            <p:cNvGrpSpPr/>
            <p:nvPr/>
          </p:nvGrpSpPr>
          <p:grpSpPr>
            <a:xfrm>
              <a:off x="10255427" y="296131"/>
              <a:ext cx="365158" cy="1389026"/>
              <a:chOff x="6928050" y="3789090"/>
              <a:chExt cx="365158" cy="1389026"/>
            </a:xfrm>
          </p:grpSpPr>
          <p:sp>
            <p:nvSpPr>
              <p:cNvPr id="198" name="任意多边形: 形状 197">
                <a:extLst>
                  <a:ext uri="{FF2B5EF4-FFF2-40B4-BE49-F238E27FC236}">
                    <a16:creationId xmlns:a16="http://schemas.microsoft.com/office/drawing/2014/main" id="{216E479F-581C-4EED-A699-E34906EEA567}"/>
                  </a:ext>
                </a:extLst>
              </p:cNvPr>
              <p:cNvSpPr/>
              <p:nvPr/>
            </p:nvSpPr>
            <p:spPr>
              <a:xfrm flipV="1">
                <a:off x="6928050" y="3789090"/>
                <a:ext cx="365158" cy="1389026"/>
              </a:xfrm>
              <a:custGeom>
                <a:avLst/>
                <a:gdLst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44760 w 617060"/>
                  <a:gd name="connsiteY3" fmla="*/ 1675334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44760 w 617060"/>
                  <a:gd name="connsiteY3" fmla="*/ 1675334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28774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28774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75496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22942 h 2126139"/>
                  <a:gd name="connsiteX1" fmla="*/ 0 w 617060"/>
                  <a:gd name="connsiteY1" fmla="*/ 2126139 h 2126139"/>
                  <a:gd name="connsiteX2" fmla="*/ 38366 w 617060"/>
                  <a:gd name="connsiteY2" fmla="*/ 2081379 h 2126139"/>
                  <a:gd name="connsiteX3" fmla="*/ 35168 w 617060"/>
                  <a:gd name="connsiteY3" fmla="*/ 1672137 h 2126139"/>
                  <a:gd name="connsiteX4" fmla="*/ 83127 w 617060"/>
                  <a:gd name="connsiteY4" fmla="*/ 655426 h 2126139"/>
                  <a:gd name="connsiteX5" fmla="*/ 134282 w 617060"/>
                  <a:gd name="connsiteY5" fmla="*/ 649032 h 2126139"/>
                  <a:gd name="connsiteX6" fmla="*/ 172649 w 617060"/>
                  <a:gd name="connsiteY6" fmla="*/ 3197 h 2126139"/>
                  <a:gd name="connsiteX7" fmla="*/ 441214 w 617060"/>
                  <a:gd name="connsiteY7" fmla="*/ 0 h 2126139"/>
                  <a:gd name="connsiteX8" fmla="*/ 489172 w 617060"/>
                  <a:gd name="connsiteY8" fmla="*/ 642637 h 2126139"/>
                  <a:gd name="connsiteX9" fmla="*/ 533932 w 617060"/>
                  <a:gd name="connsiteY9" fmla="*/ 645835 h 2126139"/>
                  <a:gd name="connsiteX10" fmla="*/ 581890 w 617060"/>
                  <a:gd name="connsiteY10" fmla="*/ 1681728 h 2126139"/>
                  <a:gd name="connsiteX11" fmla="*/ 578693 w 617060"/>
                  <a:gd name="connsiteY11" fmla="*/ 2084576 h 2126139"/>
                  <a:gd name="connsiteX12" fmla="*/ 617060 w 617060"/>
                  <a:gd name="connsiteY12" fmla="*/ 2122942 h 2126139"/>
                  <a:gd name="connsiteX0" fmla="*/ 617060 w 617060"/>
                  <a:gd name="connsiteY0" fmla="*/ 2119745 h 2122942"/>
                  <a:gd name="connsiteX1" fmla="*/ 0 w 617060"/>
                  <a:gd name="connsiteY1" fmla="*/ 2122942 h 2122942"/>
                  <a:gd name="connsiteX2" fmla="*/ 38366 w 617060"/>
                  <a:gd name="connsiteY2" fmla="*/ 2078182 h 2122942"/>
                  <a:gd name="connsiteX3" fmla="*/ 35168 w 617060"/>
                  <a:gd name="connsiteY3" fmla="*/ 1668940 h 2122942"/>
                  <a:gd name="connsiteX4" fmla="*/ 83127 w 617060"/>
                  <a:gd name="connsiteY4" fmla="*/ 652229 h 2122942"/>
                  <a:gd name="connsiteX5" fmla="*/ 134282 w 617060"/>
                  <a:gd name="connsiteY5" fmla="*/ 645835 h 2122942"/>
                  <a:gd name="connsiteX6" fmla="*/ 172649 w 617060"/>
                  <a:gd name="connsiteY6" fmla="*/ 0 h 2122942"/>
                  <a:gd name="connsiteX7" fmla="*/ 441214 w 617060"/>
                  <a:gd name="connsiteY7" fmla="*/ 6395 h 2122942"/>
                  <a:gd name="connsiteX8" fmla="*/ 489172 w 617060"/>
                  <a:gd name="connsiteY8" fmla="*/ 639440 h 2122942"/>
                  <a:gd name="connsiteX9" fmla="*/ 533932 w 617060"/>
                  <a:gd name="connsiteY9" fmla="*/ 642638 h 2122942"/>
                  <a:gd name="connsiteX10" fmla="*/ 581890 w 617060"/>
                  <a:gd name="connsiteY10" fmla="*/ 1678531 h 2122942"/>
                  <a:gd name="connsiteX11" fmla="*/ 578693 w 617060"/>
                  <a:gd name="connsiteY11" fmla="*/ 2081379 h 2122942"/>
                  <a:gd name="connsiteX12" fmla="*/ 617060 w 617060"/>
                  <a:gd name="connsiteY12" fmla="*/ 2119745 h 2122942"/>
                  <a:gd name="connsiteX0" fmla="*/ 617060 w 617060"/>
                  <a:gd name="connsiteY0" fmla="*/ 2113350 h 2116547"/>
                  <a:gd name="connsiteX1" fmla="*/ 0 w 617060"/>
                  <a:gd name="connsiteY1" fmla="*/ 2116547 h 2116547"/>
                  <a:gd name="connsiteX2" fmla="*/ 38366 w 617060"/>
                  <a:gd name="connsiteY2" fmla="*/ 2071787 h 2116547"/>
                  <a:gd name="connsiteX3" fmla="*/ 35168 w 617060"/>
                  <a:gd name="connsiteY3" fmla="*/ 1662545 h 2116547"/>
                  <a:gd name="connsiteX4" fmla="*/ 83127 w 617060"/>
                  <a:gd name="connsiteY4" fmla="*/ 645834 h 2116547"/>
                  <a:gd name="connsiteX5" fmla="*/ 134282 w 617060"/>
                  <a:gd name="connsiteY5" fmla="*/ 639440 h 2116547"/>
                  <a:gd name="connsiteX6" fmla="*/ 172649 w 617060"/>
                  <a:gd name="connsiteY6" fmla="*/ 6394 h 2116547"/>
                  <a:gd name="connsiteX7" fmla="*/ 441214 w 617060"/>
                  <a:gd name="connsiteY7" fmla="*/ 0 h 2116547"/>
                  <a:gd name="connsiteX8" fmla="*/ 489172 w 617060"/>
                  <a:gd name="connsiteY8" fmla="*/ 633045 h 2116547"/>
                  <a:gd name="connsiteX9" fmla="*/ 533932 w 617060"/>
                  <a:gd name="connsiteY9" fmla="*/ 636243 h 2116547"/>
                  <a:gd name="connsiteX10" fmla="*/ 581890 w 617060"/>
                  <a:gd name="connsiteY10" fmla="*/ 1672136 h 2116547"/>
                  <a:gd name="connsiteX11" fmla="*/ 578693 w 617060"/>
                  <a:gd name="connsiteY11" fmla="*/ 2074984 h 2116547"/>
                  <a:gd name="connsiteX12" fmla="*/ 617060 w 617060"/>
                  <a:gd name="connsiteY12" fmla="*/ 2113350 h 2116547"/>
                  <a:gd name="connsiteX0" fmla="*/ 617060 w 617060"/>
                  <a:gd name="connsiteY0" fmla="*/ 2113350 h 2116547"/>
                  <a:gd name="connsiteX1" fmla="*/ 0 w 617060"/>
                  <a:gd name="connsiteY1" fmla="*/ 2116547 h 2116547"/>
                  <a:gd name="connsiteX2" fmla="*/ 38366 w 617060"/>
                  <a:gd name="connsiteY2" fmla="*/ 2071787 h 2116547"/>
                  <a:gd name="connsiteX3" fmla="*/ 35168 w 617060"/>
                  <a:gd name="connsiteY3" fmla="*/ 1662545 h 2116547"/>
                  <a:gd name="connsiteX4" fmla="*/ 83127 w 617060"/>
                  <a:gd name="connsiteY4" fmla="*/ 645834 h 2116547"/>
                  <a:gd name="connsiteX5" fmla="*/ 134282 w 617060"/>
                  <a:gd name="connsiteY5" fmla="*/ 639440 h 2116547"/>
                  <a:gd name="connsiteX6" fmla="*/ 172649 w 617060"/>
                  <a:gd name="connsiteY6" fmla="*/ 0 h 2116547"/>
                  <a:gd name="connsiteX7" fmla="*/ 441214 w 617060"/>
                  <a:gd name="connsiteY7" fmla="*/ 0 h 2116547"/>
                  <a:gd name="connsiteX8" fmla="*/ 489172 w 617060"/>
                  <a:gd name="connsiteY8" fmla="*/ 633045 h 2116547"/>
                  <a:gd name="connsiteX9" fmla="*/ 533932 w 617060"/>
                  <a:gd name="connsiteY9" fmla="*/ 636243 h 2116547"/>
                  <a:gd name="connsiteX10" fmla="*/ 581890 w 617060"/>
                  <a:gd name="connsiteY10" fmla="*/ 1672136 h 2116547"/>
                  <a:gd name="connsiteX11" fmla="*/ 578693 w 617060"/>
                  <a:gd name="connsiteY11" fmla="*/ 2074984 h 2116547"/>
                  <a:gd name="connsiteX12" fmla="*/ 617060 w 617060"/>
                  <a:gd name="connsiteY12" fmla="*/ 2113350 h 2116547"/>
                  <a:gd name="connsiteX0" fmla="*/ 627965 w 627965"/>
                  <a:gd name="connsiteY0" fmla="*/ 2129711 h 2129711"/>
                  <a:gd name="connsiteX1" fmla="*/ 0 w 627965"/>
                  <a:gd name="connsiteY1" fmla="*/ 2116547 h 2129711"/>
                  <a:gd name="connsiteX2" fmla="*/ 38366 w 627965"/>
                  <a:gd name="connsiteY2" fmla="*/ 2071787 h 2129711"/>
                  <a:gd name="connsiteX3" fmla="*/ 35168 w 627965"/>
                  <a:gd name="connsiteY3" fmla="*/ 1662545 h 2129711"/>
                  <a:gd name="connsiteX4" fmla="*/ 83127 w 627965"/>
                  <a:gd name="connsiteY4" fmla="*/ 645834 h 2129711"/>
                  <a:gd name="connsiteX5" fmla="*/ 134282 w 627965"/>
                  <a:gd name="connsiteY5" fmla="*/ 639440 h 2129711"/>
                  <a:gd name="connsiteX6" fmla="*/ 172649 w 627965"/>
                  <a:gd name="connsiteY6" fmla="*/ 0 h 2129711"/>
                  <a:gd name="connsiteX7" fmla="*/ 441214 w 627965"/>
                  <a:gd name="connsiteY7" fmla="*/ 0 h 2129711"/>
                  <a:gd name="connsiteX8" fmla="*/ 489172 w 627965"/>
                  <a:gd name="connsiteY8" fmla="*/ 633045 h 2129711"/>
                  <a:gd name="connsiteX9" fmla="*/ 533932 w 627965"/>
                  <a:gd name="connsiteY9" fmla="*/ 636243 h 2129711"/>
                  <a:gd name="connsiteX10" fmla="*/ 581890 w 627965"/>
                  <a:gd name="connsiteY10" fmla="*/ 1672136 h 2129711"/>
                  <a:gd name="connsiteX11" fmla="*/ 578693 w 627965"/>
                  <a:gd name="connsiteY11" fmla="*/ 2074984 h 2129711"/>
                  <a:gd name="connsiteX12" fmla="*/ 627965 w 627965"/>
                  <a:gd name="connsiteY12" fmla="*/ 2129711 h 2129711"/>
                  <a:gd name="connsiteX0" fmla="*/ 594649 w 594649"/>
                  <a:gd name="connsiteY0" fmla="*/ 2129711 h 2129711"/>
                  <a:gd name="connsiteX1" fmla="*/ 20554 w 594649"/>
                  <a:gd name="connsiteY1" fmla="*/ 2062678 h 2129711"/>
                  <a:gd name="connsiteX2" fmla="*/ 5050 w 594649"/>
                  <a:gd name="connsiteY2" fmla="*/ 2071787 h 2129711"/>
                  <a:gd name="connsiteX3" fmla="*/ 1852 w 594649"/>
                  <a:gd name="connsiteY3" fmla="*/ 1662545 h 2129711"/>
                  <a:gd name="connsiteX4" fmla="*/ 49811 w 594649"/>
                  <a:gd name="connsiteY4" fmla="*/ 645834 h 2129711"/>
                  <a:gd name="connsiteX5" fmla="*/ 100966 w 594649"/>
                  <a:gd name="connsiteY5" fmla="*/ 639440 h 2129711"/>
                  <a:gd name="connsiteX6" fmla="*/ 139333 w 594649"/>
                  <a:gd name="connsiteY6" fmla="*/ 0 h 2129711"/>
                  <a:gd name="connsiteX7" fmla="*/ 407898 w 594649"/>
                  <a:gd name="connsiteY7" fmla="*/ 0 h 2129711"/>
                  <a:gd name="connsiteX8" fmla="*/ 455856 w 594649"/>
                  <a:gd name="connsiteY8" fmla="*/ 633045 h 2129711"/>
                  <a:gd name="connsiteX9" fmla="*/ 500616 w 594649"/>
                  <a:gd name="connsiteY9" fmla="*/ 636243 h 2129711"/>
                  <a:gd name="connsiteX10" fmla="*/ 548574 w 594649"/>
                  <a:gd name="connsiteY10" fmla="*/ 1672136 h 2129711"/>
                  <a:gd name="connsiteX11" fmla="*/ 545377 w 594649"/>
                  <a:gd name="connsiteY11" fmla="*/ 2074984 h 2129711"/>
                  <a:gd name="connsiteX12" fmla="*/ 594649 w 594649"/>
                  <a:gd name="connsiteY12" fmla="*/ 2129711 h 2129711"/>
                  <a:gd name="connsiteX0" fmla="*/ 548474 w 548971"/>
                  <a:gd name="connsiteY0" fmla="*/ 2068147 h 2074984"/>
                  <a:gd name="connsiteX1" fmla="*/ 20553 w 548971"/>
                  <a:gd name="connsiteY1" fmla="*/ 2062678 h 2074984"/>
                  <a:gd name="connsiteX2" fmla="*/ 5049 w 548971"/>
                  <a:gd name="connsiteY2" fmla="*/ 2071787 h 2074984"/>
                  <a:gd name="connsiteX3" fmla="*/ 1851 w 548971"/>
                  <a:gd name="connsiteY3" fmla="*/ 1662545 h 2074984"/>
                  <a:gd name="connsiteX4" fmla="*/ 49810 w 548971"/>
                  <a:gd name="connsiteY4" fmla="*/ 645834 h 2074984"/>
                  <a:gd name="connsiteX5" fmla="*/ 100965 w 548971"/>
                  <a:gd name="connsiteY5" fmla="*/ 639440 h 2074984"/>
                  <a:gd name="connsiteX6" fmla="*/ 139332 w 548971"/>
                  <a:gd name="connsiteY6" fmla="*/ 0 h 2074984"/>
                  <a:gd name="connsiteX7" fmla="*/ 407897 w 548971"/>
                  <a:gd name="connsiteY7" fmla="*/ 0 h 2074984"/>
                  <a:gd name="connsiteX8" fmla="*/ 455855 w 548971"/>
                  <a:gd name="connsiteY8" fmla="*/ 633045 h 2074984"/>
                  <a:gd name="connsiteX9" fmla="*/ 500615 w 548971"/>
                  <a:gd name="connsiteY9" fmla="*/ 636243 h 2074984"/>
                  <a:gd name="connsiteX10" fmla="*/ 548573 w 548971"/>
                  <a:gd name="connsiteY10" fmla="*/ 1672136 h 2074984"/>
                  <a:gd name="connsiteX11" fmla="*/ 545376 w 548971"/>
                  <a:gd name="connsiteY11" fmla="*/ 2074984 h 2074984"/>
                  <a:gd name="connsiteX12" fmla="*/ 548474 w 548971"/>
                  <a:gd name="connsiteY12" fmla="*/ 2068147 h 2074984"/>
                  <a:gd name="connsiteX0" fmla="*/ 505786 w 548972"/>
                  <a:gd name="connsiteY0" fmla="*/ 2064588 h 2074984"/>
                  <a:gd name="connsiteX1" fmla="*/ 20553 w 548972"/>
                  <a:gd name="connsiteY1" fmla="*/ 2062678 h 2074984"/>
                  <a:gd name="connsiteX2" fmla="*/ 5049 w 548972"/>
                  <a:gd name="connsiteY2" fmla="*/ 2071787 h 2074984"/>
                  <a:gd name="connsiteX3" fmla="*/ 1851 w 548972"/>
                  <a:gd name="connsiteY3" fmla="*/ 1662545 h 2074984"/>
                  <a:gd name="connsiteX4" fmla="*/ 49810 w 548972"/>
                  <a:gd name="connsiteY4" fmla="*/ 645834 h 2074984"/>
                  <a:gd name="connsiteX5" fmla="*/ 100965 w 548972"/>
                  <a:gd name="connsiteY5" fmla="*/ 639440 h 2074984"/>
                  <a:gd name="connsiteX6" fmla="*/ 139332 w 548972"/>
                  <a:gd name="connsiteY6" fmla="*/ 0 h 2074984"/>
                  <a:gd name="connsiteX7" fmla="*/ 407897 w 548972"/>
                  <a:gd name="connsiteY7" fmla="*/ 0 h 2074984"/>
                  <a:gd name="connsiteX8" fmla="*/ 455855 w 548972"/>
                  <a:gd name="connsiteY8" fmla="*/ 633045 h 2074984"/>
                  <a:gd name="connsiteX9" fmla="*/ 500615 w 548972"/>
                  <a:gd name="connsiteY9" fmla="*/ 636243 h 2074984"/>
                  <a:gd name="connsiteX10" fmla="*/ 548573 w 548972"/>
                  <a:gd name="connsiteY10" fmla="*/ 1672136 h 2074984"/>
                  <a:gd name="connsiteX11" fmla="*/ 545376 w 548972"/>
                  <a:gd name="connsiteY11" fmla="*/ 2074984 h 2074984"/>
                  <a:gd name="connsiteX12" fmla="*/ 505786 w 548972"/>
                  <a:gd name="connsiteY12" fmla="*/ 2064588 h 2074984"/>
                  <a:gd name="connsiteX0" fmla="*/ 505786 w 548972"/>
                  <a:gd name="connsiteY0" fmla="*/ 2064588 h 2176508"/>
                  <a:gd name="connsiteX1" fmla="*/ 34782 w 548972"/>
                  <a:gd name="connsiteY1" fmla="*/ 2176508 h 2176508"/>
                  <a:gd name="connsiteX2" fmla="*/ 5049 w 548972"/>
                  <a:gd name="connsiteY2" fmla="*/ 2071787 h 2176508"/>
                  <a:gd name="connsiteX3" fmla="*/ 1851 w 548972"/>
                  <a:gd name="connsiteY3" fmla="*/ 1662545 h 2176508"/>
                  <a:gd name="connsiteX4" fmla="*/ 49810 w 548972"/>
                  <a:gd name="connsiteY4" fmla="*/ 645834 h 2176508"/>
                  <a:gd name="connsiteX5" fmla="*/ 100965 w 548972"/>
                  <a:gd name="connsiteY5" fmla="*/ 639440 h 2176508"/>
                  <a:gd name="connsiteX6" fmla="*/ 139332 w 548972"/>
                  <a:gd name="connsiteY6" fmla="*/ 0 h 2176508"/>
                  <a:gd name="connsiteX7" fmla="*/ 407897 w 548972"/>
                  <a:gd name="connsiteY7" fmla="*/ 0 h 2176508"/>
                  <a:gd name="connsiteX8" fmla="*/ 455855 w 548972"/>
                  <a:gd name="connsiteY8" fmla="*/ 633045 h 2176508"/>
                  <a:gd name="connsiteX9" fmla="*/ 500615 w 548972"/>
                  <a:gd name="connsiteY9" fmla="*/ 636243 h 2176508"/>
                  <a:gd name="connsiteX10" fmla="*/ 548573 w 548972"/>
                  <a:gd name="connsiteY10" fmla="*/ 1672136 h 2176508"/>
                  <a:gd name="connsiteX11" fmla="*/ 545376 w 548972"/>
                  <a:gd name="connsiteY11" fmla="*/ 2074984 h 2176508"/>
                  <a:gd name="connsiteX12" fmla="*/ 505786 w 548972"/>
                  <a:gd name="connsiteY12" fmla="*/ 2064588 h 2176508"/>
                  <a:gd name="connsiteX0" fmla="*/ 505786 w 548972"/>
                  <a:gd name="connsiteY0" fmla="*/ 2064588 h 2074984"/>
                  <a:gd name="connsiteX1" fmla="*/ 84583 w 548972"/>
                  <a:gd name="connsiteY1" fmla="*/ 2066236 h 2074984"/>
                  <a:gd name="connsiteX2" fmla="*/ 5049 w 548972"/>
                  <a:gd name="connsiteY2" fmla="*/ 2071787 h 2074984"/>
                  <a:gd name="connsiteX3" fmla="*/ 1851 w 548972"/>
                  <a:gd name="connsiteY3" fmla="*/ 1662545 h 2074984"/>
                  <a:gd name="connsiteX4" fmla="*/ 49810 w 548972"/>
                  <a:gd name="connsiteY4" fmla="*/ 645834 h 2074984"/>
                  <a:gd name="connsiteX5" fmla="*/ 100965 w 548972"/>
                  <a:gd name="connsiteY5" fmla="*/ 639440 h 2074984"/>
                  <a:gd name="connsiteX6" fmla="*/ 139332 w 548972"/>
                  <a:gd name="connsiteY6" fmla="*/ 0 h 2074984"/>
                  <a:gd name="connsiteX7" fmla="*/ 407897 w 548972"/>
                  <a:gd name="connsiteY7" fmla="*/ 0 h 2074984"/>
                  <a:gd name="connsiteX8" fmla="*/ 455855 w 548972"/>
                  <a:gd name="connsiteY8" fmla="*/ 633045 h 2074984"/>
                  <a:gd name="connsiteX9" fmla="*/ 500615 w 548972"/>
                  <a:gd name="connsiteY9" fmla="*/ 636243 h 2074984"/>
                  <a:gd name="connsiteX10" fmla="*/ 548573 w 548972"/>
                  <a:gd name="connsiteY10" fmla="*/ 1672136 h 2074984"/>
                  <a:gd name="connsiteX11" fmla="*/ 545376 w 548972"/>
                  <a:gd name="connsiteY11" fmla="*/ 2074984 h 2074984"/>
                  <a:gd name="connsiteX12" fmla="*/ 505786 w 548972"/>
                  <a:gd name="connsiteY12" fmla="*/ 2064588 h 2074984"/>
                  <a:gd name="connsiteX0" fmla="*/ 491557 w 548972"/>
                  <a:gd name="connsiteY0" fmla="*/ 2068147 h 2074984"/>
                  <a:gd name="connsiteX1" fmla="*/ 84583 w 548972"/>
                  <a:gd name="connsiteY1" fmla="*/ 2066236 h 2074984"/>
                  <a:gd name="connsiteX2" fmla="*/ 5049 w 548972"/>
                  <a:gd name="connsiteY2" fmla="*/ 2071787 h 2074984"/>
                  <a:gd name="connsiteX3" fmla="*/ 1851 w 548972"/>
                  <a:gd name="connsiteY3" fmla="*/ 1662545 h 2074984"/>
                  <a:gd name="connsiteX4" fmla="*/ 49810 w 548972"/>
                  <a:gd name="connsiteY4" fmla="*/ 645834 h 2074984"/>
                  <a:gd name="connsiteX5" fmla="*/ 100965 w 548972"/>
                  <a:gd name="connsiteY5" fmla="*/ 639440 h 2074984"/>
                  <a:gd name="connsiteX6" fmla="*/ 139332 w 548972"/>
                  <a:gd name="connsiteY6" fmla="*/ 0 h 2074984"/>
                  <a:gd name="connsiteX7" fmla="*/ 407897 w 548972"/>
                  <a:gd name="connsiteY7" fmla="*/ 0 h 2074984"/>
                  <a:gd name="connsiteX8" fmla="*/ 455855 w 548972"/>
                  <a:gd name="connsiteY8" fmla="*/ 633045 h 2074984"/>
                  <a:gd name="connsiteX9" fmla="*/ 500615 w 548972"/>
                  <a:gd name="connsiteY9" fmla="*/ 636243 h 2074984"/>
                  <a:gd name="connsiteX10" fmla="*/ 548573 w 548972"/>
                  <a:gd name="connsiteY10" fmla="*/ 1672136 h 2074984"/>
                  <a:gd name="connsiteX11" fmla="*/ 545376 w 548972"/>
                  <a:gd name="connsiteY11" fmla="*/ 2074984 h 2074984"/>
                  <a:gd name="connsiteX12" fmla="*/ 491557 w 548972"/>
                  <a:gd name="connsiteY12" fmla="*/ 2068147 h 2074984"/>
                  <a:gd name="connsiteX0" fmla="*/ 491557 w 548972"/>
                  <a:gd name="connsiteY0" fmla="*/ 2068147 h 2074984"/>
                  <a:gd name="connsiteX1" fmla="*/ 88140 w 548972"/>
                  <a:gd name="connsiteY1" fmla="*/ 2069793 h 2074984"/>
                  <a:gd name="connsiteX2" fmla="*/ 5049 w 548972"/>
                  <a:gd name="connsiteY2" fmla="*/ 2071787 h 2074984"/>
                  <a:gd name="connsiteX3" fmla="*/ 1851 w 548972"/>
                  <a:gd name="connsiteY3" fmla="*/ 1662545 h 2074984"/>
                  <a:gd name="connsiteX4" fmla="*/ 49810 w 548972"/>
                  <a:gd name="connsiteY4" fmla="*/ 645834 h 2074984"/>
                  <a:gd name="connsiteX5" fmla="*/ 100965 w 548972"/>
                  <a:gd name="connsiteY5" fmla="*/ 639440 h 2074984"/>
                  <a:gd name="connsiteX6" fmla="*/ 139332 w 548972"/>
                  <a:gd name="connsiteY6" fmla="*/ 0 h 2074984"/>
                  <a:gd name="connsiteX7" fmla="*/ 407897 w 548972"/>
                  <a:gd name="connsiteY7" fmla="*/ 0 h 2074984"/>
                  <a:gd name="connsiteX8" fmla="*/ 455855 w 548972"/>
                  <a:gd name="connsiteY8" fmla="*/ 633045 h 2074984"/>
                  <a:gd name="connsiteX9" fmla="*/ 500615 w 548972"/>
                  <a:gd name="connsiteY9" fmla="*/ 636243 h 2074984"/>
                  <a:gd name="connsiteX10" fmla="*/ 548573 w 548972"/>
                  <a:gd name="connsiteY10" fmla="*/ 1672136 h 2074984"/>
                  <a:gd name="connsiteX11" fmla="*/ 545376 w 548972"/>
                  <a:gd name="connsiteY11" fmla="*/ 2074984 h 2074984"/>
                  <a:gd name="connsiteX12" fmla="*/ 491557 w 548972"/>
                  <a:gd name="connsiteY12" fmla="*/ 2068147 h 2074984"/>
                  <a:gd name="connsiteX0" fmla="*/ 491557 w 548972"/>
                  <a:gd name="connsiteY0" fmla="*/ 2075262 h 2075262"/>
                  <a:gd name="connsiteX1" fmla="*/ 88140 w 548972"/>
                  <a:gd name="connsiteY1" fmla="*/ 2069793 h 2075262"/>
                  <a:gd name="connsiteX2" fmla="*/ 5049 w 548972"/>
                  <a:gd name="connsiteY2" fmla="*/ 2071787 h 2075262"/>
                  <a:gd name="connsiteX3" fmla="*/ 1851 w 548972"/>
                  <a:gd name="connsiteY3" fmla="*/ 1662545 h 2075262"/>
                  <a:gd name="connsiteX4" fmla="*/ 49810 w 548972"/>
                  <a:gd name="connsiteY4" fmla="*/ 645834 h 2075262"/>
                  <a:gd name="connsiteX5" fmla="*/ 100965 w 548972"/>
                  <a:gd name="connsiteY5" fmla="*/ 639440 h 2075262"/>
                  <a:gd name="connsiteX6" fmla="*/ 139332 w 548972"/>
                  <a:gd name="connsiteY6" fmla="*/ 0 h 2075262"/>
                  <a:gd name="connsiteX7" fmla="*/ 407897 w 548972"/>
                  <a:gd name="connsiteY7" fmla="*/ 0 h 2075262"/>
                  <a:gd name="connsiteX8" fmla="*/ 455855 w 548972"/>
                  <a:gd name="connsiteY8" fmla="*/ 633045 h 2075262"/>
                  <a:gd name="connsiteX9" fmla="*/ 500615 w 548972"/>
                  <a:gd name="connsiteY9" fmla="*/ 636243 h 2075262"/>
                  <a:gd name="connsiteX10" fmla="*/ 548573 w 548972"/>
                  <a:gd name="connsiteY10" fmla="*/ 1672136 h 2075262"/>
                  <a:gd name="connsiteX11" fmla="*/ 545376 w 548972"/>
                  <a:gd name="connsiteY11" fmla="*/ 2074984 h 2075262"/>
                  <a:gd name="connsiteX12" fmla="*/ 491557 w 548972"/>
                  <a:gd name="connsiteY12" fmla="*/ 2075262 h 2075262"/>
                  <a:gd name="connsiteX0" fmla="*/ 491557 w 548972"/>
                  <a:gd name="connsiteY0" fmla="*/ 2075262 h 2075262"/>
                  <a:gd name="connsiteX1" fmla="*/ 88140 w 548972"/>
                  <a:gd name="connsiteY1" fmla="*/ 2073351 h 2075262"/>
                  <a:gd name="connsiteX2" fmla="*/ 5049 w 548972"/>
                  <a:gd name="connsiteY2" fmla="*/ 2071787 h 2075262"/>
                  <a:gd name="connsiteX3" fmla="*/ 1851 w 548972"/>
                  <a:gd name="connsiteY3" fmla="*/ 1662545 h 2075262"/>
                  <a:gd name="connsiteX4" fmla="*/ 49810 w 548972"/>
                  <a:gd name="connsiteY4" fmla="*/ 645834 h 2075262"/>
                  <a:gd name="connsiteX5" fmla="*/ 100965 w 548972"/>
                  <a:gd name="connsiteY5" fmla="*/ 639440 h 2075262"/>
                  <a:gd name="connsiteX6" fmla="*/ 139332 w 548972"/>
                  <a:gd name="connsiteY6" fmla="*/ 0 h 2075262"/>
                  <a:gd name="connsiteX7" fmla="*/ 407897 w 548972"/>
                  <a:gd name="connsiteY7" fmla="*/ 0 h 2075262"/>
                  <a:gd name="connsiteX8" fmla="*/ 455855 w 548972"/>
                  <a:gd name="connsiteY8" fmla="*/ 633045 h 2075262"/>
                  <a:gd name="connsiteX9" fmla="*/ 500615 w 548972"/>
                  <a:gd name="connsiteY9" fmla="*/ 636243 h 2075262"/>
                  <a:gd name="connsiteX10" fmla="*/ 548573 w 548972"/>
                  <a:gd name="connsiteY10" fmla="*/ 1672136 h 2075262"/>
                  <a:gd name="connsiteX11" fmla="*/ 545376 w 548972"/>
                  <a:gd name="connsiteY11" fmla="*/ 2074984 h 2075262"/>
                  <a:gd name="connsiteX12" fmla="*/ 491557 w 548972"/>
                  <a:gd name="connsiteY12" fmla="*/ 2075262 h 2075262"/>
                  <a:gd name="connsiteX0" fmla="*/ 491557 w 545497"/>
                  <a:gd name="connsiteY0" fmla="*/ 2075262 h 2075262"/>
                  <a:gd name="connsiteX1" fmla="*/ 88140 w 545497"/>
                  <a:gd name="connsiteY1" fmla="*/ 2073351 h 2075262"/>
                  <a:gd name="connsiteX2" fmla="*/ 5049 w 545497"/>
                  <a:gd name="connsiteY2" fmla="*/ 2071787 h 2075262"/>
                  <a:gd name="connsiteX3" fmla="*/ 1851 w 545497"/>
                  <a:gd name="connsiteY3" fmla="*/ 1662545 h 2075262"/>
                  <a:gd name="connsiteX4" fmla="*/ 49810 w 545497"/>
                  <a:gd name="connsiteY4" fmla="*/ 645834 h 2075262"/>
                  <a:gd name="connsiteX5" fmla="*/ 100965 w 545497"/>
                  <a:gd name="connsiteY5" fmla="*/ 639440 h 2075262"/>
                  <a:gd name="connsiteX6" fmla="*/ 139332 w 545497"/>
                  <a:gd name="connsiteY6" fmla="*/ 0 h 2075262"/>
                  <a:gd name="connsiteX7" fmla="*/ 407897 w 545497"/>
                  <a:gd name="connsiteY7" fmla="*/ 0 h 2075262"/>
                  <a:gd name="connsiteX8" fmla="*/ 455855 w 545497"/>
                  <a:gd name="connsiteY8" fmla="*/ 633045 h 2075262"/>
                  <a:gd name="connsiteX9" fmla="*/ 500615 w 545497"/>
                  <a:gd name="connsiteY9" fmla="*/ 636243 h 2075262"/>
                  <a:gd name="connsiteX10" fmla="*/ 545015 w 545497"/>
                  <a:gd name="connsiteY10" fmla="*/ 1672136 h 2075262"/>
                  <a:gd name="connsiteX11" fmla="*/ 545376 w 545497"/>
                  <a:gd name="connsiteY11" fmla="*/ 2074984 h 2075262"/>
                  <a:gd name="connsiteX12" fmla="*/ 491557 w 545497"/>
                  <a:gd name="connsiteY12" fmla="*/ 2075262 h 2075262"/>
                  <a:gd name="connsiteX0" fmla="*/ 466655 w 545498"/>
                  <a:gd name="connsiteY0" fmla="*/ 2071705 h 2074984"/>
                  <a:gd name="connsiteX1" fmla="*/ 88140 w 545498"/>
                  <a:gd name="connsiteY1" fmla="*/ 2073351 h 2074984"/>
                  <a:gd name="connsiteX2" fmla="*/ 5049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45376 w 545498"/>
                  <a:gd name="connsiteY11" fmla="*/ 2074984 h 2074984"/>
                  <a:gd name="connsiteX12" fmla="*/ 466655 w 545498"/>
                  <a:gd name="connsiteY12" fmla="*/ 2071705 h 2074984"/>
                  <a:gd name="connsiteX0" fmla="*/ 466655 w 545498"/>
                  <a:gd name="connsiteY0" fmla="*/ 2071705 h 2074984"/>
                  <a:gd name="connsiteX1" fmla="*/ 88140 w 545498"/>
                  <a:gd name="connsiteY1" fmla="*/ 2073351 h 2074984"/>
                  <a:gd name="connsiteX2" fmla="*/ 5049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38260 w 545498"/>
                  <a:gd name="connsiteY11" fmla="*/ 2074984 h 2074984"/>
                  <a:gd name="connsiteX12" fmla="*/ 466655 w 545498"/>
                  <a:gd name="connsiteY12" fmla="*/ 2071705 h 2074984"/>
                  <a:gd name="connsiteX0" fmla="*/ 466655 w 545498"/>
                  <a:gd name="connsiteY0" fmla="*/ 2071705 h 2074984"/>
                  <a:gd name="connsiteX1" fmla="*/ 102369 w 545498"/>
                  <a:gd name="connsiteY1" fmla="*/ 2073351 h 2074984"/>
                  <a:gd name="connsiteX2" fmla="*/ 5049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38260 w 545498"/>
                  <a:gd name="connsiteY11" fmla="*/ 2074984 h 2074984"/>
                  <a:gd name="connsiteX12" fmla="*/ 466655 w 545498"/>
                  <a:gd name="connsiteY12" fmla="*/ 2071705 h 2074984"/>
                  <a:gd name="connsiteX0" fmla="*/ 466655 w 545498"/>
                  <a:gd name="connsiteY0" fmla="*/ 2071705 h 2074984"/>
                  <a:gd name="connsiteX1" fmla="*/ 102369 w 545498"/>
                  <a:gd name="connsiteY1" fmla="*/ 2073351 h 2074984"/>
                  <a:gd name="connsiteX2" fmla="*/ 15721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38260 w 545498"/>
                  <a:gd name="connsiteY11" fmla="*/ 2074984 h 2074984"/>
                  <a:gd name="connsiteX12" fmla="*/ 466655 w 545498"/>
                  <a:gd name="connsiteY12" fmla="*/ 2071705 h 2074984"/>
                  <a:gd name="connsiteX0" fmla="*/ 455982 w 545498"/>
                  <a:gd name="connsiteY0" fmla="*/ 2071705 h 2074984"/>
                  <a:gd name="connsiteX1" fmla="*/ 102369 w 545498"/>
                  <a:gd name="connsiteY1" fmla="*/ 2073351 h 2074984"/>
                  <a:gd name="connsiteX2" fmla="*/ 15721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38260 w 545498"/>
                  <a:gd name="connsiteY11" fmla="*/ 2074984 h 2074984"/>
                  <a:gd name="connsiteX12" fmla="*/ 455982 w 545498"/>
                  <a:gd name="connsiteY12" fmla="*/ 2071705 h 2074984"/>
                  <a:gd name="connsiteX0" fmla="*/ 455982 w 545498"/>
                  <a:gd name="connsiteY0" fmla="*/ 2071705 h 2076910"/>
                  <a:gd name="connsiteX1" fmla="*/ 120155 w 545498"/>
                  <a:gd name="connsiteY1" fmla="*/ 2076910 h 2076910"/>
                  <a:gd name="connsiteX2" fmla="*/ 15721 w 545498"/>
                  <a:gd name="connsiteY2" fmla="*/ 2071787 h 2076910"/>
                  <a:gd name="connsiteX3" fmla="*/ 1851 w 545498"/>
                  <a:gd name="connsiteY3" fmla="*/ 1662545 h 2076910"/>
                  <a:gd name="connsiteX4" fmla="*/ 49810 w 545498"/>
                  <a:gd name="connsiteY4" fmla="*/ 645834 h 2076910"/>
                  <a:gd name="connsiteX5" fmla="*/ 100965 w 545498"/>
                  <a:gd name="connsiteY5" fmla="*/ 639440 h 2076910"/>
                  <a:gd name="connsiteX6" fmla="*/ 139332 w 545498"/>
                  <a:gd name="connsiteY6" fmla="*/ 0 h 2076910"/>
                  <a:gd name="connsiteX7" fmla="*/ 407897 w 545498"/>
                  <a:gd name="connsiteY7" fmla="*/ 0 h 2076910"/>
                  <a:gd name="connsiteX8" fmla="*/ 455855 w 545498"/>
                  <a:gd name="connsiteY8" fmla="*/ 633045 h 2076910"/>
                  <a:gd name="connsiteX9" fmla="*/ 500615 w 545498"/>
                  <a:gd name="connsiteY9" fmla="*/ 636243 h 2076910"/>
                  <a:gd name="connsiteX10" fmla="*/ 545015 w 545498"/>
                  <a:gd name="connsiteY10" fmla="*/ 1672136 h 2076910"/>
                  <a:gd name="connsiteX11" fmla="*/ 538260 w 545498"/>
                  <a:gd name="connsiteY11" fmla="*/ 2074984 h 2076910"/>
                  <a:gd name="connsiteX12" fmla="*/ 455982 w 545498"/>
                  <a:gd name="connsiteY12" fmla="*/ 2071705 h 2076910"/>
                  <a:gd name="connsiteX0" fmla="*/ 455982 w 545498"/>
                  <a:gd name="connsiteY0" fmla="*/ 2071705 h 2074984"/>
                  <a:gd name="connsiteX1" fmla="*/ 123713 w 545498"/>
                  <a:gd name="connsiteY1" fmla="*/ 2073353 h 2074984"/>
                  <a:gd name="connsiteX2" fmla="*/ 15721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38260 w 545498"/>
                  <a:gd name="connsiteY11" fmla="*/ 2074984 h 2074984"/>
                  <a:gd name="connsiteX12" fmla="*/ 455982 w 545498"/>
                  <a:gd name="connsiteY12" fmla="*/ 2071705 h 2074984"/>
                  <a:gd name="connsiteX0" fmla="*/ 455982 w 545498"/>
                  <a:gd name="connsiteY0" fmla="*/ 2071705 h 2074984"/>
                  <a:gd name="connsiteX1" fmla="*/ 123713 w 545498"/>
                  <a:gd name="connsiteY1" fmla="*/ 2073353 h 2074984"/>
                  <a:gd name="connsiteX2" fmla="*/ 26394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38260 w 545498"/>
                  <a:gd name="connsiteY11" fmla="*/ 2074984 h 2074984"/>
                  <a:gd name="connsiteX12" fmla="*/ 455982 w 545498"/>
                  <a:gd name="connsiteY12" fmla="*/ 2071705 h 2074984"/>
                  <a:gd name="connsiteX0" fmla="*/ 455982 w 545498"/>
                  <a:gd name="connsiteY0" fmla="*/ 2071705 h 2074984"/>
                  <a:gd name="connsiteX1" fmla="*/ 123713 w 545498"/>
                  <a:gd name="connsiteY1" fmla="*/ 2073353 h 2074984"/>
                  <a:gd name="connsiteX2" fmla="*/ 26394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24031 w 545498"/>
                  <a:gd name="connsiteY11" fmla="*/ 2074984 h 2074984"/>
                  <a:gd name="connsiteX12" fmla="*/ 455982 w 545498"/>
                  <a:gd name="connsiteY12" fmla="*/ 2071705 h 2074984"/>
                  <a:gd name="connsiteX0" fmla="*/ 455982 w 545498"/>
                  <a:gd name="connsiteY0" fmla="*/ 2071705 h 2074984"/>
                  <a:gd name="connsiteX1" fmla="*/ 123713 w 545498"/>
                  <a:gd name="connsiteY1" fmla="*/ 2073353 h 2074984"/>
                  <a:gd name="connsiteX2" fmla="*/ 26394 w 545498"/>
                  <a:gd name="connsiteY2" fmla="*/ 2071787 h 2074984"/>
                  <a:gd name="connsiteX3" fmla="*/ 1851 w 545498"/>
                  <a:gd name="connsiteY3" fmla="*/ 1662545 h 2074984"/>
                  <a:gd name="connsiteX4" fmla="*/ 49810 w 545498"/>
                  <a:gd name="connsiteY4" fmla="*/ 645834 h 2074984"/>
                  <a:gd name="connsiteX5" fmla="*/ 100965 w 545498"/>
                  <a:gd name="connsiteY5" fmla="*/ 639440 h 2074984"/>
                  <a:gd name="connsiteX6" fmla="*/ 139332 w 545498"/>
                  <a:gd name="connsiteY6" fmla="*/ 0 h 2074984"/>
                  <a:gd name="connsiteX7" fmla="*/ 407897 w 545498"/>
                  <a:gd name="connsiteY7" fmla="*/ 0 h 2074984"/>
                  <a:gd name="connsiteX8" fmla="*/ 455855 w 545498"/>
                  <a:gd name="connsiteY8" fmla="*/ 633045 h 2074984"/>
                  <a:gd name="connsiteX9" fmla="*/ 500615 w 545498"/>
                  <a:gd name="connsiteY9" fmla="*/ 636243 h 2074984"/>
                  <a:gd name="connsiteX10" fmla="*/ 545015 w 545498"/>
                  <a:gd name="connsiteY10" fmla="*/ 1672136 h 2074984"/>
                  <a:gd name="connsiteX11" fmla="*/ 524031 w 545498"/>
                  <a:gd name="connsiteY11" fmla="*/ 2074984 h 2074984"/>
                  <a:gd name="connsiteX12" fmla="*/ 455982 w 545498"/>
                  <a:gd name="connsiteY12" fmla="*/ 2071705 h 207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5498" h="2074984">
                    <a:moveTo>
                      <a:pt x="455982" y="2071705"/>
                    </a:moveTo>
                    <a:lnTo>
                      <a:pt x="123713" y="2073353"/>
                    </a:lnTo>
                    <a:lnTo>
                      <a:pt x="26394" y="2071787"/>
                    </a:lnTo>
                    <a:lnTo>
                      <a:pt x="1851" y="1662545"/>
                    </a:lnTo>
                    <a:cubicBezTo>
                      <a:pt x="-5608" y="1320444"/>
                      <a:pt x="9312" y="984738"/>
                      <a:pt x="49810" y="645834"/>
                    </a:cubicBezTo>
                    <a:lnTo>
                      <a:pt x="100965" y="639440"/>
                    </a:lnTo>
                    <a:cubicBezTo>
                      <a:pt x="104162" y="420964"/>
                      <a:pt x="126543" y="215278"/>
                      <a:pt x="139332" y="0"/>
                    </a:cubicBezTo>
                    <a:lnTo>
                      <a:pt x="407897" y="0"/>
                    </a:lnTo>
                    <a:cubicBezTo>
                      <a:pt x="423883" y="214212"/>
                      <a:pt x="449461" y="422031"/>
                      <a:pt x="455855" y="633045"/>
                    </a:cubicBezTo>
                    <a:lnTo>
                      <a:pt x="500615" y="636243"/>
                    </a:lnTo>
                    <a:cubicBezTo>
                      <a:pt x="535785" y="984738"/>
                      <a:pt x="548213" y="1320444"/>
                      <a:pt x="545015" y="1672136"/>
                    </a:cubicBezTo>
                    <a:cubicBezTo>
                      <a:pt x="546081" y="1806419"/>
                      <a:pt x="533635" y="1940701"/>
                      <a:pt x="524031" y="2074984"/>
                    </a:cubicBezTo>
                    <a:lnTo>
                      <a:pt x="455982" y="2071705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199" name="任意多边形: 形状 198">
                <a:extLst>
                  <a:ext uri="{FF2B5EF4-FFF2-40B4-BE49-F238E27FC236}">
                    <a16:creationId xmlns:a16="http://schemas.microsoft.com/office/drawing/2014/main" id="{EC45B05F-0C09-4D76-AA1E-8CBD9B278E2D}"/>
                  </a:ext>
                </a:extLst>
              </p:cNvPr>
              <p:cNvSpPr/>
              <p:nvPr/>
            </p:nvSpPr>
            <p:spPr>
              <a:xfrm flipV="1">
                <a:off x="7036347" y="4254839"/>
                <a:ext cx="42784" cy="33144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200" name="任意多边形: 形状 199">
                <a:extLst>
                  <a:ext uri="{FF2B5EF4-FFF2-40B4-BE49-F238E27FC236}">
                    <a16:creationId xmlns:a16="http://schemas.microsoft.com/office/drawing/2014/main" id="{E0AFE20D-5270-4074-899A-589855AFF6F1}"/>
                  </a:ext>
                </a:extLst>
              </p:cNvPr>
              <p:cNvSpPr/>
              <p:nvPr/>
            </p:nvSpPr>
            <p:spPr>
              <a:xfrm flipV="1">
                <a:off x="7088268" y="4254839"/>
                <a:ext cx="42784" cy="33144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201" name="任意多边形: 形状 200">
                <a:extLst>
                  <a:ext uri="{FF2B5EF4-FFF2-40B4-BE49-F238E27FC236}">
                    <a16:creationId xmlns:a16="http://schemas.microsoft.com/office/drawing/2014/main" id="{EC0A558B-1125-4328-9E79-478FF8484F16}"/>
                  </a:ext>
                </a:extLst>
              </p:cNvPr>
              <p:cNvSpPr/>
              <p:nvPr/>
            </p:nvSpPr>
            <p:spPr>
              <a:xfrm flipV="1">
                <a:off x="7143454" y="4254839"/>
                <a:ext cx="42784" cy="33144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202" name="任意多边形: 形状 201">
                <a:extLst>
                  <a:ext uri="{FF2B5EF4-FFF2-40B4-BE49-F238E27FC236}">
                    <a16:creationId xmlns:a16="http://schemas.microsoft.com/office/drawing/2014/main" id="{9F46F7FA-33AA-4683-9713-494B67EC2C50}"/>
                  </a:ext>
                </a:extLst>
              </p:cNvPr>
              <p:cNvSpPr/>
              <p:nvPr/>
            </p:nvSpPr>
            <p:spPr>
              <a:xfrm flipV="1">
                <a:off x="6987366" y="4254839"/>
                <a:ext cx="42784" cy="33144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203" name="任意多边形: 形状 202">
                <a:extLst>
                  <a:ext uri="{FF2B5EF4-FFF2-40B4-BE49-F238E27FC236}">
                    <a16:creationId xmlns:a16="http://schemas.microsoft.com/office/drawing/2014/main" id="{6513B97F-5D26-42E7-9B01-A8CF534A73AA}"/>
                  </a:ext>
                </a:extLst>
              </p:cNvPr>
              <p:cNvSpPr/>
              <p:nvPr/>
            </p:nvSpPr>
            <p:spPr>
              <a:xfrm rot="21447474" flipV="1">
                <a:off x="6941827" y="4254839"/>
                <a:ext cx="42784" cy="33144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204" name="任意多边形: 形状 203">
                <a:extLst>
                  <a:ext uri="{FF2B5EF4-FFF2-40B4-BE49-F238E27FC236}">
                    <a16:creationId xmlns:a16="http://schemas.microsoft.com/office/drawing/2014/main" id="{3511FA73-C63F-466B-AAC9-8C77211CE490}"/>
                  </a:ext>
                </a:extLst>
              </p:cNvPr>
              <p:cNvSpPr/>
              <p:nvPr/>
            </p:nvSpPr>
            <p:spPr>
              <a:xfrm flipV="1">
                <a:off x="7190462" y="4253201"/>
                <a:ext cx="42784" cy="33144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205" name="任意多边形: 形状 204">
                <a:extLst>
                  <a:ext uri="{FF2B5EF4-FFF2-40B4-BE49-F238E27FC236}">
                    <a16:creationId xmlns:a16="http://schemas.microsoft.com/office/drawing/2014/main" id="{25D5DC12-BEA1-4F89-968C-410A11586D91}"/>
                  </a:ext>
                </a:extLst>
              </p:cNvPr>
              <p:cNvSpPr/>
              <p:nvPr/>
            </p:nvSpPr>
            <p:spPr>
              <a:xfrm rot="178066" flipV="1">
                <a:off x="7231945" y="4254839"/>
                <a:ext cx="42784" cy="331444"/>
              </a:xfrm>
              <a:custGeom>
                <a:avLst/>
                <a:gdLst>
                  <a:gd name="connsiteX0" fmla="*/ 58420 w 58420"/>
                  <a:gd name="connsiteY0" fmla="*/ 147320 h 147320"/>
                  <a:gd name="connsiteX1" fmla="*/ 0 w 58420"/>
                  <a:gd name="connsiteY1" fmla="*/ 147320 h 147320"/>
                  <a:gd name="connsiteX2" fmla="*/ 7620 w 58420"/>
                  <a:gd name="connsiteY2" fmla="*/ 0 h 147320"/>
                  <a:gd name="connsiteX3" fmla="*/ 55880 w 58420"/>
                  <a:gd name="connsiteY3" fmla="*/ 0 h 147320"/>
                  <a:gd name="connsiteX4" fmla="*/ 58420 w 58420"/>
                  <a:gd name="connsiteY4" fmla="*/ 147320 h 147320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58420"/>
                  <a:gd name="connsiteY0" fmla="*/ 487163 h 487163"/>
                  <a:gd name="connsiteX1" fmla="*/ 0 w 58420"/>
                  <a:gd name="connsiteY1" fmla="*/ 487163 h 487163"/>
                  <a:gd name="connsiteX2" fmla="*/ 7620 w 58420"/>
                  <a:gd name="connsiteY2" fmla="*/ 339843 h 487163"/>
                  <a:gd name="connsiteX3" fmla="*/ 55880 w 58420"/>
                  <a:gd name="connsiteY3" fmla="*/ 0 h 487163"/>
                  <a:gd name="connsiteX4" fmla="*/ 58420 w 58420"/>
                  <a:gd name="connsiteY4" fmla="*/ 487163 h 487163"/>
                  <a:gd name="connsiteX0" fmla="*/ 58420 w 60887"/>
                  <a:gd name="connsiteY0" fmla="*/ 332434 h 332434"/>
                  <a:gd name="connsiteX1" fmla="*/ 0 w 60887"/>
                  <a:gd name="connsiteY1" fmla="*/ 332434 h 332434"/>
                  <a:gd name="connsiteX2" fmla="*/ 7620 w 60887"/>
                  <a:gd name="connsiteY2" fmla="*/ 185114 h 332434"/>
                  <a:gd name="connsiteX3" fmla="*/ 60770 w 60887"/>
                  <a:gd name="connsiteY3" fmla="*/ 92208 h 332434"/>
                  <a:gd name="connsiteX4" fmla="*/ 58420 w 60887"/>
                  <a:gd name="connsiteY4" fmla="*/ 332434 h 332434"/>
                  <a:gd name="connsiteX0" fmla="*/ 58420 w 66946"/>
                  <a:gd name="connsiteY0" fmla="*/ 332434 h 332434"/>
                  <a:gd name="connsiteX1" fmla="*/ 0 w 66946"/>
                  <a:gd name="connsiteY1" fmla="*/ 332434 h 332434"/>
                  <a:gd name="connsiteX2" fmla="*/ 7620 w 66946"/>
                  <a:gd name="connsiteY2" fmla="*/ 185114 h 332434"/>
                  <a:gd name="connsiteX3" fmla="*/ 60770 w 66946"/>
                  <a:gd name="connsiteY3" fmla="*/ 92208 h 332434"/>
                  <a:gd name="connsiteX4" fmla="*/ 58420 w 66946"/>
                  <a:gd name="connsiteY4" fmla="*/ 332434 h 332434"/>
                  <a:gd name="connsiteX0" fmla="*/ 58420 w 66946"/>
                  <a:gd name="connsiteY0" fmla="*/ 463910 h 463910"/>
                  <a:gd name="connsiteX1" fmla="*/ 0 w 66946"/>
                  <a:gd name="connsiteY1" fmla="*/ 463910 h 463910"/>
                  <a:gd name="connsiteX2" fmla="*/ 7620 w 66946"/>
                  <a:gd name="connsiteY2" fmla="*/ 316590 h 463910"/>
                  <a:gd name="connsiteX3" fmla="*/ 60770 w 66946"/>
                  <a:gd name="connsiteY3" fmla="*/ 223684 h 463910"/>
                  <a:gd name="connsiteX4" fmla="*/ 58420 w 66946"/>
                  <a:gd name="connsiteY4" fmla="*/ 463910 h 463910"/>
                  <a:gd name="connsiteX0" fmla="*/ 58420 w 62704"/>
                  <a:gd name="connsiteY0" fmla="*/ 463910 h 463910"/>
                  <a:gd name="connsiteX1" fmla="*/ 0 w 62704"/>
                  <a:gd name="connsiteY1" fmla="*/ 463910 h 463910"/>
                  <a:gd name="connsiteX2" fmla="*/ 7620 w 62704"/>
                  <a:gd name="connsiteY2" fmla="*/ 316590 h 463910"/>
                  <a:gd name="connsiteX3" fmla="*/ 60770 w 62704"/>
                  <a:gd name="connsiteY3" fmla="*/ 223684 h 463910"/>
                  <a:gd name="connsiteX4" fmla="*/ 58420 w 62704"/>
                  <a:gd name="connsiteY4" fmla="*/ 463910 h 463910"/>
                  <a:gd name="connsiteX0" fmla="*/ 58420 w 62704"/>
                  <a:gd name="connsiteY0" fmla="*/ 506164 h 506164"/>
                  <a:gd name="connsiteX1" fmla="*/ 0 w 62704"/>
                  <a:gd name="connsiteY1" fmla="*/ 506164 h 506164"/>
                  <a:gd name="connsiteX2" fmla="*/ 7620 w 62704"/>
                  <a:gd name="connsiteY2" fmla="*/ 275717 h 506164"/>
                  <a:gd name="connsiteX3" fmla="*/ 60770 w 62704"/>
                  <a:gd name="connsiteY3" fmla="*/ 265938 h 506164"/>
                  <a:gd name="connsiteX4" fmla="*/ 58420 w 62704"/>
                  <a:gd name="connsiteY4" fmla="*/ 506164 h 506164"/>
                  <a:gd name="connsiteX0" fmla="*/ 58420 w 62704"/>
                  <a:gd name="connsiteY0" fmla="*/ 465470 h 465470"/>
                  <a:gd name="connsiteX1" fmla="*/ 0 w 62704"/>
                  <a:gd name="connsiteY1" fmla="*/ 465470 h 465470"/>
                  <a:gd name="connsiteX2" fmla="*/ 7620 w 62704"/>
                  <a:gd name="connsiteY2" fmla="*/ 235023 h 465470"/>
                  <a:gd name="connsiteX3" fmla="*/ 60770 w 62704"/>
                  <a:gd name="connsiteY3" fmla="*/ 225244 h 465470"/>
                  <a:gd name="connsiteX4" fmla="*/ 58420 w 62704"/>
                  <a:gd name="connsiteY4" fmla="*/ 465470 h 465470"/>
                  <a:gd name="connsiteX0" fmla="*/ 58420 w 62704"/>
                  <a:gd name="connsiteY0" fmla="*/ 465470 h 485029"/>
                  <a:gd name="connsiteX1" fmla="*/ 0 w 62704"/>
                  <a:gd name="connsiteY1" fmla="*/ 465470 h 485029"/>
                  <a:gd name="connsiteX2" fmla="*/ 7620 w 62704"/>
                  <a:gd name="connsiteY2" fmla="*/ 235023 h 485029"/>
                  <a:gd name="connsiteX3" fmla="*/ 60770 w 62704"/>
                  <a:gd name="connsiteY3" fmla="*/ 225244 h 485029"/>
                  <a:gd name="connsiteX4" fmla="*/ 58420 w 62704"/>
                  <a:gd name="connsiteY4" fmla="*/ 465470 h 48502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58420 w 62704"/>
                  <a:gd name="connsiteY0" fmla="*/ 465470 h 496669"/>
                  <a:gd name="connsiteX1" fmla="*/ 0 w 62704"/>
                  <a:gd name="connsiteY1" fmla="*/ 465470 h 496669"/>
                  <a:gd name="connsiteX2" fmla="*/ 7620 w 62704"/>
                  <a:gd name="connsiteY2" fmla="*/ 235023 h 496669"/>
                  <a:gd name="connsiteX3" fmla="*/ 60770 w 62704"/>
                  <a:gd name="connsiteY3" fmla="*/ 225244 h 496669"/>
                  <a:gd name="connsiteX4" fmla="*/ 58420 w 62704"/>
                  <a:gd name="connsiteY4" fmla="*/ 465470 h 496669"/>
                  <a:gd name="connsiteX0" fmla="*/ 63310 w 63912"/>
                  <a:gd name="connsiteY0" fmla="*/ 467914 h 497971"/>
                  <a:gd name="connsiteX1" fmla="*/ 0 w 63912"/>
                  <a:gd name="connsiteY1" fmla="*/ 465470 h 497971"/>
                  <a:gd name="connsiteX2" fmla="*/ 7620 w 63912"/>
                  <a:gd name="connsiteY2" fmla="*/ 235023 h 497971"/>
                  <a:gd name="connsiteX3" fmla="*/ 60770 w 63912"/>
                  <a:gd name="connsiteY3" fmla="*/ 225244 h 497971"/>
                  <a:gd name="connsiteX4" fmla="*/ 63310 w 63912"/>
                  <a:gd name="connsiteY4" fmla="*/ 467914 h 497971"/>
                  <a:gd name="connsiteX0" fmla="*/ 63310 w 63912"/>
                  <a:gd name="connsiteY0" fmla="*/ 467914 h 495121"/>
                  <a:gd name="connsiteX1" fmla="*/ 0 w 63912"/>
                  <a:gd name="connsiteY1" fmla="*/ 465470 h 495121"/>
                  <a:gd name="connsiteX2" fmla="*/ 7620 w 63912"/>
                  <a:gd name="connsiteY2" fmla="*/ 235023 h 495121"/>
                  <a:gd name="connsiteX3" fmla="*/ 60770 w 63912"/>
                  <a:gd name="connsiteY3" fmla="*/ 225244 h 495121"/>
                  <a:gd name="connsiteX4" fmla="*/ 63310 w 63912"/>
                  <a:gd name="connsiteY4" fmla="*/ 467914 h 49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912" h="495121">
                    <a:moveTo>
                      <a:pt x="63310" y="467914"/>
                    </a:moveTo>
                    <a:cubicBezTo>
                      <a:pt x="60952" y="504587"/>
                      <a:pt x="-87" y="504589"/>
                      <a:pt x="0" y="465470"/>
                    </a:cubicBezTo>
                    <a:lnTo>
                      <a:pt x="7620" y="235023"/>
                    </a:lnTo>
                    <a:cubicBezTo>
                      <a:pt x="16372" y="-78741"/>
                      <a:pt x="61797" y="-74667"/>
                      <a:pt x="60770" y="225244"/>
                    </a:cubicBezTo>
                    <a:cubicBezTo>
                      <a:pt x="66507" y="370359"/>
                      <a:pt x="62463" y="410341"/>
                      <a:pt x="63310" y="46791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206" name="任意多边形: 形状 205">
                <a:extLst>
                  <a:ext uri="{FF2B5EF4-FFF2-40B4-BE49-F238E27FC236}">
                    <a16:creationId xmlns:a16="http://schemas.microsoft.com/office/drawing/2014/main" id="{8B3EA69F-A73F-4B22-B8DF-ADF96EBD72B5}"/>
                  </a:ext>
                </a:extLst>
              </p:cNvPr>
              <p:cNvSpPr/>
              <p:nvPr/>
            </p:nvSpPr>
            <p:spPr>
              <a:xfrm flipV="1">
                <a:off x="6996381" y="4753874"/>
                <a:ext cx="236189" cy="0"/>
              </a:xfrm>
              <a:custGeom>
                <a:avLst/>
                <a:gdLst>
                  <a:gd name="connsiteX0" fmla="*/ 108020 w 108020"/>
                  <a:gd name="connsiteY0" fmla="*/ 0 h 0"/>
                  <a:gd name="connsiteX1" fmla="*/ 0 w 10802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020">
                    <a:moveTo>
                      <a:pt x="10802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任意多边形: 形状 206">
                <a:extLst>
                  <a:ext uri="{FF2B5EF4-FFF2-40B4-BE49-F238E27FC236}">
                    <a16:creationId xmlns:a16="http://schemas.microsoft.com/office/drawing/2014/main" id="{C12CBFAD-640C-48E3-9574-1EAB03F0EF3A}"/>
                  </a:ext>
                </a:extLst>
              </p:cNvPr>
              <p:cNvSpPr/>
              <p:nvPr/>
            </p:nvSpPr>
            <p:spPr>
              <a:xfrm flipV="1">
                <a:off x="6930013" y="4066203"/>
                <a:ext cx="358177" cy="3877"/>
              </a:xfrm>
              <a:custGeom>
                <a:avLst/>
                <a:gdLst>
                  <a:gd name="connsiteX0" fmla="*/ 163810 w 163810"/>
                  <a:gd name="connsiteY0" fmla="*/ 2445 h 2445"/>
                  <a:gd name="connsiteX1" fmla="*/ 0 w 163810"/>
                  <a:gd name="connsiteY1" fmla="*/ 0 h 2445"/>
                  <a:gd name="connsiteX0" fmla="*/ 10000 w 10000"/>
                  <a:gd name="connsiteY0" fmla="*/ 559 h 7253"/>
                  <a:gd name="connsiteX1" fmla="*/ 0 w 10000"/>
                  <a:gd name="connsiteY1" fmla="*/ 6694 h 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7253">
                    <a:moveTo>
                      <a:pt x="10000" y="559"/>
                    </a:moveTo>
                    <a:cubicBezTo>
                      <a:pt x="6667" y="-2774"/>
                      <a:pt x="3333" y="10027"/>
                      <a:pt x="0" y="669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>
                <a:extLst>
                  <a:ext uri="{FF2B5EF4-FFF2-40B4-BE49-F238E27FC236}">
                    <a16:creationId xmlns:a16="http://schemas.microsoft.com/office/drawing/2014/main" id="{EDDEB533-B921-45F3-871C-2563F7416B8C}"/>
                  </a:ext>
                </a:extLst>
              </p:cNvPr>
              <p:cNvSpPr/>
              <p:nvPr/>
            </p:nvSpPr>
            <p:spPr>
              <a:xfrm flipV="1">
                <a:off x="7057337" y="3876560"/>
                <a:ext cx="113238" cy="11323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53EF9BA-C148-435E-938C-7E98B03DAF69}"/>
              </a:ext>
            </a:extLst>
          </p:cNvPr>
          <p:cNvGrpSpPr/>
          <p:nvPr/>
        </p:nvGrpSpPr>
        <p:grpSpPr>
          <a:xfrm>
            <a:off x="371477" y="-219124"/>
            <a:ext cx="3829860" cy="7205419"/>
            <a:chOff x="371477" y="-219124"/>
            <a:chExt cx="3829860" cy="720541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2B9833D-90F3-4AE6-B4CE-4B6676DCD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9" t="16229" r="6763" b="22785"/>
            <a:stretch/>
          </p:blipFill>
          <p:spPr>
            <a:xfrm>
              <a:off x="371477" y="-219124"/>
              <a:ext cx="3829860" cy="219289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D34F20B-2F15-4C3D-950B-E3B887B9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52930">
              <a:off x="926786" y="946083"/>
              <a:ext cx="1034906" cy="166798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41199A8-F0DC-411F-A64F-419E2E3CC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31487">
              <a:off x="2496014" y="713181"/>
              <a:ext cx="606220" cy="527896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5D9A50B-3103-4ACE-9B93-014FDB963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31487">
              <a:off x="3431571" y="1007853"/>
              <a:ext cx="503833" cy="438738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5D1F090-4C98-4ECF-960D-C7538E1BB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12851">
              <a:off x="668010" y="1913166"/>
              <a:ext cx="503833" cy="438738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42853E6-EEBD-4EAD-8B4D-A757F8093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99446">
              <a:off x="1499746" y="2069500"/>
              <a:ext cx="454122" cy="395449"/>
            </a:xfrm>
            <a:prstGeom prst="rect">
              <a:avLst/>
            </a:prstGeom>
          </p:spPr>
        </p:pic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C7D63188-1010-48B3-9F01-D38E1D8FEA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0475" y="162496"/>
              <a:ext cx="51096" cy="41635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81A37B52-E9C1-449A-A535-AD758A7B5D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5806" y="578855"/>
              <a:ext cx="27113" cy="31900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132D91D7-DFE3-42AC-874B-38E6A54F3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159" y="1643745"/>
              <a:ext cx="0" cy="212657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C844E6EC-3D41-405E-A52D-03C257D066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42157" y="1842466"/>
              <a:ext cx="1" cy="13130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4" name="组合 153">
              <a:extLst>
                <a:ext uri="{FF2B5EF4-FFF2-40B4-BE49-F238E27FC236}">
                  <a16:creationId xmlns:a16="http://schemas.microsoft.com/office/drawing/2014/main" id="{67C2EC92-091C-44EA-BB1E-A92B1044C9B1}"/>
                </a:ext>
              </a:extLst>
            </p:cNvPr>
            <p:cNvGrpSpPr/>
            <p:nvPr/>
          </p:nvGrpSpPr>
          <p:grpSpPr>
            <a:xfrm>
              <a:off x="1618321" y="2330967"/>
              <a:ext cx="1403899" cy="4655328"/>
              <a:chOff x="2470627" y="3451805"/>
              <a:chExt cx="1075258" cy="3565555"/>
            </a:xfrm>
          </p:grpSpPr>
          <p:grpSp>
            <p:nvGrpSpPr>
              <p:cNvPr id="119" name="组合 118">
                <a:extLst>
                  <a:ext uri="{FF2B5EF4-FFF2-40B4-BE49-F238E27FC236}">
                    <a16:creationId xmlns:a16="http://schemas.microsoft.com/office/drawing/2014/main" id="{23413BC3-8E81-480A-B5EC-534E608AED7E}"/>
                  </a:ext>
                </a:extLst>
              </p:cNvPr>
              <p:cNvGrpSpPr/>
              <p:nvPr/>
            </p:nvGrpSpPr>
            <p:grpSpPr>
              <a:xfrm>
                <a:off x="2470627" y="3926287"/>
                <a:ext cx="1075258" cy="3091073"/>
                <a:chOff x="5353637" y="3112961"/>
                <a:chExt cx="1128047" cy="3242828"/>
              </a:xfrm>
            </p:grpSpPr>
            <p:grpSp>
              <p:nvGrpSpPr>
                <p:cNvPr id="120" name="组合 119">
                  <a:extLst>
                    <a:ext uri="{FF2B5EF4-FFF2-40B4-BE49-F238E27FC236}">
                      <a16:creationId xmlns:a16="http://schemas.microsoft.com/office/drawing/2014/main" id="{8C88299A-85B7-45DC-B155-0AAD591A3224}"/>
                    </a:ext>
                  </a:extLst>
                </p:cNvPr>
                <p:cNvGrpSpPr/>
                <p:nvPr/>
              </p:nvGrpSpPr>
              <p:grpSpPr>
                <a:xfrm>
                  <a:off x="5880423" y="3112961"/>
                  <a:ext cx="70993" cy="1345531"/>
                  <a:chOff x="5889476" y="2827481"/>
                  <a:chExt cx="57641" cy="1631012"/>
                </a:xfrm>
              </p:grpSpPr>
              <p:cxnSp>
                <p:nvCxnSpPr>
                  <p:cNvPr id="139" name="直接连接符 138">
                    <a:extLst>
                      <a:ext uri="{FF2B5EF4-FFF2-40B4-BE49-F238E27FC236}">
                        <a16:creationId xmlns:a16="http://schemas.microsoft.com/office/drawing/2014/main" id="{610A380C-2BB0-4D33-A408-BAD69557D6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889476" y="2829622"/>
                    <a:ext cx="0" cy="162887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>
                    <a:extLst>
                      <a:ext uri="{FF2B5EF4-FFF2-40B4-BE49-F238E27FC236}">
                        <a16:creationId xmlns:a16="http://schemas.microsoft.com/office/drawing/2014/main" id="{F34C996B-2CDF-49FE-9D5C-85A3608E73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47117" y="2827481"/>
                    <a:ext cx="0" cy="163101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1" name="组合 120">
                  <a:extLst>
                    <a:ext uri="{FF2B5EF4-FFF2-40B4-BE49-F238E27FC236}">
                      <a16:creationId xmlns:a16="http://schemas.microsoft.com/office/drawing/2014/main" id="{D3BB9AB1-7E88-4EC0-A816-A423568457DE}"/>
                    </a:ext>
                  </a:extLst>
                </p:cNvPr>
                <p:cNvGrpSpPr/>
                <p:nvPr/>
              </p:nvGrpSpPr>
              <p:grpSpPr>
                <a:xfrm>
                  <a:off x="5353637" y="4435475"/>
                  <a:ext cx="1128047" cy="1920314"/>
                  <a:chOff x="970370" y="4769079"/>
                  <a:chExt cx="832604" cy="1417369"/>
                </a:xfrm>
              </p:grpSpPr>
              <p:sp>
                <p:nvSpPr>
                  <p:cNvPr id="122" name="椭圆 121">
                    <a:extLst>
                      <a:ext uri="{FF2B5EF4-FFF2-40B4-BE49-F238E27FC236}">
                        <a16:creationId xmlns:a16="http://schemas.microsoft.com/office/drawing/2014/main" id="{75A88D01-01DA-4156-AAF2-E7D9E5718D98}"/>
                      </a:ext>
                    </a:extLst>
                  </p:cNvPr>
                  <p:cNvSpPr/>
                  <p:nvPr/>
                </p:nvSpPr>
                <p:spPr>
                  <a:xfrm>
                    <a:off x="990026" y="5405720"/>
                    <a:ext cx="780728" cy="780728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3" name="矩形: 圆角 122">
                    <a:extLst>
                      <a:ext uri="{FF2B5EF4-FFF2-40B4-BE49-F238E27FC236}">
                        <a16:creationId xmlns:a16="http://schemas.microsoft.com/office/drawing/2014/main" id="{940C2ED6-F475-4730-BE64-EA7773F49B95}"/>
                      </a:ext>
                    </a:extLst>
                  </p:cNvPr>
                  <p:cNvSpPr/>
                  <p:nvPr/>
                </p:nvSpPr>
                <p:spPr>
                  <a:xfrm>
                    <a:off x="970370" y="5716508"/>
                    <a:ext cx="832604" cy="163778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24" name="直接连接符 123">
                    <a:extLst>
                      <a:ext uri="{FF2B5EF4-FFF2-40B4-BE49-F238E27FC236}">
                        <a16:creationId xmlns:a16="http://schemas.microsoft.com/office/drawing/2014/main" id="{174C736A-9C05-44A4-AC1E-403DDD1610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70370" y="5737452"/>
                    <a:ext cx="832604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直接连接符 124">
                    <a:extLst>
                      <a:ext uri="{FF2B5EF4-FFF2-40B4-BE49-F238E27FC236}">
                        <a16:creationId xmlns:a16="http://schemas.microsoft.com/office/drawing/2014/main" id="{407F0874-4DAB-4CF4-9765-89D94D7EC1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70370" y="5856253"/>
                    <a:ext cx="832604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6" name="组合 125">
                    <a:extLst>
                      <a:ext uri="{FF2B5EF4-FFF2-40B4-BE49-F238E27FC236}">
                        <a16:creationId xmlns:a16="http://schemas.microsoft.com/office/drawing/2014/main" id="{0971E29F-B299-465F-B1A2-C8355F0904B7}"/>
                      </a:ext>
                    </a:extLst>
                  </p:cNvPr>
                  <p:cNvGrpSpPr/>
                  <p:nvPr/>
                </p:nvGrpSpPr>
                <p:grpSpPr>
                  <a:xfrm>
                    <a:off x="1289987" y="4769079"/>
                    <a:ext cx="192250" cy="652018"/>
                    <a:chOff x="392900" y="4843541"/>
                    <a:chExt cx="192250" cy="652018"/>
                  </a:xfrm>
                </p:grpSpPr>
                <p:sp>
                  <p:nvSpPr>
                    <p:cNvPr id="127" name="任意多边形: 形状 126">
                      <a:extLst>
                        <a:ext uri="{FF2B5EF4-FFF2-40B4-BE49-F238E27FC236}">
                          <a16:creationId xmlns:a16="http://schemas.microsoft.com/office/drawing/2014/main" id="{D9C6CAE5-32A0-4C7A-A8B9-B2AEF9CE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900" y="4843541"/>
                      <a:ext cx="192250" cy="652018"/>
                    </a:xfrm>
                    <a:custGeom>
                      <a:avLst/>
                      <a:gdLst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44760 w 617060"/>
                        <a:gd name="connsiteY3" fmla="*/ 1675334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44760 w 617060"/>
                        <a:gd name="connsiteY3" fmla="*/ 1675334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28774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28774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81890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81890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81890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81890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81890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19745 h 2122942"/>
                        <a:gd name="connsiteX1" fmla="*/ 0 w 617060"/>
                        <a:gd name="connsiteY1" fmla="*/ 2122942 h 2122942"/>
                        <a:gd name="connsiteX2" fmla="*/ 38366 w 617060"/>
                        <a:gd name="connsiteY2" fmla="*/ 2078182 h 2122942"/>
                        <a:gd name="connsiteX3" fmla="*/ 35168 w 617060"/>
                        <a:gd name="connsiteY3" fmla="*/ 1668940 h 2122942"/>
                        <a:gd name="connsiteX4" fmla="*/ 83127 w 617060"/>
                        <a:gd name="connsiteY4" fmla="*/ 652229 h 2122942"/>
                        <a:gd name="connsiteX5" fmla="*/ 134282 w 617060"/>
                        <a:gd name="connsiteY5" fmla="*/ 645835 h 2122942"/>
                        <a:gd name="connsiteX6" fmla="*/ 172649 w 617060"/>
                        <a:gd name="connsiteY6" fmla="*/ 0 h 2122942"/>
                        <a:gd name="connsiteX7" fmla="*/ 441214 w 617060"/>
                        <a:gd name="connsiteY7" fmla="*/ 6395 h 2122942"/>
                        <a:gd name="connsiteX8" fmla="*/ 489172 w 617060"/>
                        <a:gd name="connsiteY8" fmla="*/ 639440 h 2122942"/>
                        <a:gd name="connsiteX9" fmla="*/ 533932 w 617060"/>
                        <a:gd name="connsiteY9" fmla="*/ 642638 h 2122942"/>
                        <a:gd name="connsiteX10" fmla="*/ 581890 w 617060"/>
                        <a:gd name="connsiteY10" fmla="*/ 1678531 h 2122942"/>
                        <a:gd name="connsiteX11" fmla="*/ 578693 w 617060"/>
                        <a:gd name="connsiteY11" fmla="*/ 2081379 h 2122942"/>
                        <a:gd name="connsiteX12" fmla="*/ 617060 w 617060"/>
                        <a:gd name="connsiteY12" fmla="*/ 2119745 h 2122942"/>
                        <a:gd name="connsiteX0" fmla="*/ 617060 w 617060"/>
                        <a:gd name="connsiteY0" fmla="*/ 2113350 h 2116547"/>
                        <a:gd name="connsiteX1" fmla="*/ 0 w 617060"/>
                        <a:gd name="connsiteY1" fmla="*/ 2116547 h 2116547"/>
                        <a:gd name="connsiteX2" fmla="*/ 38366 w 617060"/>
                        <a:gd name="connsiteY2" fmla="*/ 2071787 h 2116547"/>
                        <a:gd name="connsiteX3" fmla="*/ 35168 w 617060"/>
                        <a:gd name="connsiteY3" fmla="*/ 1662545 h 2116547"/>
                        <a:gd name="connsiteX4" fmla="*/ 83127 w 617060"/>
                        <a:gd name="connsiteY4" fmla="*/ 645834 h 2116547"/>
                        <a:gd name="connsiteX5" fmla="*/ 134282 w 617060"/>
                        <a:gd name="connsiteY5" fmla="*/ 639440 h 2116547"/>
                        <a:gd name="connsiteX6" fmla="*/ 172649 w 617060"/>
                        <a:gd name="connsiteY6" fmla="*/ 6394 h 2116547"/>
                        <a:gd name="connsiteX7" fmla="*/ 441214 w 617060"/>
                        <a:gd name="connsiteY7" fmla="*/ 0 h 2116547"/>
                        <a:gd name="connsiteX8" fmla="*/ 489172 w 617060"/>
                        <a:gd name="connsiteY8" fmla="*/ 633045 h 2116547"/>
                        <a:gd name="connsiteX9" fmla="*/ 533932 w 617060"/>
                        <a:gd name="connsiteY9" fmla="*/ 636243 h 2116547"/>
                        <a:gd name="connsiteX10" fmla="*/ 581890 w 617060"/>
                        <a:gd name="connsiteY10" fmla="*/ 1672136 h 2116547"/>
                        <a:gd name="connsiteX11" fmla="*/ 578693 w 617060"/>
                        <a:gd name="connsiteY11" fmla="*/ 2074984 h 2116547"/>
                        <a:gd name="connsiteX12" fmla="*/ 617060 w 617060"/>
                        <a:gd name="connsiteY12" fmla="*/ 2113350 h 2116547"/>
                        <a:gd name="connsiteX0" fmla="*/ 617060 w 617060"/>
                        <a:gd name="connsiteY0" fmla="*/ 2113350 h 2116547"/>
                        <a:gd name="connsiteX1" fmla="*/ 0 w 617060"/>
                        <a:gd name="connsiteY1" fmla="*/ 2116547 h 2116547"/>
                        <a:gd name="connsiteX2" fmla="*/ 38366 w 617060"/>
                        <a:gd name="connsiteY2" fmla="*/ 2071787 h 2116547"/>
                        <a:gd name="connsiteX3" fmla="*/ 35168 w 617060"/>
                        <a:gd name="connsiteY3" fmla="*/ 1662545 h 2116547"/>
                        <a:gd name="connsiteX4" fmla="*/ 83127 w 617060"/>
                        <a:gd name="connsiteY4" fmla="*/ 645834 h 2116547"/>
                        <a:gd name="connsiteX5" fmla="*/ 134282 w 617060"/>
                        <a:gd name="connsiteY5" fmla="*/ 639440 h 2116547"/>
                        <a:gd name="connsiteX6" fmla="*/ 172649 w 617060"/>
                        <a:gd name="connsiteY6" fmla="*/ 0 h 2116547"/>
                        <a:gd name="connsiteX7" fmla="*/ 441214 w 617060"/>
                        <a:gd name="connsiteY7" fmla="*/ 0 h 2116547"/>
                        <a:gd name="connsiteX8" fmla="*/ 489172 w 617060"/>
                        <a:gd name="connsiteY8" fmla="*/ 633045 h 2116547"/>
                        <a:gd name="connsiteX9" fmla="*/ 533932 w 617060"/>
                        <a:gd name="connsiteY9" fmla="*/ 636243 h 2116547"/>
                        <a:gd name="connsiteX10" fmla="*/ 581890 w 617060"/>
                        <a:gd name="connsiteY10" fmla="*/ 1672136 h 2116547"/>
                        <a:gd name="connsiteX11" fmla="*/ 578693 w 617060"/>
                        <a:gd name="connsiteY11" fmla="*/ 2074984 h 2116547"/>
                        <a:gd name="connsiteX12" fmla="*/ 617060 w 617060"/>
                        <a:gd name="connsiteY12" fmla="*/ 2113350 h 2116547"/>
                        <a:gd name="connsiteX0" fmla="*/ 627965 w 627965"/>
                        <a:gd name="connsiteY0" fmla="*/ 2129711 h 2129711"/>
                        <a:gd name="connsiteX1" fmla="*/ 0 w 627965"/>
                        <a:gd name="connsiteY1" fmla="*/ 2116547 h 2129711"/>
                        <a:gd name="connsiteX2" fmla="*/ 38366 w 627965"/>
                        <a:gd name="connsiteY2" fmla="*/ 2071787 h 2129711"/>
                        <a:gd name="connsiteX3" fmla="*/ 35168 w 627965"/>
                        <a:gd name="connsiteY3" fmla="*/ 1662545 h 2129711"/>
                        <a:gd name="connsiteX4" fmla="*/ 83127 w 627965"/>
                        <a:gd name="connsiteY4" fmla="*/ 645834 h 2129711"/>
                        <a:gd name="connsiteX5" fmla="*/ 134282 w 627965"/>
                        <a:gd name="connsiteY5" fmla="*/ 639440 h 2129711"/>
                        <a:gd name="connsiteX6" fmla="*/ 172649 w 627965"/>
                        <a:gd name="connsiteY6" fmla="*/ 0 h 2129711"/>
                        <a:gd name="connsiteX7" fmla="*/ 441214 w 627965"/>
                        <a:gd name="connsiteY7" fmla="*/ 0 h 2129711"/>
                        <a:gd name="connsiteX8" fmla="*/ 489172 w 627965"/>
                        <a:gd name="connsiteY8" fmla="*/ 633045 h 2129711"/>
                        <a:gd name="connsiteX9" fmla="*/ 533932 w 627965"/>
                        <a:gd name="connsiteY9" fmla="*/ 636243 h 2129711"/>
                        <a:gd name="connsiteX10" fmla="*/ 581890 w 627965"/>
                        <a:gd name="connsiteY10" fmla="*/ 1672136 h 2129711"/>
                        <a:gd name="connsiteX11" fmla="*/ 578693 w 627965"/>
                        <a:gd name="connsiteY11" fmla="*/ 2074984 h 2129711"/>
                        <a:gd name="connsiteX12" fmla="*/ 627965 w 627965"/>
                        <a:gd name="connsiteY12" fmla="*/ 2129711 h 21297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27965" h="2129711">
                          <a:moveTo>
                            <a:pt x="627965" y="2129711"/>
                          </a:moveTo>
                          <a:lnTo>
                            <a:pt x="0" y="2116547"/>
                          </a:lnTo>
                          <a:lnTo>
                            <a:pt x="38366" y="2071787"/>
                          </a:lnTo>
                          <a:lnTo>
                            <a:pt x="35168" y="1662545"/>
                          </a:lnTo>
                          <a:cubicBezTo>
                            <a:pt x="27709" y="1320444"/>
                            <a:pt x="42629" y="984738"/>
                            <a:pt x="83127" y="645834"/>
                          </a:cubicBezTo>
                          <a:lnTo>
                            <a:pt x="134282" y="639440"/>
                          </a:lnTo>
                          <a:cubicBezTo>
                            <a:pt x="137479" y="420964"/>
                            <a:pt x="159860" y="215278"/>
                            <a:pt x="172649" y="0"/>
                          </a:cubicBezTo>
                          <a:lnTo>
                            <a:pt x="441214" y="0"/>
                          </a:lnTo>
                          <a:cubicBezTo>
                            <a:pt x="457200" y="214212"/>
                            <a:pt x="482778" y="422031"/>
                            <a:pt x="489172" y="633045"/>
                          </a:cubicBezTo>
                          <a:lnTo>
                            <a:pt x="533932" y="636243"/>
                          </a:lnTo>
                          <a:cubicBezTo>
                            <a:pt x="569102" y="984738"/>
                            <a:pt x="585088" y="1320444"/>
                            <a:pt x="581890" y="1672136"/>
                          </a:cubicBezTo>
                          <a:cubicBezTo>
                            <a:pt x="582956" y="1806419"/>
                            <a:pt x="577627" y="1940701"/>
                            <a:pt x="578693" y="2074984"/>
                          </a:cubicBezTo>
                          <a:lnTo>
                            <a:pt x="627965" y="212971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128" name="任意多边形: 形状 127">
                      <a:extLst>
                        <a:ext uri="{FF2B5EF4-FFF2-40B4-BE49-F238E27FC236}">
                          <a16:creationId xmlns:a16="http://schemas.microsoft.com/office/drawing/2014/main" id="{7FAC7392-18C6-4E6D-AB34-358882AB1C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630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129" name="任意多边形: 形状 128">
                      <a:extLst>
                        <a:ext uri="{FF2B5EF4-FFF2-40B4-BE49-F238E27FC236}">
                          <a16:creationId xmlns:a16="http://schemas.microsoft.com/office/drawing/2014/main" id="{0271445A-AC06-4008-A1E2-79F2C29B80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76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130" name="任意多边形: 形状 129">
                      <a:extLst>
                        <a:ext uri="{FF2B5EF4-FFF2-40B4-BE49-F238E27FC236}">
                          <a16:creationId xmlns:a16="http://schemas.microsoft.com/office/drawing/2014/main" id="{0F9C28F0-DA1F-4BB5-BC1E-96450258C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615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131" name="任意多边形: 形状 130">
                      <a:extLst>
                        <a:ext uri="{FF2B5EF4-FFF2-40B4-BE49-F238E27FC236}">
                          <a16:creationId xmlns:a16="http://schemas.microsoft.com/office/drawing/2014/main" id="{A255AD5C-229F-402D-A7D2-B029DAB265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229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132" name="任意多边形: 形状 131">
                      <a:extLst>
                        <a:ext uri="{FF2B5EF4-FFF2-40B4-BE49-F238E27FC236}">
                          <a16:creationId xmlns:a16="http://schemas.microsoft.com/office/drawing/2014/main" id="{4D7ABCC1-4159-4129-8B37-D67D582AAAA3}"/>
                        </a:ext>
                      </a:extLst>
                    </p:cNvPr>
                    <p:cNvSpPr/>
                    <p:nvPr/>
                  </p:nvSpPr>
                  <p:spPr>
                    <a:xfrm rot="152526">
                      <a:off x="409402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133" name="任意多边形: 形状 132">
                      <a:extLst>
                        <a:ext uri="{FF2B5EF4-FFF2-40B4-BE49-F238E27FC236}">
                          <a16:creationId xmlns:a16="http://schemas.microsoft.com/office/drawing/2014/main" id="{F008B5EC-867C-43F9-BCF4-5F2E8684EB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114" y="5114961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134" name="任意多边形: 形状 133">
                      <a:extLst>
                        <a:ext uri="{FF2B5EF4-FFF2-40B4-BE49-F238E27FC236}">
                          <a16:creationId xmlns:a16="http://schemas.microsoft.com/office/drawing/2014/main" id="{749BD653-D6F8-4D10-9ED1-2E181CD82085}"/>
                        </a:ext>
                      </a:extLst>
                    </p:cNvPr>
                    <p:cNvSpPr/>
                    <p:nvPr/>
                  </p:nvSpPr>
                  <p:spPr>
                    <a:xfrm rot="21421934">
                      <a:off x="542086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135" name="任意多边形: 形状 134">
                      <a:extLst>
                        <a:ext uri="{FF2B5EF4-FFF2-40B4-BE49-F238E27FC236}">
                          <a16:creationId xmlns:a16="http://schemas.microsoft.com/office/drawing/2014/main" id="{9B8FB5E9-DE12-4F5E-A37D-2220E15669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45" y="5476565"/>
                      <a:ext cx="162619" cy="0"/>
                    </a:xfrm>
                    <a:custGeom>
                      <a:avLst/>
                      <a:gdLst>
                        <a:gd name="connsiteX0" fmla="*/ 162619 w 162619"/>
                        <a:gd name="connsiteY0" fmla="*/ 0 h 0"/>
                        <a:gd name="connsiteX1" fmla="*/ 0 w 162619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62619">
                          <a:moveTo>
                            <a:pt x="162619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6" name="任意多边形: 形状 135">
                      <a:extLst>
                        <a:ext uri="{FF2B5EF4-FFF2-40B4-BE49-F238E27FC236}">
                          <a16:creationId xmlns:a16="http://schemas.microsoft.com/office/drawing/2014/main" id="{43E6F8F9-FB93-4C1F-8339-17F9ADDFC9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352" y="5037565"/>
                      <a:ext cx="108020" cy="0"/>
                    </a:xfrm>
                    <a:custGeom>
                      <a:avLst/>
                      <a:gdLst>
                        <a:gd name="connsiteX0" fmla="*/ 108020 w 108020"/>
                        <a:gd name="connsiteY0" fmla="*/ 0 h 0"/>
                        <a:gd name="connsiteX1" fmla="*/ 0 w 108020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8020">
                          <a:moveTo>
                            <a:pt x="108020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7" name="任意多边形: 形状 136">
                      <a:extLst>
                        <a:ext uri="{FF2B5EF4-FFF2-40B4-BE49-F238E27FC236}">
                          <a16:creationId xmlns:a16="http://schemas.microsoft.com/office/drawing/2014/main" id="{49A1CBB6-DF9E-4238-931B-773192C4B9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999" y="5347985"/>
                      <a:ext cx="163810" cy="2445"/>
                    </a:xfrm>
                    <a:custGeom>
                      <a:avLst/>
                      <a:gdLst>
                        <a:gd name="connsiteX0" fmla="*/ 163810 w 163810"/>
                        <a:gd name="connsiteY0" fmla="*/ 2445 h 2445"/>
                        <a:gd name="connsiteX1" fmla="*/ 0 w 163810"/>
                        <a:gd name="connsiteY1" fmla="*/ 0 h 2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63810" h="2445">
                          <a:moveTo>
                            <a:pt x="163810" y="2445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8" name="椭圆 137">
                      <a:extLst>
                        <a:ext uri="{FF2B5EF4-FFF2-40B4-BE49-F238E27FC236}">
                          <a16:creationId xmlns:a16="http://schemas.microsoft.com/office/drawing/2014/main" id="{0C82DD5F-0D9C-4F19-B4AF-536CFE97E9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230" y="5387011"/>
                      <a:ext cx="51789" cy="5178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141" name="组合 140">
                <a:extLst>
                  <a:ext uri="{FF2B5EF4-FFF2-40B4-BE49-F238E27FC236}">
                    <a16:creationId xmlns:a16="http://schemas.microsoft.com/office/drawing/2014/main" id="{85839E9C-6390-4864-9D93-E459CCD52A0B}"/>
                  </a:ext>
                </a:extLst>
              </p:cNvPr>
              <p:cNvGrpSpPr/>
              <p:nvPr/>
            </p:nvGrpSpPr>
            <p:grpSpPr>
              <a:xfrm>
                <a:off x="2901844" y="3451805"/>
                <a:ext cx="212781" cy="819353"/>
                <a:chOff x="5929490" y="2759112"/>
                <a:chExt cx="995687" cy="3834084"/>
              </a:xfrm>
            </p:grpSpPr>
            <p:sp>
              <p:nvSpPr>
                <p:cNvPr id="142" name="任意多边形: 形状 141">
                  <a:extLst>
                    <a:ext uri="{FF2B5EF4-FFF2-40B4-BE49-F238E27FC236}">
                      <a16:creationId xmlns:a16="http://schemas.microsoft.com/office/drawing/2014/main" id="{123EBC79-60AC-4395-8D65-A583E9E48255}"/>
                    </a:ext>
                  </a:extLst>
                </p:cNvPr>
                <p:cNvSpPr/>
                <p:nvPr/>
              </p:nvSpPr>
              <p:spPr>
                <a:xfrm flipV="1">
                  <a:off x="5929490" y="2759112"/>
                  <a:ext cx="995687" cy="3834084"/>
                </a:xfrm>
                <a:custGeom>
                  <a:avLst/>
                  <a:gdLst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44760 w 617060"/>
                    <a:gd name="connsiteY3" fmla="*/ 1675334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44760 w 617060"/>
                    <a:gd name="connsiteY3" fmla="*/ 1675334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28774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28774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19745 h 2122942"/>
                    <a:gd name="connsiteX1" fmla="*/ 0 w 617060"/>
                    <a:gd name="connsiteY1" fmla="*/ 2122942 h 2122942"/>
                    <a:gd name="connsiteX2" fmla="*/ 38366 w 617060"/>
                    <a:gd name="connsiteY2" fmla="*/ 2078182 h 2122942"/>
                    <a:gd name="connsiteX3" fmla="*/ 35168 w 617060"/>
                    <a:gd name="connsiteY3" fmla="*/ 1668940 h 2122942"/>
                    <a:gd name="connsiteX4" fmla="*/ 83127 w 617060"/>
                    <a:gd name="connsiteY4" fmla="*/ 652229 h 2122942"/>
                    <a:gd name="connsiteX5" fmla="*/ 134282 w 617060"/>
                    <a:gd name="connsiteY5" fmla="*/ 645835 h 2122942"/>
                    <a:gd name="connsiteX6" fmla="*/ 172649 w 617060"/>
                    <a:gd name="connsiteY6" fmla="*/ 0 h 2122942"/>
                    <a:gd name="connsiteX7" fmla="*/ 441214 w 617060"/>
                    <a:gd name="connsiteY7" fmla="*/ 6395 h 2122942"/>
                    <a:gd name="connsiteX8" fmla="*/ 489172 w 617060"/>
                    <a:gd name="connsiteY8" fmla="*/ 639440 h 2122942"/>
                    <a:gd name="connsiteX9" fmla="*/ 533932 w 617060"/>
                    <a:gd name="connsiteY9" fmla="*/ 642638 h 2122942"/>
                    <a:gd name="connsiteX10" fmla="*/ 581890 w 617060"/>
                    <a:gd name="connsiteY10" fmla="*/ 1678531 h 2122942"/>
                    <a:gd name="connsiteX11" fmla="*/ 578693 w 617060"/>
                    <a:gd name="connsiteY11" fmla="*/ 2081379 h 2122942"/>
                    <a:gd name="connsiteX12" fmla="*/ 617060 w 617060"/>
                    <a:gd name="connsiteY12" fmla="*/ 2119745 h 2122942"/>
                    <a:gd name="connsiteX0" fmla="*/ 617060 w 617060"/>
                    <a:gd name="connsiteY0" fmla="*/ 2113350 h 2116547"/>
                    <a:gd name="connsiteX1" fmla="*/ 0 w 617060"/>
                    <a:gd name="connsiteY1" fmla="*/ 2116547 h 2116547"/>
                    <a:gd name="connsiteX2" fmla="*/ 38366 w 617060"/>
                    <a:gd name="connsiteY2" fmla="*/ 2071787 h 2116547"/>
                    <a:gd name="connsiteX3" fmla="*/ 35168 w 617060"/>
                    <a:gd name="connsiteY3" fmla="*/ 1662545 h 2116547"/>
                    <a:gd name="connsiteX4" fmla="*/ 83127 w 617060"/>
                    <a:gd name="connsiteY4" fmla="*/ 645834 h 2116547"/>
                    <a:gd name="connsiteX5" fmla="*/ 134282 w 617060"/>
                    <a:gd name="connsiteY5" fmla="*/ 639440 h 2116547"/>
                    <a:gd name="connsiteX6" fmla="*/ 172649 w 617060"/>
                    <a:gd name="connsiteY6" fmla="*/ 6394 h 2116547"/>
                    <a:gd name="connsiteX7" fmla="*/ 441214 w 617060"/>
                    <a:gd name="connsiteY7" fmla="*/ 0 h 2116547"/>
                    <a:gd name="connsiteX8" fmla="*/ 489172 w 617060"/>
                    <a:gd name="connsiteY8" fmla="*/ 633045 h 2116547"/>
                    <a:gd name="connsiteX9" fmla="*/ 533932 w 617060"/>
                    <a:gd name="connsiteY9" fmla="*/ 636243 h 2116547"/>
                    <a:gd name="connsiteX10" fmla="*/ 581890 w 617060"/>
                    <a:gd name="connsiteY10" fmla="*/ 1672136 h 2116547"/>
                    <a:gd name="connsiteX11" fmla="*/ 578693 w 617060"/>
                    <a:gd name="connsiteY11" fmla="*/ 2074984 h 2116547"/>
                    <a:gd name="connsiteX12" fmla="*/ 617060 w 617060"/>
                    <a:gd name="connsiteY12" fmla="*/ 2113350 h 2116547"/>
                    <a:gd name="connsiteX0" fmla="*/ 617060 w 617060"/>
                    <a:gd name="connsiteY0" fmla="*/ 2113350 h 2116547"/>
                    <a:gd name="connsiteX1" fmla="*/ 0 w 617060"/>
                    <a:gd name="connsiteY1" fmla="*/ 2116547 h 2116547"/>
                    <a:gd name="connsiteX2" fmla="*/ 38366 w 617060"/>
                    <a:gd name="connsiteY2" fmla="*/ 2071787 h 2116547"/>
                    <a:gd name="connsiteX3" fmla="*/ 35168 w 617060"/>
                    <a:gd name="connsiteY3" fmla="*/ 1662545 h 2116547"/>
                    <a:gd name="connsiteX4" fmla="*/ 83127 w 617060"/>
                    <a:gd name="connsiteY4" fmla="*/ 645834 h 2116547"/>
                    <a:gd name="connsiteX5" fmla="*/ 134282 w 617060"/>
                    <a:gd name="connsiteY5" fmla="*/ 639440 h 2116547"/>
                    <a:gd name="connsiteX6" fmla="*/ 172649 w 617060"/>
                    <a:gd name="connsiteY6" fmla="*/ 0 h 2116547"/>
                    <a:gd name="connsiteX7" fmla="*/ 441214 w 617060"/>
                    <a:gd name="connsiteY7" fmla="*/ 0 h 2116547"/>
                    <a:gd name="connsiteX8" fmla="*/ 489172 w 617060"/>
                    <a:gd name="connsiteY8" fmla="*/ 633045 h 2116547"/>
                    <a:gd name="connsiteX9" fmla="*/ 533932 w 617060"/>
                    <a:gd name="connsiteY9" fmla="*/ 636243 h 2116547"/>
                    <a:gd name="connsiteX10" fmla="*/ 581890 w 617060"/>
                    <a:gd name="connsiteY10" fmla="*/ 1672136 h 2116547"/>
                    <a:gd name="connsiteX11" fmla="*/ 578693 w 617060"/>
                    <a:gd name="connsiteY11" fmla="*/ 2074984 h 2116547"/>
                    <a:gd name="connsiteX12" fmla="*/ 617060 w 617060"/>
                    <a:gd name="connsiteY12" fmla="*/ 2113350 h 2116547"/>
                    <a:gd name="connsiteX0" fmla="*/ 627965 w 627965"/>
                    <a:gd name="connsiteY0" fmla="*/ 2129711 h 2129711"/>
                    <a:gd name="connsiteX1" fmla="*/ 0 w 627965"/>
                    <a:gd name="connsiteY1" fmla="*/ 2116547 h 2129711"/>
                    <a:gd name="connsiteX2" fmla="*/ 38366 w 627965"/>
                    <a:gd name="connsiteY2" fmla="*/ 2071787 h 2129711"/>
                    <a:gd name="connsiteX3" fmla="*/ 35168 w 627965"/>
                    <a:gd name="connsiteY3" fmla="*/ 1662545 h 2129711"/>
                    <a:gd name="connsiteX4" fmla="*/ 83127 w 627965"/>
                    <a:gd name="connsiteY4" fmla="*/ 645834 h 2129711"/>
                    <a:gd name="connsiteX5" fmla="*/ 134282 w 627965"/>
                    <a:gd name="connsiteY5" fmla="*/ 639440 h 2129711"/>
                    <a:gd name="connsiteX6" fmla="*/ 172649 w 627965"/>
                    <a:gd name="connsiteY6" fmla="*/ 0 h 2129711"/>
                    <a:gd name="connsiteX7" fmla="*/ 441214 w 627965"/>
                    <a:gd name="connsiteY7" fmla="*/ 0 h 2129711"/>
                    <a:gd name="connsiteX8" fmla="*/ 489172 w 627965"/>
                    <a:gd name="connsiteY8" fmla="*/ 633045 h 2129711"/>
                    <a:gd name="connsiteX9" fmla="*/ 533932 w 627965"/>
                    <a:gd name="connsiteY9" fmla="*/ 636243 h 2129711"/>
                    <a:gd name="connsiteX10" fmla="*/ 581890 w 627965"/>
                    <a:gd name="connsiteY10" fmla="*/ 1672136 h 2129711"/>
                    <a:gd name="connsiteX11" fmla="*/ 578693 w 627965"/>
                    <a:gd name="connsiteY11" fmla="*/ 2074984 h 2129711"/>
                    <a:gd name="connsiteX12" fmla="*/ 627965 w 627965"/>
                    <a:gd name="connsiteY12" fmla="*/ 2129711 h 2129711"/>
                    <a:gd name="connsiteX0" fmla="*/ 594648 w 594648"/>
                    <a:gd name="connsiteY0" fmla="*/ 2129711 h 2130682"/>
                    <a:gd name="connsiteX1" fmla="*/ 4377 w 594648"/>
                    <a:gd name="connsiteY1" fmla="*/ 2130682 h 2130682"/>
                    <a:gd name="connsiteX2" fmla="*/ 5049 w 594648"/>
                    <a:gd name="connsiteY2" fmla="*/ 2071787 h 2130682"/>
                    <a:gd name="connsiteX3" fmla="*/ 1851 w 594648"/>
                    <a:gd name="connsiteY3" fmla="*/ 1662545 h 2130682"/>
                    <a:gd name="connsiteX4" fmla="*/ 49810 w 594648"/>
                    <a:gd name="connsiteY4" fmla="*/ 645834 h 2130682"/>
                    <a:gd name="connsiteX5" fmla="*/ 100965 w 594648"/>
                    <a:gd name="connsiteY5" fmla="*/ 639440 h 2130682"/>
                    <a:gd name="connsiteX6" fmla="*/ 139332 w 594648"/>
                    <a:gd name="connsiteY6" fmla="*/ 0 h 2130682"/>
                    <a:gd name="connsiteX7" fmla="*/ 407897 w 594648"/>
                    <a:gd name="connsiteY7" fmla="*/ 0 h 2130682"/>
                    <a:gd name="connsiteX8" fmla="*/ 455855 w 594648"/>
                    <a:gd name="connsiteY8" fmla="*/ 633045 h 2130682"/>
                    <a:gd name="connsiteX9" fmla="*/ 500615 w 594648"/>
                    <a:gd name="connsiteY9" fmla="*/ 636243 h 2130682"/>
                    <a:gd name="connsiteX10" fmla="*/ 548573 w 594648"/>
                    <a:gd name="connsiteY10" fmla="*/ 1672136 h 2130682"/>
                    <a:gd name="connsiteX11" fmla="*/ 545376 w 594648"/>
                    <a:gd name="connsiteY11" fmla="*/ 2074984 h 2130682"/>
                    <a:gd name="connsiteX12" fmla="*/ 594648 w 594648"/>
                    <a:gd name="connsiteY12" fmla="*/ 2129711 h 2130682"/>
                    <a:gd name="connsiteX0" fmla="*/ 594648 w 594648"/>
                    <a:gd name="connsiteY0" fmla="*/ 2129711 h 2155488"/>
                    <a:gd name="connsiteX1" fmla="*/ 4377 w 594648"/>
                    <a:gd name="connsiteY1" fmla="*/ 2130682 h 2155488"/>
                    <a:gd name="connsiteX2" fmla="*/ 5049 w 594648"/>
                    <a:gd name="connsiteY2" fmla="*/ 2071787 h 2155488"/>
                    <a:gd name="connsiteX3" fmla="*/ 1851 w 594648"/>
                    <a:gd name="connsiteY3" fmla="*/ 1662545 h 2155488"/>
                    <a:gd name="connsiteX4" fmla="*/ 49810 w 594648"/>
                    <a:gd name="connsiteY4" fmla="*/ 645834 h 2155488"/>
                    <a:gd name="connsiteX5" fmla="*/ 100965 w 594648"/>
                    <a:gd name="connsiteY5" fmla="*/ 639440 h 2155488"/>
                    <a:gd name="connsiteX6" fmla="*/ 139332 w 594648"/>
                    <a:gd name="connsiteY6" fmla="*/ 0 h 2155488"/>
                    <a:gd name="connsiteX7" fmla="*/ 407897 w 594648"/>
                    <a:gd name="connsiteY7" fmla="*/ 0 h 2155488"/>
                    <a:gd name="connsiteX8" fmla="*/ 455855 w 594648"/>
                    <a:gd name="connsiteY8" fmla="*/ 633045 h 2155488"/>
                    <a:gd name="connsiteX9" fmla="*/ 500615 w 594648"/>
                    <a:gd name="connsiteY9" fmla="*/ 636243 h 2155488"/>
                    <a:gd name="connsiteX10" fmla="*/ 548573 w 594648"/>
                    <a:gd name="connsiteY10" fmla="*/ 1672136 h 2155488"/>
                    <a:gd name="connsiteX11" fmla="*/ 545376 w 594648"/>
                    <a:gd name="connsiteY11" fmla="*/ 2074984 h 2155488"/>
                    <a:gd name="connsiteX12" fmla="*/ 594648 w 594648"/>
                    <a:gd name="connsiteY12" fmla="*/ 2129711 h 2155488"/>
                    <a:gd name="connsiteX0" fmla="*/ 467432 w 548972"/>
                    <a:gd name="connsiteY0" fmla="*/ 2162692 h 2168004"/>
                    <a:gd name="connsiteX1" fmla="*/ 4377 w 548972"/>
                    <a:gd name="connsiteY1" fmla="*/ 2130682 h 2168004"/>
                    <a:gd name="connsiteX2" fmla="*/ 5049 w 548972"/>
                    <a:gd name="connsiteY2" fmla="*/ 2071787 h 2168004"/>
                    <a:gd name="connsiteX3" fmla="*/ 1851 w 548972"/>
                    <a:gd name="connsiteY3" fmla="*/ 1662545 h 2168004"/>
                    <a:gd name="connsiteX4" fmla="*/ 49810 w 548972"/>
                    <a:gd name="connsiteY4" fmla="*/ 645834 h 2168004"/>
                    <a:gd name="connsiteX5" fmla="*/ 100965 w 548972"/>
                    <a:gd name="connsiteY5" fmla="*/ 639440 h 2168004"/>
                    <a:gd name="connsiteX6" fmla="*/ 139332 w 548972"/>
                    <a:gd name="connsiteY6" fmla="*/ 0 h 2168004"/>
                    <a:gd name="connsiteX7" fmla="*/ 407897 w 548972"/>
                    <a:gd name="connsiteY7" fmla="*/ 0 h 2168004"/>
                    <a:gd name="connsiteX8" fmla="*/ 455855 w 548972"/>
                    <a:gd name="connsiteY8" fmla="*/ 633045 h 2168004"/>
                    <a:gd name="connsiteX9" fmla="*/ 500615 w 548972"/>
                    <a:gd name="connsiteY9" fmla="*/ 636243 h 2168004"/>
                    <a:gd name="connsiteX10" fmla="*/ 548573 w 548972"/>
                    <a:gd name="connsiteY10" fmla="*/ 1672136 h 2168004"/>
                    <a:gd name="connsiteX11" fmla="*/ 545376 w 548972"/>
                    <a:gd name="connsiteY11" fmla="*/ 2074984 h 2168004"/>
                    <a:gd name="connsiteX12" fmla="*/ 467432 w 548972"/>
                    <a:gd name="connsiteY12" fmla="*/ 2162692 h 2168004"/>
                    <a:gd name="connsiteX0" fmla="*/ 467432 w 548972"/>
                    <a:gd name="connsiteY0" fmla="*/ 2162692 h 2188469"/>
                    <a:gd name="connsiteX1" fmla="*/ 60918 w 548972"/>
                    <a:gd name="connsiteY1" fmla="*/ 2163663 h 2188469"/>
                    <a:gd name="connsiteX2" fmla="*/ 5049 w 548972"/>
                    <a:gd name="connsiteY2" fmla="*/ 2071787 h 2188469"/>
                    <a:gd name="connsiteX3" fmla="*/ 1851 w 548972"/>
                    <a:gd name="connsiteY3" fmla="*/ 1662545 h 2188469"/>
                    <a:gd name="connsiteX4" fmla="*/ 49810 w 548972"/>
                    <a:gd name="connsiteY4" fmla="*/ 645834 h 2188469"/>
                    <a:gd name="connsiteX5" fmla="*/ 100965 w 548972"/>
                    <a:gd name="connsiteY5" fmla="*/ 639440 h 2188469"/>
                    <a:gd name="connsiteX6" fmla="*/ 139332 w 548972"/>
                    <a:gd name="connsiteY6" fmla="*/ 0 h 2188469"/>
                    <a:gd name="connsiteX7" fmla="*/ 407897 w 548972"/>
                    <a:gd name="connsiteY7" fmla="*/ 0 h 2188469"/>
                    <a:gd name="connsiteX8" fmla="*/ 455855 w 548972"/>
                    <a:gd name="connsiteY8" fmla="*/ 633045 h 2188469"/>
                    <a:gd name="connsiteX9" fmla="*/ 500615 w 548972"/>
                    <a:gd name="connsiteY9" fmla="*/ 636243 h 2188469"/>
                    <a:gd name="connsiteX10" fmla="*/ 548573 w 548972"/>
                    <a:gd name="connsiteY10" fmla="*/ 1672136 h 2188469"/>
                    <a:gd name="connsiteX11" fmla="*/ 545376 w 548972"/>
                    <a:gd name="connsiteY11" fmla="*/ 2074984 h 2188469"/>
                    <a:gd name="connsiteX12" fmla="*/ 467432 w 548972"/>
                    <a:gd name="connsiteY12" fmla="*/ 2162692 h 2188469"/>
                    <a:gd name="connsiteX0" fmla="*/ 458009 w 548972"/>
                    <a:gd name="connsiteY0" fmla="*/ 2172115 h 2191128"/>
                    <a:gd name="connsiteX1" fmla="*/ 60918 w 548972"/>
                    <a:gd name="connsiteY1" fmla="*/ 2163663 h 2191128"/>
                    <a:gd name="connsiteX2" fmla="*/ 5049 w 548972"/>
                    <a:gd name="connsiteY2" fmla="*/ 2071787 h 2191128"/>
                    <a:gd name="connsiteX3" fmla="*/ 1851 w 548972"/>
                    <a:gd name="connsiteY3" fmla="*/ 1662545 h 2191128"/>
                    <a:gd name="connsiteX4" fmla="*/ 49810 w 548972"/>
                    <a:gd name="connsiteY4" fmla="*/ 645834 h 2191128"/>
                    <a:gd name="connsiteX5" fmla="*/ 100965 w 548972"/>
                    <a:gd name="connsiteY5" fmla="*/ 639440 h 2191128"/>
                    <a:gd name="connsiteX6" fmla="*/ 139332 w 548972"/>
                    <a:gd name="connsiteY6" fmla="*/ 0 h 2191128"/>
                    <a:gd name="connsiteX7" fmla="*/ 407897 w 548972"/>
                    <a:gd name="connsiteY7" fmla="*/ 0 h 2191128"/>
                    <a:gd name="connsiteX8" fmla="*/ 455855 w 548972"/>
                    <a:gd name="connsiteY8" fmla="*/ 633045 h 2191128"/>
                    <a:gd name="connsiteX9" fmla="*/ 500615 w 548972"/>
                    <a:gd name="connsiteY9" fmla="*/ 636243 h 2191128"/>
                    <a:gd name="connsiteX10" fmla="*/ 548573 w 548972"/>
                    <a:gd name="connsiteY10" fmla="*/ 1672136 h 2191128"/>
                    <a:gd name="connsiteX11" fmla="*/ 545376 w 548972"/>
                    <a:gd name="connsiteY11" fmla="*/ 2074984 h 2191128"/>
                    <a:gd name="connsiteX12" fmla="*/ 458009 w 548972"/>
                    <a:gd name="connsiteY12" fmla="*/ 2172115 h 2191128"/>
                    <a:gd name="connsiteX0" fmla="*/ 458009 w 548972"/>
                    <a:gd name="connsiteY0" fmla="*/ 2172115 h 2201496"/>
                    <a:gd name="connsiteX1" fmla="*/ 60918 w 548972"/>
                    <a:gd name="connsiteY1" fmla="*/ 2163663 h 2201496"/>
                    <a:gd name="connsiteX2" fmla="*/ 5049 w 548972"/>
                    <a:gd name="connsiteY2" fmla="*/ 2071787 h 2201496"/>
                    <a:gd name="connsiteX3" fmla="*/ 1851 w 548972"/>
                    <a:gd name="connsiteY3" fmla="*/ 1662545 h 2201496"/>
                    <a:gd name="connsiteX4" fmla="*/ 49810 w 548972"/>
                    <a:gd name="connsiteY4" fmla="*/ 645834 h 2201496"/>
                    <a:gd name="connsiteX5" fmla="*/ 100965 w 548972"/>
                    <a:gd name="connsiteY5" fmla="*/ 639440 h 2201496"/>
                    <a:gd name="connsiteX6" fmla="*/ 139332 w 548972"/>
                    <a:gd name="connsiteY6" fmla="*/ 0 h 2201496"/>
                    <a:gd name="connsiteX7" fmla="*/ 407897 w 548972"/>
                    <a:gd name="connsiteY7" fmla="*/ 0 h 2201496"/>
                    <a:gd name="connsiteX8" fmla="*/ 455855 w 548972"/>
                    <a:gd name="connsiteY8" fmla="*/ 633045 h 2201496"/>
                    <a:gd name="connsiteX9" fmla="*/ 500615 w 548972"/>
                    <a:gd name="connsiteY9" fmla="*/ 636243 h 2201496"/>
                    <a:gd name="connsiteX10" fmla="*/ 548573 w 548972"/>
                    <a:gd name="connsiteY10" fmla="*/ 1672136 h 2201496"/>
                    <a:gd name="connsiteX11" fmla="*/ 545376 w 548972"/>
                    <a:gd name="connsiteY11" fmla="*/ 2074984 h 2201496"/>
                    <a:gd name="connsiteX12" fmla="*/ 458009 w 548972"/>
                    <a:gd name="connsiteY12" fmla="*/ 2172115 h 2201496"/>
                    <a:gd name="connsiteX0" fmla="*/ 458009 w 548972"/>
                    <a:gd name="connsiteY0" fmla="*/ 2172115 h 2201496"/>
                    <a:gd name="connsiteX1" fmla="*/ 60918 w 548972"/>
                    <a:gd name="connsiteY1" fmla="*/ 2163663 h 2201496"/>
                    <a:gd name="connsiteX2" fmla="*/ 5049 w 548972"/>
                    <a:gd name="connsiteY2" fmla="*/ 2071787 h 2201496"/>
                    <a:gd name="connsiteX3" fmla="*/ 1851 w 548972"/>
                    <a:gd name="connsiteY3" fmla="*/ 1662545 h 2201496"/>
                    <a:gd name="connsiteX4" fmla="*/ 49810 w 548972"/>
                    <a:gd name="connsiteY4" fmla="*/ 645834 h 2201496"/>
                    <a:gd name="connsiteX5" fmla="*/ 100965 w 548972"/>
                    <a:gd name="connsiteY5" fmla="*/ 639440 h 2201496"/>
                    <a:gd name="connsiteX6" fmla="*/ 139332 w 548972"/>
                    <a:gd name="connsiteY6" fmla="*/ 0 h 2201496"/>
                    <a:gd name="connsiteX7" fmla="*/ 407897 w 548972"/>
                    <a:gd name="connsiteY7" fmla="*/ 0 h 2201496"/>
                    <a:gd name="connsiteX8" fmla="*/ 455855 w 548972"/>
                    <a:gd name="connsiteY8" fmla="*/ 633045 h 2201496"/>
                    <a:gd name="connsiteX9" fmla="*/ 500615 w 548972"/>
                    <a:gd name="connsiteY9" fmla="*/ 636243 h 2201496"/>
                    <a:gd name="connsiteX10" fmla="*/ 548573 w 548972"/>
                    <a:gd name="connsiteY10" fmla="*/ 1672136 h 2201496"/>
                    <a:gd name="connsiteX11" fmla="*/ 545376 w 548972"/>
                    <a:gd name="connsiteY11" fmla="*/ 2074984 h 2201496"/>
                    <a:gd name="connsiteX12" fmla="*/ 458009 w 548972"/>
                    <a:gd name="connsiteY12" fmla="*/ 2172115 h 2201496"/>
                    <a:gd name="connsiteX0" fmla="*/ 458009 w 548972"/>
                    <a:gd name="connsiteY0" fmla="*/ 2172115 h 2215930"/>
                    <a:gd name="connsiteX1" fmla="*/ 112747 w 548972"/>
                    <a:gd name="connsiteY1" fmla="*/ 2187221 h 2215930"/>
                    <a:gd name="connsiteX2" fmla="*/ 5049 w 548972"/>
                    <a:gd name="connsiteY2" fmla="*/ 2071787 h 2215930"/>
                    <a:gd name="connsiteX3" fmla="*/ 1851 w 548972"/>
                    <a:gd name="connsiteY3" fmla="*/ 1662545 h 2215930"/>
                    <a:gd name="connsiteX4" fmla="*/ 49810 w 548972"/>
                    <a:gd name="connsiteY4" fmla="*/ 645834 h 2215930"/>
                    <a:gd name="connsiteX5" fmla="*/ 100965 w 548972"/>
                    <a:gd name="connsiteY5" fmla="*/ 639440 h 2215930"/>
                    <a:gd name="connsiteX6" fmla="*/ 139332 w 548972"/>
                    <a:gd name="connsiteY6" fmla="*/ 0 h 2215930"/>
                    <a:gd name="connsiteX7" fmla="*/ 407897 w 548972"/>
                    <a:gd name="connsiteY7" fmla="*/ 0 h 2215930"/>
                    <a:gd name="connsiteX8" fmla="*/ 455855 w 548972"/>
                    <a:gd name="connsiteY8" fmla="*/ 633045 h 2215930"/>
                    <a:gd name="connsiteX9" fmla="*/ 500615 w 548972"/>
                    <a:gd name="connsiteY9" fmla="*/ 636243 h 2215930"/>
                    <a:gd name="connsiteX10" fmla="*/ 548573 w 548972"/>
                    <a:gd name="connsiteY10" fmla="*/ 1672136 h 2215930"/>
                    <a:gd name="connsiteX11" fmla="*/ 545376 w 548972"/>
                    <a:gd name="connsiteY11" fmla="*/ 2074984 h 2215930"/>
                    <a:gd name="connsiteX12" fmla="*/ 458009 w 548972"/>
                    <a:gd name="connsiteY12" fmla="*/ 2172115 h 2215930"/>
                    <a:gd name="connsiteX0" fmla="*/ 458009 w 548972"/>
                    <a:gd name="connsiteY0" fmla="*/ 2172115 h 2207660"/>
                    <a:gd name="connsiteX1" fmla="*/ 112747 w 548972"/>
                    <a:gd name="connsiteY1" fmla="*/ 2187221 h 2207660"/>
                    <a:gd name="connsiteX2" fmla="*/ 5049 w 548972"/>
                    <a:gd name="connsiteY2" fmla="*/ 2071787 h 2207660"/>
                    <a:gd name="connsiteX3" fmla="*/ 1851 w 548972"/>
                    <a:gd name="connsiteY3" fmla="*/ 1662545 h 2207660"/>
                    <a:gd name="connsiteX4" fmla="*/ 49810 w 548972"/>
                    <a:gd name="connsiteY4" fmla="*/ 645834 h 2207660"/>
                    <a:gd name="connsiteX5" fmla="*/ 100965 w 548972"/>
                    <a:gd name="connsiteY5" fmla="*/ 639440 h 2207660"/>
                    <a:gd name="connsiteX6" fmla="*/ 139332 w 548972"/>
                    <a:gd name="connsiteY6" fmla="*/ 0 h 2207660"/>
                    <a:gd name="connsiteX7" fmla="*/ 407897 w 548972"/>
                    <a:gd name="connsiteY7" fmla="*/ 0 h 2207660"/>
                    <a:gd name="connsiteX8" fmla="*/ 455855 w 548972"/>
                    <a:gd name="connsiteY8" fmla="*/ 633045 h 2207660"/>
                    <a:gd name="connsiteX9" fmla="*/ 500615 w 548972"/>
                    <a:gd name="connsiteY9" fmla="*/ 636243 h 2207660"/>
                    <a:gd name="connsiteX10" fmla="*/ 548573 w 548972"/>
                    <a:gd name="connsiteY10" fmla="*/ 1672136 h 2207660"/>
                    <a:gd name="connsiteX11" fmla="*/ 545376 w 548972"/>
                    <a:gd name="connsiteY11" fmla="*/ 2074984 h 2207660"/>
                    <a:gd name="connsiteX12" fmla="*/ 458009 w 548972"/>
                    <a:gd name="connsiteY12" fmla="*/ 2172115 h 2207660"/>
                    <a:gd name="connsiteX0" fmla="*/ 458009 w 548972"/>
                    <a:gd name="connsiteY0" fmla="*/ 2172115 h 2207660"/>
                    <a:gd name="connsiteX1" fmla="*/ 112747 w 548972"/>
                    <a:gd name="connsiteY1" fmla="*/ 2187221 h 2207660"/>
                    <a:gd name="connsiteX2" fmla="*/ 5049 w 548972"/>
                    <a:gd name="connsiteY2" fmla="*/ 2071787 h 2207660"/>
                    <a:gd name="connsiteX3" fmla="*/ 1851 w 548972"/>
                    <a:gd name="connsiteY3" fmla="*/ 1662545 h 2207660"/>
                    <a:gd name="connsiteX4" fmla="*/ 49810 w 548972"/>
                    <a:gd name="connsiteY4" fmla="*/ 645834 h 2207660"/>
                    <a:gd name="connsiteX5" fmla="*/ 100965 w 548972"/>
                    <a:gd name="connsiteY5" fmla="*/ 639440 h 2207660"/>
                    <a:gd name="connsiteX6" fmla="*/ 139332 w 548972"/>
                    <a:gd name="connsiteY6" fmla="*/ 0 h 2207660"/>
                    <a:gd name="connsiteX7" fmla="*/ 407897 w 548972"/>
                    <a:gd name="connsiteY7" fmla="*/ 0 h 2207660"/>
                    <a:gd name="connsiteX8" fmla="*/ 455855 w 548972"/>
                    <a:gd name="connsiteY8" fmla="*/ 633045 h 2207660"/>
                    <a:gd name="connsiteX9" fmla="*/ 500615 w 548972"/>
                    <a:gd name="connsiteY9" fmla="*/ 636243 h 2207660"/>
                    <a:gd name="connsiteX10" fmla="*/ 548573 w 548972"/>
                    <a:gd name="connsiteY10" fmla="*/ 1672136 h 2207660"/>
                    <a:gd name="connsiteX11" fmla="*/ 545376 w 548972"/>
                    <a:gd name="connsiteY11" fmla="*/ 2074984 h 2207660"/>
                    <a:gd name="connsiteX12" fmla="*/ 458009 w 548972"/>
                    <a:gd name="connsiteY12" fmla="*/ 2172115 h 2207660"/>
                    <a:gd name="connsiteX0" fmla="*/ 458009 w 548972"/>
                    <a:gd name="connsiteY0" fmla="*/ 2172115 h 2194610"/>
                    <a:gd name="connsiteX1" fmla="*/ 126882 w 548972"/>
                    <a:gd name="connsiteY1" fmla="*/ 2163663 h 2194610"/>
                    <a:gd name="connsiteX2" fmla="*/ 5049 w 548972"/>
                    <a:gd name="connsiteY2" fmla="*/ 2071787 h 2194610"/>
                    <a:gd name="connsiteX3" fmla="*/ 1851 w 548972"/>
                    <a:gd name="connsiteY3" fmla="*/ 1662545 h 2194610"/>
                    <a:gd name="connsiteX4" fmla="*/ 49810 w 548972"/>
                    <a:gd name="connsiteY4" fmla="*/ 645834 h 2194610"/>
                    <a:gd name="connsiteX5" fmla="*/ 100965 w 548972"/>
                    <a:gd name="connsiteY5" fmla="*/ 639440 h 2194610"/>
                    <a:gd name="connsiteX6" fmla="*/ 139332 w 548972"/>
                    <a:gd name="connsiteY6" fmla="*/ 0 h 2194610"/>
                    <a:gd name="connsiteX7" fmla="*/ 407897 w 548972"/>
                    <a:gd name="connsiteY7" fmla="*/ 0 h 2194610"/>
                    <a:gd name="connsiteX8" fmla="*/ 455855 w 548972"/>
                    <a:gd name="connsiteY8" fmla="*/ 633045 h 2194610"/>
                    <a:gd name="connsiteX9" fmla="*/ 500615 w 548972"/>
                    <a:gd name="connsiteY9" fmla="*/ 636243 h 2194610"/>
                    <a:gd name="connsiteX10" fmla="*/ 548573 w 548972"/>
                    <a:gd name="connsiteY10" fmla="*/ 1672136 h 2194610"/>
                    <a:gd name="connsiteX11" fmla="*/ 545376 w 548972"/>
                    <a:gd name="connsiteY11" fmla="*/ 2074984 h 2194610"/>
                    <a:gd name="connsiteX12" fmla="*/ 458009 w 548972"/>
                    <a:gd name="connsiteY12" fmla="*/ 2172115 h 2194610"/>
                    <a:gd name="connsiteX0" fmla="*/ 448586 w 548972"/>
                    <a:gd name="connsiteY0" fmla="*/ 2139134 h 2181313"/>
                    <a:gd name="connsiteX1" fmla="*/ 126882 w 548972"/>
                    <a:gd name="connsiteY1" fmla="*/ 2163663 h 2181313"/>
                    <a:gd name="connsiteX2" fmla="*/ 5049 w 548972"/>
                    <a:gd name="connsiteY2" fmla="*/ 2071787 h 2181313"/>
                    <a:gd name="connsiteX3" fmla="*/ 1851 w 548972"/>
                    <a:gd name="connsiteY3" fmla="*/ 1662545 h 2181313"/>
                    <a:gd name="connsiteX4" fmla="*/ 49810 w 548972"/>
                    <a:gd name="connsiteY4" fmla="*/ 645834 h 2181313"/>
                    <a:gd name="connsiteX5" fmla="*/ 100965 w 548972"/>
                    <a:gd name="connsiteY5" fmla="*/ 639440 h 2181313"/>
                    <a:gd name="connsiteX6" fmla="*/ 139332 w 548972"/>
                    <a:gd name="connsiteY6" fmla="*/ 0 h 2181313"/>
                    <a:gd name="connsiteX7" fmla="*/ 407897 w 548972"/>
                    <a:gd name="connsiteY7" fmla="*/ 0 h 2181313"/>
                    <a:gd name="connsiteX8" fmla="*/ 455855 w 548972"/>
                    <a:gd name="connsiteY8" fmla="*/ 633045 h 2181313"/>
                    <a:gd name="connsiteX9" fmla="*/ 500615 w 548972"/>
                    <a:gd name="connsiteY9" fmla="*/ 636243 h 2181313"/>
                    <a:gd name="connsiteX10" fmla="*/ 548573 w 548972"/>
                    <a:gd name="connsiteY10" fmla="*/ 1672136 h 2181313"/>
                    <a:gd name="connsiteX11" fmla="*/ 545376 w 548972"/>
                    <a:gd name="connsiteY11" fmla="*/ 2074984 h 2181313"/>
                    <a:gd name="connsiteX12" fmla="*/ 448586 w 548972"/>
                    <a:gd name="connsiteY12" fmla="*/ 2139134 h 2181313"/>
                    <a:gd name="connsiteX0" fmla="*/ 448586 w 548972"/>
                    <a:gd name="connsiteY0" fmla="*/ 2139134 h 2181313"/>
                    <a:gd name="connsiteX1" fmla="*/ 126882 w 548972"/>
                    <a:gd name="connsiteY1" fmla="*/ 2163663 h 2181313"/>
                    <a:gd name="connsiteX2" fmla="*/ 5049 w 548972"/>
                    <a:gd name="connsiteY2" fmla="*/ 2071787 h 2181313"/>
                    <a:gd name="connsiteX3" fmla="*/ 1851 w 548972"/>
                    <a:gd name="connsiteY3" fmla="*/ 1662545 h 2181313"/>
                    <a:gd name="connsiteX4" fmla="*/ 49810 w 548972"/>
                    <a:gd name="connsiteY4" fmla="*/ 645834 h 2181313"/>
                    <a:gd name="connsiteX5" fmla="*/ 100965 w 548972"/>
                    <a:gd name="connsiteY5" fmla="*/ 639440 h 2181313"/>
                    <a:gd name="connsiteX6" fmla="*/ 139332 w 548972"/>
                    <a:gd name="connsiteY6" fmla="*/ 0 h 2181313"/>
                    <a:gd name="connsiteX7" fmla="*/ 407897 w 548972"/>
                    <a:gd name="connsiteY7" fmla="*/ 0 h 2181313"/>
                    <a:gd name="connsiteX8" fmla="*/ 455855 w 548972"/>
                    <a:gd name="connsiteY8" fmla="*/ 633045 h 2181313"/>
                    <a:gd name="connsiteX9" fmla="*/ 500615 w 548972"/>
                    <a:gd name="connsiteY9" fmla="*/ 636243 h 2181313"/>
                    <a:gd name="connsiteX10" fmla="*/ 548573 w 548972"/>
                    <a:gd name="connsiteY10" fmla="*/ 1672136 h 2181313"/>
                    <a:gd name="connsiteX11" fmla="*/ 545376 w 548972"/>
                    <a:gd name="connsiteY11" fmla="*/ 2074984 h 2181313"/>
                    <a:gd name="connsiteX12" fmla="*/ 448586 w 548972"/>
                    <a:gd name="connsiteY12" fmla="*/ 2139134 h 2181313"/>
                    <a:gd name="connsiteX0" fmla="*/ 448586 w 548972"/>
                    <a:gd name="connsiteY0" fmla="*/ 2139134 h 2183592"/>
                    <a:gd name="connsiteX1" fmla="*/ 126882 w 548972"/>
                    <a:gd name="connsiteY1" fmla="*/ 2163663 h 2183592"/>
                    <a:gd name="connsiteX2" fmla="*/ 5049 w 548972"/>
                    <a:gd name="connsiteY2" fmla="*/ 2071787 h 2183592"/>
                    <a:gd name="connsiteX3" fmla="*/ 1851 w 548972"/>
                    <a:gd name="connsiteY3" fmla="*/ 1662545 h 2183592"/>
                    <a:gd name="connsiteX4" fmla="*/ 49810 w 548972"/>
                    <a:gd name="connsiteY4" fmla="*/ 645834 h 2183592"/>
                    <a:gd name="connsiteX5" fmla="*/ 100965 w 548972"/>
                    <a:gd name="connsiteY5" fmla="*/ 639440 h 2183592"/>
                    <a:gd name="connsiteX6" fmla="*/ 139332 w 548972"/>
                    <a:gd name="connsiteY6" fmla="*/ 0 h 2183592"/>
                    <a:gd name="connsiteX7" fmla="*/ 407897 w 548972"/>
                    <a:gd name="connsiteY7" fmla="*/ 0 h 2183592"/>
                    <a:gd name="connsiteX8" fmla="*/ 455855 w 548972"/>
                    <a:gd name="connsiteY8" fmla="*/ 633045 h 2183592"/>
                    <a:gd name="connsiteX9" fmla="*/ 500615 w 548972"/>
                    <a:gd name="connsiteY9" fmla="*/ 636243 h 2183592"/>
                    <a:gd name="connsiteX10" fmla="*/ 548573 w 548972"/>
                    <a:gd name="connsiteY10" fmla="*/ 1672136 h 2183592"/>
                    <a:gd name="connsiteX11" fmla="*/ 545376 w 548972"/>
                    <a:gd name="connsiteY11" fmla="*/ 2074984 h 2183592"/>
                    <a:gd name="connsiteX12" fmla="*/ 448586 w 548972"/>
                    <a:gd name="connsiteY12" fmla="*/ 2139134 h 2183592"/>
                    <a:gd name="connsiteX0" fmla="*/ 448586 w 548972"/>
                    <a:gd name="connsiteY0" fmla="*/ 2139134 h 2183592"/>
                    <a:gd name="connsiteX1" fmla="*/ 126882 w 548972"/>
                    <a:gd name="connsiteY1" fmla="*/ 2163663 h 2183592"/>
                    <a:gd name="connsiteX2" fmla="*/ 5049 w 548972"/>
                    <a:gd name="connsiteY2" fmla="*/ 2071787 h 2183592"/>
                    <a:gd name="connsiteX3" fmla="*/ 1851 w 548972"/>
                    <a:gd name="connsiteY3" fmla="*/ 1662545 h 2183592"/>
                    <a:gd name="connsiteX4" fmla="*/ 49810 w 548972"/>
                    <a:gd name="connsiteY4" fmla="*/ 645834 h 2183592"/>
                    <a:gd name="connsiteX5" fmla="*/ 100965 w 548972"/>
                    <a:gd name="connsiteY5" fmla="*/ 639440 h 2183592"/>
                    <a:gd name="connsiteX6" fmla="*/ 139332 w 548972"/>
                    <a:gd name="connsiteY6" fmla="*/ 0 h 2183592"/>
                    <a:gd name="connsiteX7" fmla="*/ 407897 w 548972"/>
                    <a:gd name="connsiteY7" fmla="*/ 0 h 2183592"/>
                    <a:gd name="connsiteX8" fmla="*/ 455855 w 548972"/>
                    <a:gd name="connsiteY8" fmla="*/ 633045 h 2183592"/>
                    <a:gd name="connsiteX9" fmla="*/ 500615 w 548972"/>
                    <a:gd name="connsiteY9" fmla="*/ 636243 h 2183592"/>
                    <a:gd name="connsiteX10" fmla="*/ 548573 w 548972"/>
                    <a:gd name="connsiteY10" fmla="*/ 1672136 h 2183592"/>
                    <a:gd name="connsiteX11" fmla="*/ 545376 w 548972"/>
                    <a:gd name="connsiteY11" fmla="*/ 2074984 h 2183592"/>
                    <a:gd name="connsiteX12" fmla="*/ 448586 w 548972"/>
                    <a:gd name="connsiteY12" fmla="*/ 2139134 h 2183592"/>
                    <a:gd name="connsiteX0" fmla="*/ 448586 w 548972"/>
                    <a:gd name="connsiteY0" fmla="*/ 2139134 h 2183592"/>
                    <a:gd name="connsiteX1" fmla="*/ 126882 w 548972"/>
                    <a:gd name="connsiteY1" fmla="*/ 2163663 h 2183592"/>
                    <a:gd name="connsiteX2" fmla="*/ 5049 w 548972"/>
                    <a:gd name="connsiteY2" fmla="*/ 2071787 h 2183592"/>
                    <a:gd name="connsiteX3" fmla="*/ 1851 w 548972"/>
                    <a:gd name="connsiteY3" fmla="*/ 1662545 h 2183592"/>
                    <a:gd name="connsiteX4" fmla="*/ 49810 w 548972"/>
                    <a:gd name="connsiteY4" fmla="*/ 645834 h 2183592"/>
                    <a:gd name="connsiteX5" fmla="*/ 100965 w 548972"/>
                    <a:gd name="connsiteY5" fmla="*/ 639440 h 2183592"/>
                    <a:gd name="connsiteX6" fmla="*/ 139332 w 548972"/>
                    <a:gd name="connsiteY6" fmla="*/ 0 h 2183592"/>
                    <a:gd name="connsiteX7" fmla="*/ 407897 w 548972"/>
                    <a:gd name="connsiteY7" fmla="*/ 0 h 2183592"/>
                    <a:gd name="connsiteX8" fmla="*/ 455855 w 548972"/>
                    <a:gd name="connsiteY8" fmla="*/ 633045 h 2183592"/>
                    <a:gd name="connsiteX9" fmla="*/ 500615 w 548972"/>
                    <a:gd name="connsiteY9" fmla="*/ 636243 h 2183592"/>
                    <a:gd name="connsiteX10" fmla="*/ 548573 w 548972"/>
                    <a:gd name="connsiteY10" fmla="*/ 1672136 h 2183592"/>
                    <a:gd name="connsiteX11" fmla="*/ 545376 w 548972"/>
                    <a:gd name="connsiteY11" fmla="*/ 2074984 h 2183592"/>
                    <a:gd name="connsiteX12" fmla="*/ 448586 w 548972"/>
                    <a:gd name="connsiteY12" fmla="*/ 2139134 h 2183592"/>
                    <a:gd name="connsiteX0" fmla="*/ 462721 w 548972"/>
                    <a:gd name="connsiteY0" fmla="*/ 2143846 h 2185138"/>
                    <a:gd name="connsiteX1" fmla="*/ 126882 w 548972"/>
                    <a:gd name="connsiteY1" fmla="*/ 2163663 h 2185138"/>
                    <a:gd name="connsiteX2" fmla="*/ 5049 w 548972"/>
                    <a:gd name="connsiteY2" fmla="*/ 2071787 h 2185138"/>
                    <a:gd name="connsiteX3" fmla="*/ 1851 w 548972"/>
                    <a:gd name="connsiteY3" fmla="*/ 1662545 h 2185138"/>
                    <a:gd name="connsiteX4" fmla="*/ 49810 w 548972"/>
                    <a:gd name="connsiteY4" fmla="*/ 645834 h 2185138"/>
                    <a:gd name="connsiteX5" fmla="*/ 100965 w 548972"/>
                    <a:gd name="connsiteY5" fmla="*/ 639440 h 2185138"/>
                    <a:gd name="connsiteX6" fmla="*/ 139332 w 548972"/>
                    <a:gd name="connsiteY6" fmla="*/ 0 h 2185138"/>
                    <a:gd name="connsiteX7" fmla="*/ 407897 w 548972"/>
                    <a:gd name="connsiteY7" fmla="*/ 0 h 2185138"/>
                    <a:gd name="connsiteX8" fmla="*/ 455855 w 548972"/>
                    <a:gd name="connsiteY8" fmla="*/ 633045 h 2185138"/>
                    <a:gd name="connsiteX9" fmla="*/ 500615 w 548972"/>
                    <a:gd name="connsiteY9" fmla="*/ 636243 h 2185138"/>
                    <a:gd name="connsiteX10" fmla="*/ 548573 w 548972"/>
                    <a:gd name="connsiteY10" fmla="*/ 1672136 h 2185138"/>
                    <a:gd name="connsiteX11" fmla="*/ 545376 w 548972"/>
                    <a:gd name="connsiteY11" fmla="*/ 2074984 h 2185138"/>
                    <a:gd name="connsiteX12" fmla="*/ 462721 w 548972"/>
                    <a:gd name="connsiteY12" fmla="*/ 2143846 h 2185138"/>
                    <a:gd name="connsiteX0" fmla="*/ 462721 w 548972"/>
                    <a:gd name="connsiteY0" fmla="*/ 2143846 h 2182625"/>
                    <a:gd name="connsiteX1" fmla="*/ 126882 w 548972"/>
                    <a:gd name="connsiteY1" fmla="*/ 2163663 h 2182625"/>
                    <a:gd name="connsiteX2" fmla="*/ 5049 w 548972"/>
                    <a:gd name="connsiteY2" fmla="*/ 2071787 h 2182625"/>
                    <a:gd name="connsiteX3" fmla="*/ 1851 w 548972"/>
                    <a:gd name="connsiteY3" fmla="*/ 1662545 h 2182625"/>
                    <a:gd name="connsiteX4" fmla="*/ 49810 w 548972"/>
                    <a:gd name="connsiteY4" fmla="*/ 645834 h 2182625"/>
                    <a:gd name="connsiteX5" fmla="*/ 100965 w 548972"/>
                    <a:gd name="connsiteY5" fmla="*/ 639440 h 2182625"/>
                    <a:gd name="connsiteX6" fmla="*/ 139332 w 548972"/>
                    <a:gd name="connsiteY6" fmla="*/ 0 h 2182625"/>
                    <a:gd name="connsiteX7" fmla="*/ 407897 w 548972"/>
                    <a:gd name="connsiteY7" fmla="*/ 0 h 2182625"/>
                    <a:gd name="connsiteX8" fmla="*/ 455855 w 548972"/>
                    <a:gd name="connsiteY8" fmla="*/ 633045 h 2182625"/>
                    <a:gd name="connsiteX9" fmla="*/ 500615 w 548972"/>
                    <a:gd name="connsiteY9" fmla="*/ 636243 h 2182625"/>
                    <a:gd name="connsiteX10" fmla="*/ 548573 w 548972"/>
                    <a:gd name="connsiteY10" fmla="*/ 1672136 h 2182625"/>
                    <a:gd name="connsiteX11" fmla="*/ 545376 w 548972"/>
                    <a:gd name="connsiteY11" fmla="*/ 2074984 h 2182625"/>
                    <a:gd name="connsiteX12" fmla="*/ 462721 w 548972"/>
                    <a:gd name="connsiteY12" fmla="*/ 2143846 h 2182625"/>
                    <a:gd name="connsiteX0" fmla="*/ 462721 w 548972"/>
                    <a:gd name="connsiteY0" fmla="*/ 2143846 h 2182625"/>
                    <a:gd name="connsiteX1" fmla="*/ 126882 w 548972"/>
                    <a:gd name="connsiteY1" fmla="*/ 2163663 h 2182625"/>
                    <a:gd name="connsiteX2" fmla="*/ 5049 w 548972"/>
                    <a:gd name="connsiteY2" fmla="*/ 2071787 h 2182625"/>
                    <a:gd name="connsiteX3" fmla="*/ 1851 w 548972"/>
                    <a:gd name="connsiteY3" fmla="*/ 1662545 h 2182625"/>
                    <a:gd name="connsiteX4" fmla="*/ 49810 w 548972"/>
                    <a:gd name="connsiteY4" fmla="*/ 645834 h 2182625"/>
                    <a:gd name="connsiteX5" fmla="*/ 100965 w 548972"/>
                    <a:gd name="connsiteY5" fmla="*/ 639440 h 2182625"/>
                    <a:gd name="connsiteX6" fmla="*/ 139332 w 548972"/>
                    <a:gd name="connsiteY6" fmla="*/ 0 h 2182625"/>
                    <a:gd name="connsiteX7" fmla="*/ 407897 w 548972"/>
                    <a:gd name="connsiteY7" fmla="*/ 0 h 2182625"/>
                    <a:gd name="connsiteX8" fmla="*/ 455855 w 548972"/>
                    <a:gd name="connsiteY8" fmla="*/ 633045 h 2182625"/>
                    <a:gd name="connsiteX9" fmla="*/ 500615 w 548972"/>
                    <a:gd name="connsiteY9" fmla="*/ 636243 h 2182625"/>
                    <a:gd name="connsiteX10" fmla="*/ 548573 w 548972"/>
                    <a:gd name="connsiteY10" fmla="*/ 1672136 h 2182625"/>
                    <a:gd name="connsiteX11" fmla="*/ 545376 w 548972"/>
                    <a:gd name="connsiteY11" fmla="*/ 2074984 h 2182625"/>
                    <a:gd name="connsiteX12" fmla="*/ 462721 w 548972"/>
                    <a:gd name="connsiteY12" fmla="*/ 2143846 h 2182625"/>
                    <a:gd name="connsiteX0" fmla="*/ 462721 w 548972"/>
                    <a:gd name="connsiteY0" fmla="*/ 2143846 h 2182625"/>
                    <a:gd name="connsiteX1" fmla="*/ 126882 w 548972"/>
                    <a:gd name="connsiteY1" fmla="*/ 2163663 h 2182625"/>
                    <a:gd name="connsiteX2" fmla="*/ 5049 w 548972"/>
                    <a:gd name="connsiteY2" fmla="*/ 2071787 h 2182625"/>
                    <a:gd name="connsiteX3" fmla="*/ 1851 w 548972"/>
                    <a:gd name="connsiteY3" fmla="*/ 1662545 h 2182625"/>
                    <a:gd name="connsiteX4" fmla="*/ 49810 w 548972"/>
                    <a:gd name="connsiteY4" fmla="*/ 645834 h 2182625"/>
                    <a:gd name="connsiteX5" fmla="*/ 100965 w 548972"/>
                    <a:gd name="connsiteY5" fmla="*/ 639440 h 2182625"/>
                    <a:gd name="connsiteX6" fmla="*/ 139332 w 548972"/>
                    <a:gd name="connsiteY6" fmla="*/ 0 h 2182625"/>
                    <a:gd name="connsiteX7" fmla="*/ 407897 w 548972"/>
                    <a:gd name="connsiteY7" fmla="*/ 0 h 2182625"/>
                    <a:gd name="connsiteX8" fmla="*/ 455855 w 548972"/>
                    <a:gd name="connsiteY8" fmla="*/ 633045 h 2182625"/>
                    <a:gd name="connsiteX9" fmla="*/ 500615 w 548972"/>
                    <a:gd name="connsiteY9" fmla="*/ 636243 h 2182625"/>
                    <a:gd name="connsiteX10" fmla="*/ 548573 w 548972"/>
                    <a:gd name="connsiteY10" fmla="*/ 1672136 h 2182625"/>
                    <a:gd name="connsiteX11" fmla="*/ 545376 w 548972"/>
                    <a:gd name="connsiteY11" fmla="*/ 2074984 h 2182625"/>
                    <a:gd name="connsiteX12" fmla="*/ 462721 w 548972"/>
                    <a:gd name="connsiteY12" fmla="*/ 2143846 h 2182625"/>
                    <a:gd name="connsiteX0" fmla="*/ 462721 w 548972"/>
                    <a:gd name="connsiteY0" fmla="*/ 2143846 h 2182625"/>
                    <a:gd name="connsiteX1" fmla="*/ 126882 w 548972"/>
                    <a:gd name="connsiteY1" fmla="*/ 2163663 h 2182625"/>
                    <a:gd name="connsiteX2" fmla="*/ 5049 w 548972"/>
                    <a:gd name="connsiteY2" fmla="*/ 2071787 h 2182625"/>
                    <a:gd name="connsiteX3" fmla="*/ 1851 w 548972"/>
                    <a:gd name="connsiteY3" fmla="*/ 1662545 h 2182625"/>
                    <a:gd name="connsiteX4" fmla="*/ 49810 w 548972"/>
                    <a:gd name="connsiteY4" fmla="*/ 645834 h 2182625"/>
                    <a:gd name="connsiteX5" fmla="*/ 100965 w 548972"/>
                    <a:gd name="connsiteY5" fmla="*/ 639440 h 2182625"/>
                    <a:gd name="connsiteX6" fmla="*/ 139332 w 548972"/>
                    <a:gd name="connsiteY6" fmla="*/ 0 h 2182625"/>
                    <a:gd name="connsiteX7" fmla="*/ 407897 w 548972"/>
                    <a:gd name="connsiteY7" fmla="*/ 0 h 2182625"/>
                    <a:gd name="connsiteX8" fmla="*/ 455855 w 548972"/>
                    <a:gd name="connsiteY8" fmla="*/ 633045 h 2182625"/>
                    <a:gd name="connsiteX9" fmla="*/ 500615 w 548972"/>
                    <a:gd name="connsiteY9" fmla="*/ 636243 h 2182625"/>
                    <a:gd name="connsiteX10" fmla="*/ 548573 w 548972"/>
                    <a:gd name="connsiteY10" fmla="*/ 1672136 h 2182625"/>
                    <a:gd name="connsiteX11" fmla="*/ 545376 w 548972"/>
                    <a:gd name="connsiteY11" fmla="*/ 2074984 h 2182625"/>
                    <a:gd name="connsiteX12" fmla="*/ 462721 w 548972"/>
                    <a:gd name="connsiteY12" fmla="*/ 2143846 h 2182625"/>
                    <a:gd name="connsiteX0" fmla="*/ 462721 w 548972"/>
                    <a:gd name="connsiteY0" fmla="*/ 2143846 h 2187769"/>
                    <a:gd name="connsiteX1" fmla="*/ 149798 w 548972"/>
                    <a:gd name="connsiteY1" fmla="*/ 2170714 h 2187769"/>
                    <a:gd name="connsiteX2" fmla="*/ 5049 w 548972"/>
                    <a:gd name="connsiteY2" fmla="*/ 2071787 h 2187769"/>
                    <a:gd name="connsiteX3" fmla="*/ 1851 w 548972"/>
                    <a:gd name="connsiteY3" fmla="*/ 1662545 h 2187769"/>
                    <a:gd name="connsiteX4" fmla="*/ 49810 w 548972"/>
                    <a:gd name="connsiteY4" fmla="*/ 645834 h 2187769"/>
                    <a:gd name="connsiteX5" fmla="*/ 100965 w 548972"/>
                    <a:gd name="connsiteY5" fmla="*/ 639440 h 2187769"/>
                    <a:gd name="connsiteX6" fmla="*/ 139332 w 548972"/>
                    <a:gd name="connsiteY6" fmla="*/ 0 h 2187769"/>
                    <a:gd name="connsiteX7" fmla="*/ 407897 w 548972"/>
                    <a:gd name="connsiteY7" fmla="*/ 0 h 2187769"/>
                    <a:gd name="connsiteX8" fmla="*/ 455855 w 548972"/>
                    <a:gd name="connsiteY8" fmla="*/ 633045 h 2187769"/>
                    <a:gd name="connsiteX9" fmla="*/ 500615 w 548972"/>
                    <a:gd name="connsiteY9" fmla="*/ 636243 h 2187769"/>
                    <a:gd name="connsiteX10" fmla="*/ 548573 w 548972"/>
                    <a:gd name="connsiteY10" fmla="*/ 1672136 h 2187769"/>
                    <a:gd name="connsiteX11" fmla="*/ 545376 w 548972"/>
                    <a:gd name="connsiteY11" fmla="*/ 2074984 h 2187769"/>
                    <a:gd name="connsiteX12" fmla="*/ 462721 w 548972"/>
                    <a:gd name="connsiteY12" fmla="*/ 2143846 h 2187769"/>
                    <a:gd name="connsiteX0" fmla="*/ 462721 w 548972"/>
                    <a:gd name="connsiteY0" fmla="*/ 2143846 h 2177595"/>
                    <a:gd name="connsiteX1" fmla="*/ 149798 w 548972"/>
                    <a:gd name="connsiteY1" fmla="*/ 2170714 h 2177595"/>
                    <a:gd name="connsiteX2" fmla="*/ 5049 w 548972"/>
                    <a:gd name="connsiteY2" fmla="*/ 2071787 h 2177595"/>
                    <a:gd name="connsiteX3" fmla="*/ 1851 w 548972"/>
                    <a:gd name="connsiteY3" fmla="*/ 1662545 h 2177595"/>
                    <a:gd name="connsiteX4" fmla="*/ 49810 w 548972"/>
                    <a:gd name="connsiteY4" fmla="*/ 645834 h 2177595"/>
                    <a:gd name="connsiteX5" fmla="*/ 100965 w 548972"/>
                    <a:gd name="connsiteY5" fmla="*/ 639440 h 2177595"/>
                    <a:gd name="connsiteX6" fmla="*/ 139332 w 548972"/>
                    <a:gd name="connsiteY6" fmla="*/ 0 h 2177595"/>
                    <a:gd name="connsiteX7" fmla="*/ 407897 w 548972"/>
                    <a:gd name="connsiteY7" fmla="*/ 0 h 2177595"/>
                    <a:gd name="connsiteX8" fmla="*/ 455855 w 548972"/>
                    <a:gd name="connsiteY8" fmla="*/ 633045 h 2177595"/>
                    <a:gd name="connsiteX9" fmla="*/ 500615 w 548972"/>
                    <a:gd name="connsiteY9" fmla="*/ 636243 h 2177595"/>
                    <a:gd name="connsiteX10" fmla="*/ 548573 w 548972"/>
                    <a:gd name="connsiteY10" fmla="*/ 1672136 h 2177595"/>
                    <a:gd name="connsiteX11" fmla="*/ 545376 w 548972"/>
                    <a:gd name="connsiteY11" fmla="*/ 2074984 h 2177595"/>
                    <a:gd name="connsiteX12" fmla="*/ 462721 w 548972"/>
                    <a:gd name="connsiteY12" fmla="*/ 2143846 h 2177595"/>
                    <a:gd name="connsiteX0" fmla="*/ 462721 w 548972"/>
                    <a:gd name="connsiteY0" fmla="*/ 2143846 h 2177595"/>
                    <a:gd name="connsiteX1" fmla="*/ 149798 w 548972"/>
                    <a:gd name="connsiteY1" fmla="*/ 2170714 h 2177595"/>
                    <a:gd name="connsiteX2" fmla="*/ 5049 w 548972"/>
                    <a:gd name="connsiteY2" fmla="*/ 2071787 h 2177595"/>
                    <a:gd name="connsiteX3" fmla="*/ 1851 w 548972"/>
                    <a:gd name="connsiteY3" fmla="*/ 1662545 h 2177595"/>
                    <a:gd name="connsiteX4" fmla="*/ 49810 w 548972"/>
                    <a:gd name="connsiteY4" fmla="*/ 645834 h 2177595"/>
                    <a:gd name="connsiteX5" fmla="*/ 100965 w 548972"/>
                    <a:gd name="connsiteY5" fmla="*/ 639440 h 2177595"/>
                    <a:gd name="connsiteX6" fmla="*/ 139332 w 548972"/>
                    <a:gd name="connsiteY6" fmla="*/ 0 h 2177595"/>
                    <a:gd name="connsiteX7" fmla="*/ 407897 w 548972"/>
                    <a:gd name="connsiteY7" fmla="*/ 0 h 2177595"/>
                    <a:gd name="connsiteX8" fmla="*/ 455855 w 548972"/>
                    <a:gd name="connsiteY8" fmla="*/ 633045 h 2177595"/>
                    <a:gd name="connsiteX9" fmla="*/ 500615 w 548972"/>
                    <a:gd name="connsiteY9" fmla="*/ 636243 h 2177595"/>
                    <a:gd name="connsiteX10" fmla="*/ 548573 w 548972"/>
                    <a:gd name="connsiteY10" fmla="*/ 1672136 h 2177595"/>
                    <a:gd name="connsiteX11" fmla="*/ 545376 w 548972"/>
                    <a:gd name="connsiteY11" fmla="*/ 2074984 h 2177595"/>
                    <a:gd name="connsiteX12" fmla="*/ 462721 w 548972"/>
                    <a:gd name="connsiteY12" fmla="*/ 2143846 h 2177595"/>
                    <a:gd name="connsiteX0" fmla="*/ 462721 w 548972"/>
                    <a:gd name="connsiteY0" fmla="*/ 2143846 h 2177595"/>
                    <a:gd name="connsiteX1" fmla="*/ 149798 w 548972"/>
                    <a:gd name="connsiteY1" fmla="*/ 2170714 h 2177595"/>
                    <a:gd name="connsiteX2" fmla="*/ 5049 w 548972"/>
                    <a:gd name="connsiteY2" fmla="*/ 2071787 h 2177595"/>
                    <a:gd name="connsiteX3" fmla="*/ 1851 w 548972"/>
                    <a:gd name="connsiteY3" fmla="*/ 1662545 h 2177595"/>
                    <a:gd name="connsiteX4" fmla="*/ 49810 w 548972"/>
                    <a:gd name="connsiteY4" fmla="*/ 645834 h 2177595"/>
                    <a:gd name="connsiteX5" fmla="*/ 100965 w 548972"/>
                    <a:gd name="connsiteY5" fmla="*/ 639440 h 2177595"/>
                    <a:gd name="connsiteX6" fmla="*/ 139332 w 548972"/>
                    <a:gd name="connsiteY6" fmla="*/ 0 h 2177595"/>
                    <a:gd name="connsiteX7" fmla="*/ 407897 w 548972"/>
                    <a:gd name="connsiteY7" fmla="*/ 0 h 2177595"/>
                    <a:gd name="connsiteX8" fmla="*/ 455855 w 548972"/>
                    <a:gd name="connsiteY8" fmla="*/ 633045 h 2177595"/>
                    <a:gd name="connsiteX9" fmla="*/ 500615 w 548972"/>
                    <a:gd name="connsiteY9" fmla="*/ 636243 h 2177595"/>
                    <a:gd name="connsiteX10" fmla="*/ 548573 w 548972"/>
                    <a:gd name="connsiteY10" fmla="*/ 1672136 h 2177595"/>
                    <a:gd name="connsiteX11" fmla="*/ 545376 w 548972"/>
                    <a:gd name="connsiteY11" fmla="*/ 2074984 h 2177595"/>
                    <a:gd name="connsiteX12" fmla="*/ 462721 w 548972"/>
                    <a:gd name="connsiteY12" fmla="*/ 2143846 h 2177595"/>
                    <a:gd name="connsiteX0" fmla="*/ 386921 w 548972"/>
                    <a:gd name="connsiteY0" fmla="*/ 2164999 h 2185872"/>
                    <a:gd name="connsiteX1" fmla="*/ 149798 w 548972"/>
                    <a:gd name="connsiteY1" fmla="*/ 2170714 h 2185872"/>
                    <a:gd name="connsiteX2" fmla="*/ 5049 w 548972"/>
                    <a:gd name="connsiteY2" fmla="*/ 2071787 h 2185872"/>
                    <a:gd name="connsiteX3" fmla="*/ 1851 w 548972"/>
                    <a:gd name="connsiteY3" fmla="*/ 1662545 h 2185872"/>
                    <a:gd name="connsiteX4" fmla="*/ 49810 w 548972"/>
                    <a:gd name="connsiteY4" fmla="*/ 645834 h 2185872"/>
                    <a:gd name="connsiteX5" fmla="*/ 100965 w 548972"/>
                    <a:gd name="connsiteY5" fmla="*/ 639440 h 2185872"/>
                    <a:gd name="connsiteX6" fmla="*/ 139332 w 548972"/>
                    <a:gd name="connsiteY6" fmla="*/ 0 h 2185872"/>
                    <a:gd name="connsiteX7" fmla="*/ 407897 w 548972"/>
                    <a:gd name="connsiteY7" fmla="*/ 0 h 2185872"/>
                    <a:gd name="connsiteX8" fmla="*/ 455855 w 548972"/>
                    <a:gd name="connsiteY8" fmla="*/ 633045 h 2185872"/>
                    <a:gd name="connsiteX9" fmla="*/ 500615 w 548972"/>
                    <a:gd name="connsiteY9" fmla="*/ 636243 h 2185872"/>
                    <a:gd name="connsiteX10" fmla="*/ 548573 w 548972"/>
                    <a:gd name="connsiteY10" fmla="*/ 1672136 h 2185872"/>
                    <a:gd name="connsiteX11" fmla="*/ 545376 w 548972"/>
                    <a:gd name="connsiteY11" fmla="*/ 2074984 h 2185872"/>
                    <a:gd name="connsiteX12" fmla="*/ 386921 w 548972"/>
                    <a:gd name="connsiteY12" fmla="*/ 2164999 h 2185872"/>
                    <a:gd name="connsiteX0" fmla="*/ 386921 w 548972"/>
                    <a:gd name="connsiteY0" fmla="*/ 2164999 h 2180025"/>
                    <a:gd name="connsiteX1" fmla="*/ 149798 w 548972"/>
                    <a:gd name="connsiteY1" fmla="*/ 2170714 h 2180025"/>
                    <a:gd name="connsiteX2" fmla="*/ 5049 w 548972"/>
                    <a:gd name="connsiteY2" fmla="*/ 2071787 h 2180025"/>
                    <a:gd name="connsiteX3" fmla="*/ 1851 w 548972"/>
                    <a:gd name="connsiteY3" fmla="*/ 1662545 h 2180025"/>
                    <a:gd name="connsiteX4" fmla="*/ 49810 w 548972"/>
                    <a:gd name="connsiteY4" fmla="*/ 645834 h 2180025"/>
                    <a:gd name="connsiteX5" fmla="*/ 100965 w 548972"/>
                    <a:gd name="connsiteY5" fmla="*/ 639440 h 2180025"/>
                    <a:gd name="connsiteX6" fmla="*/ 139332 w 548972"/>
                    <a:gd name="connsiteY6" fmla="*/ 0 h 2180025"/>
                    <a:gd name="connsiteX7" fmla="*/ 407897 w 548972"/>
                    <a:gd name="connsiteY7" fmla="*/ 0 h 2180025"/>
                    <a:gd name="connsiteX8" fmla="*/ 455855 w 548972"/>
                    <a:gd name="connsiteY8" fmla="*/ 633045 h 2180025"/>
                    <a:gd name="connsiteX9" fmla="*/ 500615 w 548972"/>
                    <a:gd name="connsiteY9" fmla="*/ 636243 h 2180025"/>
                    <a:gd name="connsiteX10" fmla="*/ 548573 w 548972"/>
                    <a:gd name="connsiteY10" fmla="*/ 1672136 h 2180025"/>
                    <a:gd name="connsiteX11" fmla="*/ 545376 w 548972"/>
                    <a:gd name="connsiteY11" fmla="*/ 2074984 h 2180025"/>
                    <a:gd name="connsiteX12" fmla="*/ 386921 w 548972"/>
                    <a:gd name="connsiteY12" fmla="*/ 2164999 h 2180025"/>
                    <a:gd name="connsiteX0" fmla="*/ 386921 w 548972"/>
                    <a:gd name="connsiteY0" fmla="*/ 2164999 h 2180025"/>
                    <a:gd name="connsiteX1" fmla="*/ 149798 w 548972"/>
                    <a:gd name="connsiteY1" fmla="*/ 2170714 h 2180025"/>
                    <a:gd name="connsiteX2" fmla="*/ 5049 w 548972"/>
                    <a:gd name="connsiteY2" fmla="*/ 2071787 h 2180025"/>
                    <a:gd name="connsiteX3" fmla="*/ 1851 w 548972"/>
                    <a:gd name="connsiteY3" fmla="*/ 1662545 h 2180025"/>
                    <a:gd name="connsiteX4" fmla="*/ 49810 w 548972"/>
                    <a:gd name="connsiteY4" fmla="*/ 645834 h 2180025"/>
                    <a:gd name="connsiteX5" fmla="*/ 100965 w 548972"/>
                    <a:gd name="connsiteY5" fmla="*/ 639440 h 2180025"/>
                    <a:gd name="connsiteX6" fmla="*/ 139332 w 548972"/>
                    <a:gd name="connsiteY6" fmla="*/ 0 h 2180025"/>
                    <a:gd name="connsiteX7" fmla="*/ 407897 w 548972"/>
                    <a:gd name="connsiteY7" fmla="*/ 0 h 2180025"/>
                    <a:gd name="connsiteX8" fmla="*/ 455855 w 548972"/>
                    <a:gd name="connsiteY8" fmla="*/ 633045 h 2180025"/>
                    <a:gd name="connsiteX9" fmla="*/ 500615 w 548972"/>
                    <a:gd name="connsiteY9" fmla="*/ 636243 h 2180025"/>
                    <a:gd name="connsiteX10" fmla="*/ 548573 w 548972"/>
                    <a:gd name="connsiteY10" fmla="*/ 1672136 h 2180025"/>
                    <a:gd name="connsiteX11" fmla="*/ 545376 w 548972"/>
                    <a:gd name="connsiteY11" fmla="*/ 2074984 h 2180025"/>
                    <a:gd name="connsiteX12" fmla="*/ 386921 w 548972"/>
                    <a:gd name="connsiteY12" fmla="*/ 2164999 h 2180025"/>
                    <a:gd name="connsiteX0" fmla="*/ 386921 w 548972"/>
                    <a:gd name="connsiteY0" fmla="*/ 2164999 h 2168274"/>
                    <a:gd name="connsiteX1" fmla="*/ 257328 w 548972"/>
                    <a:gd name="connsiteY1" fmla="*/ 2110781 h 2168274"/>
                    <a:gd name="connsiteX2" fmla="*/ 5049 w 548972"/>
                    <a:gd name="connsiteY2" fmla="*/ 2071787 h 2168274"/>
                    <a:gd name="connsiteX3" fmla="*/ 1851 w 548972"/>
                    <a:gd name="connsiteY3" fmla="*/ 1662545 h 2168274"/>
                    <a:gd name="connsiteX4" fmla="*/ 49810 w 548972"/>
                    <a:gd name="connsiteY4" fmla="*/ 645834 h 2168274"/>
                    <a:gd name="connsiteX5" fmla="*/ 100965 w 548972"/>
                    <a:gd name="connsiteY5" fmla="*/ 639440 h 2168274"/>
                    <a:gd name="connsiteX6" fmla="*/ 139332 w 548972"/>
                    <a:gd name="connsiteY6" fmla="*/ 0 h 2168274"/>
                    <a:gd name="connsiteX7" fmla="*/ 407897 w 548972"/>
                    <a:gd name="connsiteY7" fmla="*/ 0 h 2168274"/>
                    <a:gd name="connsiteX8" fmla="*/ 455855 w 548972"/>
                    <a:gd name="connsiteY8" fmla="*/ 633045 h 2168274"/>
                    <a:gd name="connsiteX9" fmla="*/ 500615 w 548972"/>
                    <a:gd name="connsiteY9" fmla="*/ 636243 h 2168274"/>
                    <a:gd name="connsiteX10" fmla="*/ 548573 w 548972"/>
                    <a:gd name="connsiteY10" fmla="*/ 1672136 h 2168274"/>
                    <a:gd name="connsiteX11" fmla="*/ 545376 w 548972"/>
                    <a:gd name="connsiteY11" fmla="*/ 2074984 h 2168274"/>
                    <a:gd name="connsiteX12" fmla="*/ 386921 w 548972"/>
                    <a:gd name="connsiteY12" fmla="*/ 2164999 h 2168274"/>
                    <a:gd name="connsiteX0" fmla="*/ 321698 w 548972"/>
                    <a:gd name="connsiteY0" fmla="*/ 2112117 h 2123502"/>
                    <a:gd name="connsiteX1" fmla="*/ 257328 w 548972"/>
                    <a:gd name="connsiteY1" fmla="*/ 2110781 h 2123502"/>
                    <a:gd name="connsiteX2" fmla="*/ 5049 w 548972"/>
                    <a:gd name="connsiteY2" fmla="*/ 2071787 h 2123502"/>
                    <a:gd name="connsiteX3" fmla="*/ 1851 w 548972"/>
                    <a:gd name="connsiteY3" fmla="*/ 1662545 h 2123502"/>
                    <a:gd name="connsiteX4" fmla="*/ 49810 w 548972"/>
                    <a:gd name="connsiteY4" fmla="*/ 645834 h 2123502"/>
                    <a:gd name="connsiteX5" fmla="*/ 100965 w 548972"/>
                    <a:gd name="connsiteY5" fmla="*/ 639440 h 2123502"/>
                    <a:gd name="connsiteX6" fmla="*/ 139332 w 548972"/>
                    <a:gd name="connsiteY6" fmla="*/ 0 h 2123502"/>
                    <a:gd name="connsiteX7" fmla="*/ 407897 w 548972"/>
                    <a:gd name="connsiteY7" fmla="*/ 0 h 2123502"/>
                    <a:gd name="connsiteX8" fmla="*/ 455855 w 548972"/>
                    <a:gd name="connsiteY8" fmla="*/ 633045 h 2123502"/>
                    <a:gd name="connsiteX9" fmla="*/ 500615 w 548972"/>
                    <a:gd name="connsiteY9" fmla="*/ 636243 h 2123502"/>
                    <a:gd name="connsiteX10" fmla="*/ 548573 w 548972"/>
                    <a:gd name="connsiteY10" fmla="*/ 1672136 h 2123502"/>
                    <a:gd name="connsiteX11" fmla="*/ 545376 w 548972"/>
                    <a:gd name="connsiteY11" fmla="*/ 2074984 h 2123502"/>
                    <a:gd name="connsiteX12" fmla="*/ 321698 w 548972"/>
                    <a:gd name="connsiteY12" fmla="*/ 2112117 h 2123502"/>
                    <a:gd name="connsiteX0" fmla="*/ 321698 w 548972"/>
                    <a:gd name="connsiteY0" fmla="*/ 2112117 h 2121499"/>
                    <a:gd name="connsiteX1" fmla="*/ 160376 w 548972"/>
                    <a:gd name="connsiteY1" fmla="*/ 2105493 h 2121499"/>
                    <a:gd name="connsiteX2" fmla="*/ 5049 w 548972"/>
                    <a:gd name="connsiteY2" fmla="*/ 2071787 h 2121499"/>
                    <a:gd name="connsiteX3" fmla="*/ 1851 w 548972"/>
                    <a:gd name="connsiteY3" fmla="*/ 1662545 h 2121499"/>
                    <a:gd name="connsiteX4" fmla="*/ 49810 w 548972"/>
                    <a:gd name="connsiteY4" fmla="*/ 645834 h 2121499"/>
                    <a:gd name="connsiteX5" fmla="*/ 100965 w 548972"/>
                    <a:gd name="connsiteY5" fmla="*/ 639440 h 2121499"/>
                    <a:gd name="connsiteX6" fmla="*/ 139332 w 548972"/>
                    <a:gd name="connsiteY6" fmla="*/ 0 h 2121499"/>
                    <a:gd name="connsiteX7" fmla="*/ 407897 w 548972"/>
                    <a:gd name="connsiteY7" fmla="*/ 0 h 2121499"/>
                    <a:gd name="connsiteX8" fmla="*/ 455855 w 548972"/>
                    <a:gd name="connsiteY8" fmla="*/ 633045 h 2121499"/>
                    <a:gd name="connsiteX9" fmla="*/ 500615 w 548972"/>
                    <a:gd name="connsiteY9" fmla="*/ 636243 h 2121499"/>
                    <a:gd name="connsiteX10" fmla="*/ 548573 w 548972"/>
                    <a:gd name="connsiteY10" fmla="*/ 1672136 h 2121499"/>
                    <a:gd name="connsiteX11" fmla="*/ 545376 w 548972"/>
                    <a:gd name="connsiteY11" fmla="*/ 2074984 h 2121499"/>
                    <a:gd name="connsiteX12" fmla="*/ 321698 w 548972"/>
                    <a:gd name="connsiteY12" fmla="*/ 2112117 h 2121499"/>
                    <a:gd name="connsiteX0" fmla="*/ 321698 w 548972"/>
                    <a:gd name="connsiteY0" fmla="*/ 2112117 h 2121499"/>
                    <a:gd name="connsiteX1" fmla="*/ 160376 w 548972"/>
                    <a:gd name="connsiteY1" fmla="*/ 2105493 h 2121499"/>
                    <a:gd name="connsiteX2" fmla="*/ 5049 w 548972"/>
                    <a:gd name="connsiteY2" fmla="*/ 2071787 h 2121499"/>
                    <a:gd name="connsiteX3" fmla="*/ 1851 w 548972"/>
                    <a:gd name="connsiteY3" fmla="*/ 1662545 h 2121499"/>
                    <a:gd name="connsiteX4" fmla="*/ 49810 w 548972"/>
                    <a:gd name="connsiteY4" fmla="*/ 645834 h 2121499"/>
                    <a:gd name="connsiteX5" fmla="*/ 100965 w 548972"/>
                    <a:gd name="connsiteY5" fmla="*/ 639440 h 2121499"/>
                    <a:gd name="connsiteX6" fmla="*/ 139332 w 548972"/>
                    <a:gd name="connsiteY6" fmla="*/ 0 h 2121499"/>
                    <a:gd name="connsiteX7" fmla="*/ 407897 w 548972"/>
                    <a:gd name="connsiteY7" fmla="*/ 0 h 2121499"/>
                    <a:gd name="connsiteX8" fmla="*/ 455855 w 548972"/>
                    <a:gd name="connsiteY8" fmla="*/ 633045 h 2121499"/>
                    <a:gd name="connsiteX9" fmla="*/ 500615 w 548972"/>
                    <a:gd name="connsiteY9" fmla="*/ 636243 h 2121499"/>
                    <a:gd name="connsiteX10" fmla="*/ 548573 w 548972"/>
                    <a:gd name="connsiteY10" fmla="*/ 1672136 h 2121499"/>
                    <a:gd name="connsiteX11" fmla="*/ 545376 w 548972"/>
                    <a:gd name="connsiteY11" fmla="*/ 2074984 h 2121499"/>
                    <a:gd name="connsiteX12" fmla="*/ 321698 w 548972"/>
                    <a:gd name="connsiteY12" fmla="*/ 2112117 h 2121499"/>
                    <a:gd name="connsiteX0" fmla="*/ 321698 w 548972"/>
                    <a:gd name="connsiteY0" fmla="*/ 2112117 h 2118514"/>
                    <a:gd name="connsiteX1" fmla="*/ 160376 w 548972"/>
                    <a:gd name="connsiteY1" fmla="*/ 2105493 h 2118514"/>
                    <a:gd name="connsiteX2" fmla="*/ 5049 w 548972"/>
                    <a:gd name="connsiteY2" fmla="*/ 2071787 h 2118514"/>
                    <a:gd name="connsiteX3" fmla="*/ 1851 w 548972"/>
                    <a:gd name="connsiteY3" fmla="*/ 1662545 h 2118514"/>
                    <a:gd name="connsiteX4" fmla="*/ 49810 w 548972"/>
                    <a:gd name="connsiteY4" fmla="*/ 645834 h 2118514"/>
                    <a:gd name="connsiteX5" fmla="*/ 100965 w 548972"/>
                    <a:gd name="connsiteY5" fmla="*/ 639440 h 2118514"/>
                    <a:gd name="connsiteX6" fmla="*/ 139332 w 548972"/>
                    <a:gd name="connsiteY6" fmla="*/ 0 h 2118514"/>
                    <a:gd name="connsiteX7" fmla="*/ 407897 w 548972"/>
                    <a:gd name="connsiteY7" fmla="*/ 0 h 2118514"/>
                    <a:gd name="connsiteX8" fmla="*/ 455855 w 548972"/>
                    <a:gd name="connsiteY8" fmla="*/ 633045 h 2118514"/>
                    <a:gd name="connsiteX9" fmla="*/ 500615 w 548972"/>
                    <a:gd name="connsiteY9" fmla="*/ 636243 h 2118514"/>
                    <a:gd name="connsiteX10" fmla="*/ 548573 w 548972"/>
                    <a:gd name="connsiteY10" fmla="*/ 1672136 h 2118514"/>
                    <a:gd name="connsiteX11" fmla="*/ 545376 w 548972"/>
                    <a:gd name="connsiteY11" fmla="*/ 2074984 h 2118514"/>
                    <a:gd name="connsiteX12" fmla="*/ 321698 w 548972"/>
                    <a:gd name="connsiteY12" fmla="*/ 2112117 h 2118514"/>
                    <a:gd name="connsiteX0" fmla="*/ 321698 w 548972"/>
                    <a:gd name="connsiteY0" fmla="*/ 2112117 h 2118514"/>
                    <a:gd name="connsiteX1" fmla="*/ 160376 w 548972"/>
                    <a:gd name="connsiteY1" fmla="*/ 2105493 h 2118514"/>
                    <a:gd name="connsiteX2" fmla="*/ 5049 w 548972"/>
                    <a:gd name="connsiteY2" fmla="*/ 2071787 h 2118514"/>
                    <a:gd name="connsiteX3" fmla="*/ 1851 w 548972"/>
                    <a:gd name="connsiteY3" fmla="*/ 1662545 h 2118514"/>
                    <a:gd name="connsiteX4" fmla="*/ 49810 w 548972"/>
                    <a:gd name="connsiteY4" fmla="*/ 645834 h 2118514"/>
                    <a:gd name="connsiteX5" fmla="*/ 100965 w 548972"/>
                    <a:gd name="connsiteY5" fmla="*/ 639440 h 2118514"/>
                    <a:gd name="connsiteX6" fmla="*/ 139332 w 548972"/>
                    <a:gd name="connsiteY6" fmla="*/ 0 h 2118514"/>
                    <a:gd name="connsiteX7" fmla="*/ 407897 w 548972"/>
                    <a:gd name="connsiteY7" fmla="*/ 0 h 2118514"/>
                    <a:gd name="connsiteX8" fmla="*/ 455855 w 548972"/>
                    <a:gd name="connsiteY8" fmla="*/ 633045 h 2118514"/>
                    <a:gd name="connsiteX9" fmla="*/ 500615 w 548972"/>
                    <a:gd name="connsiteY9" fmla="*/ 636243 h 2118514"/>
                    <a:gd name="connsiteX10" fmla="*/ 548573 w 548972"/>
                    <a:gd name="connsiteY10" fmla="*/ 1672136 h 2118514"/>
                    <a:gd name="connsiteX11" fmla="*/ 545376 w 548972"/>
                    <a:gd name="connsiteY11" fmla="*/ 2074984 h 2118514"/>
                    <a:gd name="connsiteX12" fmla="*/ 321698 w 548972"/>
                    <a:gd name="connsiteY12" fmla="*/ 2112117 h 2118514"/>
                    <a:gd name="connsiteX0" fmla="*/ 321698 w 548972"/>
                    <a:gd name="connsiteY0" fmla="*/ 2112117 h 2118514"/>
                    <a:gd name="connsiteX1" fmla="*/ 160376 w 548972"/>
                    <a:gd name="connsiteY1" fmla="*/ 2105493 h 2118514"/>
                    <a:gd name="connsiteX2" fmla="*/ 5049 w 548972"/>
                    <a:gd name="connsiteY2" fmla="*/ 2071787 h 2118514"/>
                    <a:gd name="connsiteX3" fmla="*/ 1851 w 548972"/>
                    <a:gd name="connsiteY3" fmla="*/ 1662545 h 2118514"/>
                    <a:gd name="connsiteX4" fmla="*/ 49810 w 548972"/>
                    <a:gd name="connsiteY4" fmla="*/ 645834 h 2118514"/>
                    <a:gd name="connsiteX5" fmla="*/ 100965 w 548972"/>
                    <a:gd name="connsiteY5" fmla="*/ 639440 h 2118514"/>
                    <a:gd name="connsiteX6" fmla="*/ 139332 w 548972"/>
                    <a:gd name="connsiteY6" fmla="*/ 0 h 2118514"/>
                    <a:gd name="connsiteX7" fmla="*/ 407897 w 548972"/>
                    <a:gd name="connsiteY7" fmla="*/ 0 h 2118514"/>
                    <a:gd name="connsiteX8" fmla="*/ 455855 w 548972"/>
                    <a:gd name="connsiteY8" fmla="*/ 633045 h 2118514"/>
                    <a:gd name="connsiteX9" fmla="*/ 500615 w 548972"/>
                    <a:gd name="connsiteY9" fmla="*/ 636243 h 2118514"/>
                    <a:gd name="connsiteX10" fmla="*/ 548573 w 548972"/>
                    <a:gd name="connsiteY10" fmla="*/ 1672136 h 2118514"/>
                    <a:gd name="connsiteX11" fmla="*/ 545376 w 548972"/>
                    <a:gd name="connsiteY11" fmla="*/ 2074984 h 2118514"/>
                    <a:gd name="connsiteX12" fmla="*/ 321698 w 548972"/>
                    <a:gd name="connsiteY12" fmla="*/ 2112117 h 2118514"/>
                    <a:gd name="connsiteX0" fmla="*/ 321698 w 548972"/>
                    <a:gd name="connsiteY0" fmla="*/ 2112117 h 2112117"/>
                    <a:gd name="connsiteX1" fmla="*/ 160376 w 548972"/>
                    <a:gd name="connsiteY1" fmla="*/ 2105493 h 2112117"/>
                    <a:gd name="connsiteX2" fmla="*/ 5049 w 548972"/>
                    <a:gd name="connsiteY2" fmla="*/ 2071787 h 2112117"/>
                    <a:gd name="connsiteX3" fmla="*/ 1851 w 548972"/>
                    <a:gd name="connsiteY3" fmla="*/ 1662545 h 2112117"/>
                    <a:gd name="connsiteX4" fmla="*/ 49810 w 548972"/>
                    <a:gd name="connsiteY4" fmla="*/ 645834 h 2112117"/>
                    <a:gd name="connsiteX5" fmla="*/ 100965 w 548972"/>
                    <a:gd name="connsiteY5" fmla="*/ 639440 h 2112117"/>
                    <a:gd name="connsiteX6" fmla="*/ 139332 w 548972"/>
                    <a:gd name="connsiteY6" fmla="*/ 0 h 2112117"/>
                    <a:gd name="connsiteX7" fmla="*/ 407897 w 548972"/>
                    <a:gd name="connsiteY7" fmla="*/ 0 h 2112117"/>
                    <a:gd name="connsiteX8" fmla="*/ 455855 w 548972"/>
                    <a:gd name="connsiteY8" fmla="*/ 633045 h 2112117"/>
                    <a:gd name="connsiteX9" fmla="*/ 500615 w 548972"/>
                    <a:gd name="connsiteY9" fmla="*/ 636243 h 2112117"/>
                    <a:gd name="connsiteX10" fmla="*/ 548573 w 548972"/>
                    <a:gd name="connsiteY10" fmla="*/ 1672136 h 2112117"/>
                    <a:gd name="connsiteX11" fmla="*/ 545376 w 548972"/>
                    <a:gd name="connsiteY11" fmla="*/ 2074984 h 2112117"/>
                    <a:gd name="connsiteX12" fmla="*/ 321698 w 548972"/>
                    <a:gd name="connsiteY12" fmla="*/ 2112117 h 2112117"/>
                    <a:gd name="connsiteX0" fmla="*/ 321698 w 548972"/>
                    <a:gd name="connsiteY0" fmla="*/ 2112117 h 2112117"/>
                    <a:gd name="connsiteX1" fmla="*/ 160376 w 548972"/>
                    <a:gd name="connsiteY1" fmla="*/ 2105493 h 2112117"/>
                    <a:gd name="connsiteX2" fmla="*/ 5049 w 548972"/>
                    <a:gd name="connsiteY2" fmla="*/ 2071787 h 2112117"/>
                    <a:gd name="connsiteX3" fmla="*/ 1851 w 548972"/>
                    <a:gd name="connsiteY3" fmla="*/ 1662545 h 2112117"/>
                    <a:gd name="connsiteX4" fmla="*/ 49810 w 548972"/>
                    <a:gd name="connsiteY4" fmla="*/ 645834 h 2112117"/>
                    <a:gd name="connsiteX5" fmla="*/ 100965 w 548972"/>
                    <a:gd name="connsiteY5" fmla="*/ 639440 h 2112117"/>
                    <a:gd name="connsiteX6" fmla="*/ 139332 w 548972"/>
                    <a:gd name="connsiteY6" fmla="*/ 0 h 2112117"/>
                    <a:gd name="connsiteX7" fmla="*/ 407897 w 548972"/>
                    <a:gd name="connsiteY7" fmla="*/ 0 h 2112117"/>
                    <a:gd name="connsiteX8" fmla="*/ 455855 w 548972"/>
                    <a:gd name="connsiteY8" fmla="*/ 633045 h 2112117"/>
                    <a:gd name="connsiteX9" fmla="*/ 500615 w 548972"/>
                    <a:gd name="connsiteY9" fmla="*/ 636243 h 2112117"/>
                    <a:gd name="connsiteX10" fmla="*/ 548573 w 548972"/>
                    <a:gd name="connsiteY10" fmla="*/ 1672136 h 2112117"/>
                    <a:gd name="connsiteX11" fmla="*/ 545376 w 548972"/>
                    <a:gd name="connsiteY11" fmla="*/ 2074984 h 2112117"/>
                    <a:gd name="connsiteX12" fmla="*/ 321698 w 548972"/>
                    <a:gd name="connsiteY12" fmla="*/ 2112117 h 2112117"/>
                    <a:gd name="connsiteX0" fmla="*/ 321698 w 548972"/>
                    <a:gd name="connsiteY0" fmla="*/ 2112117 h 2112563"/>
                    <a:gd name="connsiteX1" fmla="*/ 167427 w 548972"/>
                    <a:gd name="connsiteY1" fmla="*/ 2112544 h 2112563"/>
                    <a:gd name="connsiteX2" fmla="*/ 5049 w 548972"/>
                    <a:gd name="connsiteY2" fmla="*/ 2071787 h 2112563"/>
                    <a:gd name="connsiteX3" fmla="*/ 1851 w 548972"/>
                    <a:gd name="connsiteY3" fmla="*/ 1662545 h 2112563"/>
                    <a:gd name="connsiteX4" fmla="*/ 49810 w 548972"/>
                    <a:gd name="connsiteY4" fmla="*/ 645834 h 2112563"/>
                    <a:gd name="connsiteX5" fmla="*/ 100965 w 548972"/>
                    <a:gd name="connsiteY5" fmla="*/ 639440 h 2112563"/>
                    <a:gd name="connsiteX6" fmla="*/ 139332 w 548972"/>
                    <a:gd name="connsiteY6" fmla="*/ 0 h 2112563"/>
                    <a:gd name="connsiteX7" fmla="*/ 407897 w 548972"/>
                    <a:gd name="connsiteY7" fmla="*/ 0 h 2112563"/>
                    <a:gd name="connsiteX8" fmla="*/ 455855 w 548972"/>
                    <a:gd name="connsiteY8" fmla="*/ 633045 h 2112563"/>
                    <a:gd name="connsiteX9" fmla="*/ 500615 w 548972"/>
                    <a:gd name="connsiteY9" fmla="*/ 636243 h 2112563"/>
                    <a:gd name="connsiteX10" fmla="*/ 548573 w 548972"/>
                    <a:gd name="connsiteY10" fmla="*/ 1672136 h 2112563"/>
                    <a:gd name="connsiteX11" fmla="*/ 545376 w 548972"/>
                    <a:gd name="connsiteY11" fmla="*/ 2074984 h 2112563"/>
                    <a:gd name="connsiteX12" fmla="*/ 321698 w 548972"/>
                    <a:gd name="connsiteY12" fmla="*/ 2112117 h 2112563"/>
                    <a:gd name="connsiteX0" fmla="*/ 321698 w 548972"/>
                    <a:gd name="connsiteY0" fmla="*/ 2112117 h 2112563"/>
                    <a:gd name="connsiteX1" fmla="*/ 167427 w 548972"/>
                    <a:gd name="connsiteY1" fmla="*/ 2112544 h 2112563"/>
                    <a:gd name="connsiteX2" fmla="*/ 5049 w 548972"/>
                    <a:gd name="connsiteY2" fmla="*/ 2071787 h 2112563"/>
                    <a:gd name="connsiteX3" fmla="*/ 1851 w 548972"/>
                    <a:gd name="connsiteY3" fmla="*/ 1662545 h 2112563"/>
                    <a:gd name="connsiteX4" fmla="*/ 49810 w 548972"/>
                    <a:gd name="connsiteY4" fmla="*/ 645834 h 2112563"/>
                    <a:gd name="connsiteX5" fmla="*/ 100965 w 548972"/>
                    <a:gd name="connsiteY5" fmla="*/ 639440 h 2112563"/>
                    <a:gd name="connsiteX6" fmla="*/ 139332 w 548972"/>
                    <a:gd name="connsiteY6" fmla="*/ 0 h 2112563"/>
                    <a:gd name="connsiteX7" fmla="*/ 407897 w 548972"/>
                    <a:gd name="connsiteY7" fmla="*/ 0 h 2112563"/>
                    <a:gd name="connsiteX8" fmla="*/ 455855 w 548972"/>
                    <a:gd name="connsiteY8" fmla="*/ 633045 h 2112563"/>
                    <a:gd name="connsiteX9" fmla="*/ 500615 w 548972"/>
                    <a:gd name="connsiteY9" fmla="*/ 636243 h 2112563"/>
                    <a:gd name="connsiteX10" fmla="*/ 548573 w 548972"/>
                    <a:gd name="connsiteY10" fmla="*/ 1672136 h 2112563"/>
                    <a:gd name="connsiteX11" fmla="*/ 545376 w 548972"/>
                    <a:gd name="connsiteY11" fmla="*/ 2074984 h 2112563"/>
                    <a:gd name="connsiteX12" fmla="*/ 321698 w 548972"/>
                    <a:gd name="connsiteY12" fmla="*/ 2112117 h 2112563"/>
                    <a:gd name="connsiteX0" fmla="*/ 321698 w 548972"/>
                    <a:gd name="connsiteY0" fmla="*/ 2112117 h 2112117"/>
                    <a:gd name="connsiteX1" fmla="*/ 197394 w 548972"/>
                    <a:gd name="connsiteY1" fmla="*/ 2110782 h 2112117"/>
                    <a:gd name="connsiteX2" fmla="*/ 5049 w 548972"/>
                    <a:gd name="connsiteY2" fmla="*/ 2071787 h 2112117"/>
                    <a:gd name="connsiteX3" fmla="*/ 1851 w 548972"/>
                    <a:gd name="connsiteY3" fmla="*/ 1662545 h 2112117"/>
                    <a:gd name="connsiteX4" fmla="*/ 49810 w 548972"/>
                    <a:gd name="connsiteY4" fmla="*/ 645834 h 2112117"/>
                    <a:gd name="connsiteX5" fmla="*/ 100965 w 548972"/>
                    <a:gd name="connsiteY5" fmla="*/ 639440 h 2112117"/>
                    <a:gd name="connsiteX6" fmla="*/ 139332 w 548972"/>
                    <a:gd name="connsiteY6" fmla="*/ 0 h 2112117"/>
                    <a:gd name="connsiteX7" fmla="*/ 407897 w 548972"/>
                    <a:gd name="connsiteY7" fmla="*/ 0 h 2112117"/>
                    <a:gd name="connsiteX8" fmla="*/ 455855 w 548972"/>
                    <a:gd name="connsiteY8" fmla="*/ 633045 h 2112117"/>
                    <a:gd name="connsiteX9" fmla="*/ 500615 w 548972"/>
                    <a:gd name="connsiteY9" fmla="*/ 636243 h 2112117"/>
                    <a:gd name="connsiteX10" fmla="*/ 548573 w 548972"/>
                    <a:gd name="connsiteY10" fmla="*/ 1672136 h 2112117"/>
                    <a:gd name="connsiteX11" fmla="*/ 545376 w 548972"/>
                    <a:gd name="connsiteY11" fmla="*/ 2074984 h 2112117"/>
                    <a:gd name="connsiteX12" fmla="*/ 321698 w 548972"/>
                    <a:gd name="connsiteY12" fmla="*/ 2112117 h 2112117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8972" h="2113880">
                      <a:moveTo>
                        <a:pt x="291730" y="2113880"/>
                      </a:moveTo>
                      <a:cubicBezTo>
                        <a:pt x="258533" y="2111932"/>
                        <a:pt x="240081" y="2112896"/>
                        <a:pt x="197394" y="2110782"/>
                      </a:cubicBezTo>
                      <a:cubicBezTo>
                        <a:pt x="166041" y="2106949"/>
                        <a:pt x="5693" y="2101451"/>
                        <a:pt x="5049" y="2071787"/>
                      </a:cubicBezTo>
                      <a:lnTo>
                        <a:pt x="1851" y="1662545"/>
                      </a:lnTo>
                      <a:cubicBezTo>
                        <a:pt x="-5608" y="1320444"/>
                        <a:pt x="9312" y="984738"/>
                        <a:pt x="49810" y="645834"/>
                      </a:cubicBezTo>
                      <a:lnTo>
                        <a:pt x="100965" y="639440"/>
                      </a:lnTo>
                      <a:cubicBezTo>
                        <a:pt x="104162" y="420964"/>
                        <a:pt x="126543" y="215278"/>
                        <a:pt x="139332" y="0"/>
                      </a:cubicBezTo>
                      <a:lnTo>
                        <a:pt x="407897" y="0"/>
                      </a:lnTo>
                      <a:cubicBezTo>
                        <a:pt x="423883" y="214212"/>
                        <a:pt x="449461" y="422031"/>
                        <a:pt x="455855" y="633045"/>
                      </a:cubicBezTo>
                      <a:lnTo>
                        <a:pt x="500615" y="636243"/>
                      </a:lnTo>
                      <a:cubicBezTo>
                        <a:pt x="535785" y="984738"/>
                        <a:pt x="551771" y="1320444"/>
                        <a:pt x="548573" y="1672136"/>
                      </a:cubicBezTo>
                      <a:cubicBezTo>
                        <a:pt x="549639" y="1806419"/>
                        <a:pt x="544310" y="1940701"/>
                        <a:pt x="545376" y="2074984"/>
                      </a:cubicBezTo>
                      <a:cubicBezTo>
                        <a:pt x="539170" y="2109124"/>
                        <a:pt x="329766" y="2113265"/>
                        <a:pt x="291730" y="21138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143" name="任意多边形: 形状 142">
                  <a:extLst>
                    <a:ext uri="{FF2B5EF4-FFF2-40B4-BE49-F238E27FC236}">
                      <a16:creationId xmlns:a16="http://schemas.microsoft.com/office/drawing/2014/main" id="{D73F1254-EAB5-4A8D-B100-5698FA232090}"/>
                    </a:ext>
                  </a:extLst>
                </p:cNvPr>
                <p:cNvSpPr/>
                <p:nvPr/>
              </p:nvSpPr>
              <p:spPr>
                <a:xfrm flipV="1">
                  <a:off x="6222924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144" name="任意多边形: 形状 143">
                  <a:extLst>
                    <a:ext uri="{FF2B5EF4-FFF2-40B4-BE49-F238E27FC236}">
                      <a16:creationId xmlns:a16="http://schemas.microsoft.com/office/drawing/2014/main" id="{812611A2-0B16-464C-8B43-E334061EA224}"/>
                    </a:ext>
                  </a:extLst>
                </p:cNvPr>
                <p:cNvSpPr/>
                <p:nvPr/>
              </p:nvSpPr>
              <p:spPr>
                <a:xfrm flipV="1">
                  <a:off x="6363604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145" name="任意多边形: 形状 144">
                  <a:extLst>
                    <a:ext uri="{FF2B5EF4-FFF2-40B4-BE49-F238E27FC236}">
                      <a16:creationId xmlns:a16="http://schemas.microsoft.com/office/drawing/2014/main" id="{AF8248C4-FF47-4482-8482-83EA7D8674FF}"/>
                    </a:ext>
                  </a:extLst>
                </p:cNvPr>
                <p:cNvSpPr/>
                <p:nvPr/>
              </p:nvSpPr>
              <p:spPr>
                <a:xfrm flipV="1">
                  <a:off x="6513129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146" name="任意多边形: 形状 145">
                  <a:extLst>
                    <a:ext uri="{FF2B5EF4-FFF2-40B4-BE49-F238E27FC236}">
                      <a16:creationId xmlns:a16="http://schemas.microsoft.com/office/drawing/2014/main" id="{86639495-892B-42B2-A93A-A311EE38ED22}"/>
                    </a:ext>
                  </a:extLst>
                </p:cNvPr>
                <p:cNvSpPr/>
                <p:nvPr/>
              </p:nvSpPr>
              <p:spPr>
                <a:xfrm flipV="1">
                  <a:off x="6090213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147" name="任意多边形: 形状 146">
                  <a:extLst>
                    <a:ext uri="{FF2B5EF4-FFF2-40B4-BE49-F238E27FC236}">
                      <a16:creationId xmlns:a16="http://schemas.microsoft.com/office/drawing/2014/main" id="{F7CB47D1-C20E-47A7-80DB-D1471A8331F9}"/>
                    </a:ext>
                  </a:extLst>
                </p:cNvPr>
                <p:cNvSpPr/>
                <p:nvPr/>
              </p:nvSpPr>
              <p:spPr>
                <a:xfrm rot="21447474" flipV="1">
                  <a:off x="5966826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148" name="任意多边形: 形状 147">
                  <a:extLst>
                    <a:ext uri="{FF2B5EF4-FFF2-40B4-BE49-F238E27FC236}">
                      <a16:creationId xmlns:a16="http://schemas.microsoft.com/office/drawing/2014/main" id="{CE85576B-0175-4834-85AB-ADEA18A60DE8}"/>
                    </a:ext>
                  </a:extLst>
                </p:cNvPr>
                <p:cNvSpPr/>
                <p:nvPr/>
              </p:nvSpPr>
              <p:spPr>
                <a:xfrm flipV="1">
                  <a:off x="6640497" y="4087163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149" name="任意多边形: 形状 148">
                  <a:extLst>
                    <a:ext uri="{FF2B5EF4-FFF2-40B4-BE49-F238E27FC236}">
                      <a16:creationId xmlns:a16="http://schemas.microsoft.com/office/drawing/2014/main" id="{C340F398-EDEC-474B-A602-2DB6873E1BEB}"/>
                    </a:ext>
                  </a:extLst>
                </p:cNvPr>
                <p:cNvSpPr/>
                <p:nvPr/>
              </p:nvSpPr>
              <p:spPr>
                <a:xfrm rot="178066" flipV="1">
                  <a:off x="6752894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150" name="任意多边形: 形状 149">
                  <a:extLst>
                    <a:ext uri="{FF2B5EF4-FFF2-40B4-BE49-F238E27FC236}">
                      <a16:creationId xmlns:a16="http://schemas.microsoft.com/office/drawing/2014/main" id="{3B2AD547-6EF9-47C3-B949-6F1CB722819A}"/>
                    </a:ext>
                  </a:extLst>
                </p:cNvPr>
                <p:cNvSpPr/>
                <p:nvPr/>
              </p:nvSpPr>
              <p:spPr>
                <a:xfrm flipV="1">
                  <a:off x="6114639" y="5443726"/>
                  <a:ext cx="639950" cy="0"/>
                </a:xfrm>
                <a:custGeom>
                  <a:avLst/>
                  <a:gdLst>
                    <a:gd name="connsiteX0" fmla="*/ 108020 w 108020"/>
                    <a:gd name="connsiteY0" fmla="*/ 0 h 0"/>
                    <a:gd name="connsiteX1" fmla="*/ 0 w 10802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020">
                      <a:moveTo>
                        <a:pt x="10802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1" name="任意多边形: 形状 150">
                  <a:extLst>
                    <a:ext uri="{FF2B5EF4-FFF2-40B4-BE49-F238E27FC236}">
                      <a16:creationId xmlns:a16="http://schemas.microsoft.com/office/drawing/2014/main" id="{D3095181-4B91-4986-9E7F-E589760FEB0C}"/>
                    </a:ext>
                  </a:extLst>
                </p:cNvPr>
                <p:cNvSpPr/>
                <p:nvPr/>
              </p:nvSpPr>
              <p:spPr>
                <a:xfrm flipV="1">
                  <a:off x="5945976" y="3582392"/>
                  <a:ext cx="959309" cy="9504"/>
                </a:xfrm>
                <a:custGeom>
                  <a:avLst/>
                  <a:gdLst>
                    <a:gd name="connsiteX0" fmla="*/ 163810 w 163810"/>
                    <a:gd name="connsiteY0" fmla="*/ 2445 h 2445"/>
                    <a:gd name="connsiteX1" fmla="*/ 0 w 163810"/>
                    <a:gd name="connsiteY1" fmla="*/ 0 h 2445"/>
                    <a:gd name="connsiteX0" fmla="*/ 9885 w 9885"/>
                    <a:gd name="connsiteY0" fmla="*/ 588 h 6562"/>
                    <a:gd name="connsiteX1" fmla="*/ 0 w 9885"/>
                    <a:gd name="connsiteY1" fmla="*/ 5974 h 6562"/>
                    <a:gd name="connsiteX0" fmla="*/ 10000 w 10000"/>
                    <a:gd name="connsiteY0" fmla="*/ 1792 h 10000"/>
                    <a:gd name="connsiteX1" fmla="*/ 0 w 10000"/>
                    <a:gd name="connsiteY1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10000">
                      <a:moveTo>
                        <a:pt x="10000" y="1792"/>
                      </a:moveTo>
                      <a:cubicBezTo>
                        <a:pt x="6628" y="-3287"/>
                        <a:pt x="3372" y="3358"/>
                        <a:pt x="0" y="100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2" name="椭圆 151">
                  <a:extLst>
                    <a:ext uri="{FF2B5EF4-FFF2-40B4-BE49-F238E27FC236}">
                      <a16:creationId xmlns:a16="http://schemas.microsoft.com/office/drawing/2014/main" id="{FDB372C4-5C54-4E22-BC8E-0B5D365AFE45}"/>
                    </a:ext>
                  </a:extLst>
                </p:cNvPr>
                <p:cNvSpPr/>
                <p:nvPr/>
              </p:nvSpPr>
              <p:spPr>
                <a:xfrm flipV="1">
                  <a:off x="6279798" y="3066661"/>
                  <a:ext cx="306817" cy="306817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3" name="任意多边形: 形状 152">
                  <a:extLst>
                    <a:ext uri="{FF2B5EF4-FFF2-40B4-BE49-F238E27FC236}">
                      <a16:creationId xmlns:a16="http://schemas.microsoft.com/office/drawing/2014/main" id="{15804769-3FED-41D5-93E0-CB1D47ABA392}"/>
                    </a:ext>
                  </a:extLst>
                </p:cNvPr>
                <p:cNvSpPr/>
                <p:nvPr/>
              </p:nvSpPr>
              <p:spPr>
                <a:xfrm>
                  <a:off x="5943600" y="2823130"/>
                  <a:ext cx="968752" cy="70623"/>
                </a:xfrm>
                <a:custGeom>
                  <a:avLst/>
                  <a:gdLst>
                    <a:gd name="connsiteX0" fmla="*/ 0 w 968752"/>
                    <a:gd name="connsiteY0" fmla="*/ 6394 h 6394"/>
                    <a:gd name="connsiteX1" fmla="*/ 968752 w 968752"/>
                    <a:gd name="connsiteY1" fmla="*/ 0 h 6394"/>
                    <a:gd name="connsiteX0" fmla="*/ 0 w 10000"/>
                    <a:gd name="connsiteY0" fmla="*/ 10000 h 57853"/>
                    <a:gd name="connsiteX1" fmla="*/ 10000 w 10000"/>
                    <a:gd name="connsiteY1" fmla="*/ 0 h 57853"/>
                    <a:gd name="connsiteX0" fmla="*/ 0 w 10000"/>
                    <a:gd name="connsiteY0" fmla="*/ 10000 h 110453"/>
                    <a:gd name="connsiteX1" fmla="*/ 10000 w 10000"/>
                    <a:gd name="connsiteY1" fmla="*/ 0 h 110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110453">
                      <a:moveTo>
                        <a:pt x="0" y="10000"/>
                      </a:moveTo>
                      <a:cubicBezTo>
                        <a:pt x="33" y="121675"/>
                        <a:pt x="10066" y="168345"/>
                        <a:pt x="10000" y="0"/>
                      </a:cubicBezTo>
                    </a:path>
                  </a:pathLst>
                </a:cu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223" name="直接箭头连接符 222">
              <a:extLst>
                <a:ext uri="{FF2B5EF4-FFF2-40B4-BE49-F238E27FC236}">
                  <a16:creationId xmlns:a16="http://schemas.microsoft.com/office/drawing/2014/main" id="{EC667534-403A-4EBC-9D3F-A5856F8DAA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06118" y="1725760"/>
              <a:ext cx="12392" cy="56873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842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A5F16A3-0E8E-4DEC-9F1A-7626FA6885BC}"/>
              </a:ext>
            </a:extLst>
          </p:cNvPr>
          <p:cNvGrpSpPr/>
          <p:nvPr/>
        </p:nvGrpSpPr>
        <p:grpSpPr>
          <a:xfrm>
            <a:off x="1941021" y="974781"/>
            <a:ext cx="8933380" cy="5593973"/>
            <a:chOff x="1941021" y="974781"/>
            <a:chExt cx="8933380" cy="5593973"/>
          </a:xfrm>
        </p:grpSpPr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DBD74338-081E-45E3-90C4-A4545288CC50}"/>
                </a:ext>
              </a:extLst>
            </p:cNvPr>
            <p:cNvGrpSpPr/>
            <p:nvPr/>
          </p:nvGrpSpPr>
          <p:grpSpPr>
            <a:xfrm>
              <a:off x="1941021" y="975721"/>
              <a:ext cx="3769512" cy="5593033"/>
              <a:chOff x="1906599" y="974781"/>
              <a:chExt cx="3769512" cy="5593033"/>
            </a:xfrm>
          </p:grpSpPr>
          <p:grpSp>
            <p:nvGrpSpPr>
              <p:cNvPr id="100" name="组合 99">
                <a:extLst>
                  <a:ext uri="{FF2B5EF4-FFF2-40B4-BE49-F238E27FC236}">
                    <a16:creationId xmlns:a16="http://schemas.microsoft.com/office/drawing/2014/main" id="{16F268FC-1B7A-4CC4-B649-7199B59CA4CF}"/>
                  </a:ext>
                </a:extLst>
              </p:cNvPr>
              <p:cNvGrpSpPr/>
              <p:nvPr/>
            </p:nvGrpSpPr>
            <p:grpSpPr>
              <a:xfrm>
                <a:off x="1906599" y="974781"/>
                <a:ext cx="3769512" cy="1434311"/>
                <a:chOff x="4463675" y="1636510"/>
                <a:chExt cx="2967989" cy="1129329"/>
              </a:xfrm>
            </p:grpSpPr>
            <p:pic>
              <p:nvPicPr>
                <p:cNvPr id="134" name="图片 133">
                  <a:extLst>
                    <a:ext uri="{FF2B5EF4-FFF2-40B4-BE49-F238E27FC236}">
                      <a16:creationId xmlns:a16="http://schemas.microsoft.com/office/drawing/2014/main" id="{0DB34C0F-09AE-4EB6-AC4A-2776237CBC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463675" y="1636510"/>
                  <a:ext cx="2967989" cy="1129329"/>
                </a:xfrm>
                <a:prstGeom prst="rect">
                  <a:avLst/>
                </a:prstGeom>
              </p:spPr>
            </p:pic>
            <p:pic>
              <p:nvPicPr>
                <p:cNvPr id="135" name="图片 134">
                  <a:extLst>
                    <a:ext uri="{FF2B5EF4-FFF2-40B4-BE49-F238E27FC236}">
                      <a16:creationId xmlns:a16="http://schemas.microsoft.com/office/drawing/2014/main" id="{7AA3EA99-2564-4236-9CDE-8540C53049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05951" y="2358945"/>
                  <a:ext cx="290049" cy="123841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组合 100">
                <a:extLst>
                  <a:ext uri="{FF2B5EF4-FFF2-40B4-BE49-F238E27FC236}">
                    <a16:creationId xmlns:a16="http://schemas.microsoft.com/office/drawing/2014/main" id="{1F01F303-2646-4D2C-A2EA-FBC766C3C026}"/>
                  </a:ext>
                </a:extLst>
              </p:cNvPr>
              <p:cNvGrpSpPr/>
              <p:nvPr/>
            </p:nvGrpSpPr>
            <p:grpSpPr>
              <a:xfrm>
                <a:off x="3083167" y="2347366"/>
                <a:ext cx="1276766" cy="4220448"/>
                <a:chOff x="9541485" y="296131"/>
                <a:chExt cx="1820516" cy="6017855"/>
              </a:xfrm>
            </p:grpSpPr>
            <p:grpSp>
              <p:nvGrpSpPr>
                <p:cNvPr id="102" name="组合 101">
                  <a:extLst>
                    <a:ext uri="{FF2B5EF4-FFF2-40B4-BE49-F238E27FC236}">
                      <a16:creationId xmlns:a16="http://schemas.microsoft.com/office/drawing/2014/main" id="{5B51F8DB-DE53-49E4-A814-7F134565EFFE}"/>
                    </a:ext>
                  </a:extLst>
                </p:cNvPr>
                <p:cNvGrpSpPr/>
                <p:nvPr/>
              </p:nvGrpSpPr>
              <p:grpSpPr>
                <a:xfrm>
                  <a:off x="10391647" y="1080498"/>
                  <a:ext cx="114573" cy="2171506"/>
                  <a:chOff x="5889476" y="2827481"/>
                  <a:chExt cx="57641" cy="1631012"/>
                </a:xfrm>
              </p:grpSpPr>
              <p:cxnSp>
                <p:nvCxnSpPr>
                  <p:cNvPr id="132" name="直接连接符 131">
                    <a:extLst>
                      <a:ext uri="{FF2B5EF4-FFF2-40B4-BE49-F238E27FC236}">
                        <a16:creationId xmlns:a16="http://schemas.microsoft.com/office/drawing/2014/main" id="{07C4AA6A-5991-4DA7-AFB7-5B754FBE21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889476" y="2829622"/>
                    <a:ext cx="0" cy="162887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>
                    <a:extLst>
                      <a:ext uri="{FF2B5EF4-FFF2-40B4-BE49-F238E27FC236}">
                        <a16:creationId xmlns:a16="http://schemas.microsoft.com/office/drawing/2014/main" id="{0C0F1347-3599-4FC4-B48D-369CB15C46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47117" y="2827481"/>
                    <a:ext cx="0" cy="163101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3" name="椭圆 102">
                  <a:extLst>
                    <a:ext uri="{FF2B5EF4-FFF2-40B4-BE49-F238E27FC236}">
                      <a16:creationId xmlns:a16="http://schemas.microsoft.com/office/drawing/2014/main" id="{26295AA3-2228-4C9C-A893-4C71DCBEC842}"/>
                    </a:ext>
                  </a:extLst>
                </p:cNvPr>
                <p:cNvSpPr/>
                <p:nvPr/>
              </p:nvSpPr>
              <p:spPr>
                <a:xfrm>
                  <a:off x="9584463" y="4606896"/>
                  <a:ext cx="1707087" cy="170709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矩形: 圆角 103">
                  <a:extLst>
                    <a:ext uri="{FF2B5EF4-FFF2-40B4-BE49-F238E27FC236}">
                      <a16:creationId xmlns:a16="http://schemas.microsoft.com/office/drawing/2014/main" id="{DC6F3B52-300F-49D0-B9F4-A917B649F131}"/>
                    </a:ext>
                  </a:extLst>
                </p:cNvPr>
                <p:cNvSpPr/>
                <p:nvPr/>
              </p:nvSpPr>
              <p:spPr>
                <a:xfrm>
                  <a:off x="9541485" y="5286445"/>
                  <a:ext cx="1820516" cy="358106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05" name="直接连接符 104">
                  <a:extLst>
                    <a:ext uri="{FF2B5EF4-FFF2-40B4-BE49-F238E27FC236}">
                      <a16:creationId xmlns:a16="http://schemas.microsoft.com/office/drawing/2014/main" id="{813FC8B9-E8C9-4681-82AD-87E093C958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541485" y="5332240"/>
                  <a:ext cx="182051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>
                  <a:extLst>
                    <a:ext uri="{FF2B5EF4-FFF2-40B4-BE49-F238E27FC236}">
                      <a16:creationId xmlns:a16="http://schemas.microsoft.com/office/drawing/2014/main" id="{59E479A7-D369-4FCC-B0B7-16A8BE3BEE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541485" y="5592003"/>
                  <a:ext cx="182051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7" name="组合 106">
                  <a:extLst>
                    <a:ext uri="{FF2B5EF4-FFF2-40B4-BE49-F238E27FC236}">
                      <a16:creationId xmlns:a16="http://schemas.microsoft.com/office/drawing/2014/main" id="{72F73B0B-43A7-48BA-8F45-F48CDB3F60F4}"/>
                    </a:ext>
                  </a:extLst>
                </p:cNvPr>
                <p:cNvGrpSpPr/>
                <p:nvPr/>
              </p:nvGrpSpPr>
              <p:grpSpPr>
                <a:xfrm>
                  <a:off x="10240338" y="3214858"/>
                  <a:ext cx="420361" cy="1425661"/>
                  <a:chOff x="392900" y="4843541"/>
                  <a:chExt cx="192250" cy="652018"/>
                </a:xfrm>
              </p:grpSpPr>
              <p:sp>
                <p:nvSpPr>
                  <p:cNvPr id="120" name="任意多边形: 形状 119">
                    <a:extLst>
                      <a:ext uri="{FF2B5EF4-FFF2-40B4-BE49-F238E27FC236}">
                        <a16:creationId xmlns:a16="http://schemas.microsoft.com/office/drawing/2014/main" id="{0DB9DB00-A2CF-4646-B4DC-2854EBA9438E}"/>
                      </a:ext>
                    </a:extLst>
                  </p:cNvPr>
                  <p:cNvSpPr/>
                  <p:nvPr/>
                </p:nvSpPr>
                <p:spPr>
                  <a:xfrm>
                    <a:off x="392900" y="4843541"/>
                    <a:ext cx="192250" cy="652018"/>
                  </a:xfrm>
                  <a:custGeom>
                    <a:avLst/>
                    <a:gdLst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44760 w 617060"/>
                      <a:gd name="connsiteY3" fmla="*/ 1675334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44760 w 617060"/>
                      <a:gd name="connsiteY3" fmla="*/ 1675334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28774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28774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19745 h 2122942"/>
                      <a:gd name="connsiteX1" fmla="*/ 0 w 617060"/>
                      <a:gd name="connsiteY1" fmla="*/ 2122942 h 2122942"/>
                      <a:gd name="connsiteX2" fmla="*/ 38366 w 617060"/>
                      <a:gd name="connsiteY2" fmla="*/ 2078182 h 2122942"/>
                      <a:gd name="connsiteX3" fmla="*/ 35168 w 617060"/>
                      <a:gd name="connsiteY3" fmla="*/ 1668940 h 2122942"/>
                      <a:gd name="connsiteX4" fmla="*/ 83127 w 617060"/>
                      <a:gd name="connsiteY4" fmla="*/ 652229 h 2122942"/>
                      <a:gd name="connsiteX5" fmla="*/ 134282 w 617060"/>
                      <a:gd name="connsiteY5" fmla="*/ 645835 h 2122942"/>
                      <a:gd name="connsiteX6" fmla="*/ 172649 w 617060"/>
                      <a:gd name="connsiteY6" fmla="*/ 0 h 2122942"/>
                      <a:gd name="connsiteX7" fmla="*/ 441214 w 617060"/>
                      <a:gd name="connsiteY7" fmla="*/ 6395 h 2122942"/>
                      <a:gd name="connsiteX8" fmla="*/ 489172 w 617060"/>
                      <a:gd name="connsiteY8" fmla="*/ 639440 h 2122942"/>
                      <a:gd name="connsiteX9" fmla="*/ 533932 w 617060"/>
                      <a:gd name="connsiteY9" fmla="*/ 642638 h 2122942"/>
                      <a:gd name="connsiteX10" fmla="*/ 581890 w 617060"/>
                      <a:gd name="connsiteY10" fmla="*/ 1678531 h 2122942"/>
                      <a:gd name="connsiteX11" fmla="*/ 578693 w 617060"/>
                      <a:gd name="connsiteY11" fmla="*/ 2081379 h 2122942"/>
                      <a:gd name="connsiteX12" fmla="*/ 617060 w 617060"/>
                      <a:gd name="connsiteY12" fmla="*/ 2119745 h 2122942"/>
                      <a:gd name="connsiteX0" fmla="*/ 617060 w 617060"/>
                      <a:gd name="connsiteY0" fmla="*/ 2113350 h 2116547"/>
                      <a:gd name="connsiteX1" fmla="*/ 0 w 617060"/>
                      <a:gd name="connsiteY1" fmla="*/ 2116547 h 2116547"/>
                      <a:gd name="connsiteX2" fmla="*/ 38366 w 617060"/>
                      <a:gd name="connsiteY2" fmla="*/ 2071787 h 2116547"/>
                      <a:gd name="connsiteX3" fmla="*/ 35168 w 617060"/>
                      <a:gd name="connsiteY3" fmla="*/ 1662545 h 2116547"/>
                      <a:gd name="connsiteX4" fmla="*/ 83127 w 617060"/>
                      <a:gd name="connsiteY4" fmla="*/ 645834 h 2116547"/>
                      <a:gd name="connsiteX5" fmla="*/ 134282 w 617060"/>
                      <a:gd name="connsiteY5" fmla="*/ 639440 h 2116547"/>
                      <a:gd name="connsiteX6" fmla="*/ 172649 w 617060"/>
                      <a:gd name="connsiteY6" fmla="*/ 6394 h 2116547"/>
                      <a:gd name="connsiteX7" fmla="*/ 441214 w 617060"/>
                      <a:gd name="connsiteY7" fmla="*/ 0 h 2116547"/>
                      <a:gd name="connsiteX8" fmla="*/ 489172 w 617060"/>
                      <a:gd name="connsiteY8" fmla="*/ 633045 h 2116547"/>
                      <a:gd name="connsiteX9" fmla="*/ 533932 w 617060"/>
                      <a:gd name="connsiteY9" fmla="*/ 636243 h 2116547"/>
                      <a:gd name="connsiteX10" fmla="*/ 581890 w 617060"/>
                      <a:gd name="connsiteY10" fmla="*/ 1672136 h 2116547"/>
                      <a:gd name="connsiteX11" fmla="*/ 578693 w 617060"/>
                      <a:gd name="connsiteY11" fmla="*/ 2074984 h 2116547"/>
                      <a:gd name="connsiteX12" fmla="*/ 617060 w 617060"/>
                      <a:gd name="connsiteY12" fmla="*/ 2113350 h 2116547"/>
                      <a:gd name="connsiteX0" fmla="*/ 617060 w 617060"/>
                      <a:gd name="connsiteY0" fmla="*/ 2113350 h 2116547"/>
                      <a:gd name="connsiteX1" fmla="*/ 0 w 617060"/>
                      <a:gd name="connsiteY1" fmla="*/ 2116547 h 2116547"/>
                      <a:gd name="connsiteX2" fmla="*/ 38366 w 617060"/>
                      <a:gd name="connsiteY2" fmla="*/ 2071787 h 2116547"/>
                      <a:gd name="connsiteX3" fmla="*/ 35168 w 617060"/>
                      <a:gd name="connsiteY3" fmla="*/ 1662545 h 2116547"/>
                      <a:gd name="connsiteX4" fmla="*/ 83127 w 617060"/>
                      <a:gd name="connsiteY4" fmla="*/ 645834 h 2116547"/>
                      <a:gd name="connsiteX5" fmla="*/ 134282 w 617060"/>
                      <a:gd name="connsiteY5" fmla="*/ 639440 h 2116547"/>
                      <a:gd name="connsiteX6" fmla="*/ 172649 w 617060"/>
                      <a:gd name="connsiteY6" fmla="*/ 0 h 2116547"/>
                      <a:gd name="connsiteX7" fmla="*/ 441214 w 617060"/>
                      <a:gd name="connsiteY7" fmla="*/ 0 h 2116547"/>
                      <a:gd name="connsiteX8" fmla="*/ 489172 w 617060"/>
                      <a:gd name="connsiteY8" fmla="*/ 633045 h 2116547"/>
                      <a:gd name="connsiteX9" fmla="*/ 533932 w 617060"/>
                      <a:gd name="connsiteY9" fmla="*/ 636243 h 2116547"/>
                      <a:gd name="connsiteX10" fmla="*/ 581890 w 617060"/>
                      <a:gd name="connsiteY10" fmla="*/ 1672136 h 2116547"/>
                      <a:gd name="connsiteX11" fmla="*/ 578693 w 617060"/>
                      <a:gd name="connsiteY11" fmla="*/ 2074984 h 2116547"/>
                      <a:gd name="connsiteX12" fmla="*/ 617060 w 617060"/>
                      <a:gd name="connsiteY12" fmla="*/ 2113350 h 2116547"/>
                      <a:gd name="connsiteX0" fmla="*/ 627965 w 627965"/>
                      <a:gd name="connsiteY0" fmla="*/ 2129711 h 2129711"/>
                      <a:gd name="connsiteX1" fmla="*/ 0 w 627965"/>
                      <a:gd name="connsiteY1" fmla="*/ 2116547 h 2129711"/>
                      <a:gd name="connsiteX2" fmla="*/ 38366 w 627965"/>
                      <a:gd name="connsiteY2" fmla="*/ 2071787 h 2129711"/>
                      <a:gd name="connsiteX3" fmla="*/ 35168 w 627965"/>
                      <a:gd name="connsiteY3" fmla="*/ 1662545 h 2129711"/>
                      <a:gd name="connsiteX4" fmla="*/ 83127 w 627965"/>
                      <a:gd name="connsiteY4" fmla="*/ 645834 h 2129711"/>
                      <a:gd name="connsiteX5" fmla="*/ 134282 w 627965"/>
                      <a:gd name="connsiteY5" fmla="*/ 639440 h 2129711"/>
                      <a:gd name="connsiteX6" fmla="*/ 172649 w 627965"/>
                      <a:gd name="connsiteY6" fmla="*/ 0 h 2129711"/>
                      <a:gd name="connsiteX7" fmla="*/ 441214 w 627965"/>
                      <a:gd name="connsiteY7" fmla="*/ 0 h 2129711"/>
                      <a:gd name="connsiteX8" fmla="*/ 489172 w 627965"/>
                      <a:gd name="connsiteY8" fmla="*/ 633045 h 2129711"/>
                      <a:gd name="connsiteX9" fmla="*/ 533932 w 627965"/>
                      <a:gd name="connsiteY9" fmla="*/ 636243 h 2129711"/>
                      <a:gd name="connsiteX10" fmla="*/ 581890 w 627965"/>
                      <a:gd name="connsiteY10" fmla="*/ 1672136 h 2129711"/>
                      <a:gd name="connsiteX11" fmla="*/ 578693 w 627965"/>
                      <a:gd name="connsiteY11" fmla="*/ 2074984 h 2129711"/>
                      <a:gd name="connsiteX12" fmla="*/ 627965 w 627965"/>
                      <a:gd name="connsiteY12" fmla="*/ 2129711 h 2129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27965" h="2129711">
                        <a:moveTo>
                          <a:pt x="627965" y="2129711"/>
                        </a:moveTo>
                        <a:lnTo>
                          <a:pt x="0" y="2116547"/>
                        </a:lnTo>
                        <a:lnTo>
                          <a:pt x="38366" y="2071787"/>
                        </a:lnTo>
                        <a:lnTo>
                          <a:pt x="35168" y="1662545"/>
                        </a:lnTo>
                        <a:cubicBezTo>
                          <a:pt x="27709" y="1320444"/>
                          <a:pt x="42629" y="984738"/>
                          <a:pt x="83127" y="645834"/>
                        </a:cubicBezTo>
                        <a:lnTo>
                          <a:pt x="134282" y="639440"/>
                        </a:lnTo>
                        <a:cubicBezTo>
                          <a:pt x="137479" y="420964"/>
                          <a:pt x="159860" y="215278"/>
                          <a:pt x="172649" y="0"/>
                        </a:cubicBezTo>
                        <a:lnTo>
                          <a:pt x="441214" y="0"/>
                        </a:lnTo>
                        <a:cubicBezTo>
                          <a:pt x="457200" y="214212"/>
                          <a:pt x="482778" y="422031"/>
                          <a:pt x="489172" y="633045"/>
                        </a:cubicBezTo>
                        <a:lnTo>
                          <a:pt x="533932" y="636243"/>
                        </a:lnTo>
                        <a:cubicBezTo>
                          <a:pt x="569102" y="984738"/>
                          <a:pt x="585088" y="1320444"/>
                          <a:pt x="581890" y="1672136"/>
                        </a:cubicBezTo>
                        <a:cubicBezTo>
                          <a:pt x="582956" y="1806419"/>
                          <a:pt x="577627" y="1940701"/>
                          <a:pt x="578693" y="2074984"/>
                        </a:cubicBezTo>
                        <a:lnTo>
                          <a:pt x="627965" y="212971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21" name="任意多边形: 形状 120">
                    <a:extLst>
                      <a:ext uri="{FF2B5EF4-FFF2-40B4-BE49-F238E27FC236}">
                        <a16:creationId xmlns:a16="http://schemas.microsoft.com/office/drawing/2014/main" id="{7A77CC15-1D50-4710-A3E2-4F106E9C9EAF}"/>
                      </a:ext>
                    </a:extLst>
                  </p:cNvPr>
                  <p:cNvSpPr/>
                  <p:nvPr/>
                </p:nvSpPr>
                <p:spPr>
                  <a:xfrm>
                    <a:off x="452630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22" name="任意多边形: 形状 121">
                    <a:extLst>
                      <a:ext uri="{FF2B5EF4-FFF2-40B4-BE49-F238E27FC236}">
                        <a16:creationId xmlns:a16="http://schemas.microsoft.com/office/drawing/2014/main" id="{9EC82094-6D43-47E1-94EE-B759F922479F}"/>
                      </a:ext>
                    </a:extLst>
                  </p:cNvPr>
                  <p:cNvSpPr/>
                  <p:nvPr/>
                </p:nvSpPr>
                <p:spPr>
                  <a:xfrm>
                    <a:off x="476376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23" name="任意多边形: 形状 122">
                    <a:extLst>
                      <a:ext uri="{FF2B5EF4-FFF2-40B4-BE49-F238E27FC236}">
                        <a16:creationId xmlns:a16="http://schemas.microsoft.com/office/drawing/2014/main" id="{4DC43791-0E7E-465A-9D0D-23C5DF6FD72B}"/>
                      </a:ext>
                    </a:extLst>
                  </p:cNvPr>
                  <p:cNvSpPr/>
                  <p:nvPr/>
                </p:nvSpPr>
                <p:spPr>
                  <a:xfrm>
                    <a:off x="501615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24" name="任意多边形: 形状 123">
                    <a:extLst>
                      <a:ext uri="{FF2B5EF4-FFF2-40B4-BE49-F238E27FC236}">
                        <a16:creationId xmlns:a16="http://schemas.microsoft.com/office/drawing/2014/main" id="{751D8081-D1DF-456F-9936-2A648D6EC3CA}"/>
                      </a:ext>
                    </a:extLst>
                  </p:cNvPr>
                  <p:cNvSpPr/>
                  <p:nvPr/>
                </p:nvSpPr>
                <p:spPr>
                  <a:xfrm>
                    <a:off x="430229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25" name="任意多边形: 形状 124">
                    <a:extLst>
                      <a:ext uri="{FF2B5EF4-FFF2-40B4-BE49-F238E27FC236}">
                        <a16:creationId xmlns:a16="http://schemas.microsoft.com/office/drawing/2014/main" id="{9C7125CD-ACBB-4A08-BC6D-9055D90AB780}"/>
                      </a:ext>
                    </a:extLst>
                  </p:cNvPr>
                  <p:cNvSpPr/>
                  <p:nvPr/>
                </p:nvSpPr>
                <p:spPr>
                  <a:xfrm rot="152526">
                    <a:off x="409402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26" name="任意多边形: 形状 125">
                    <a:extLst>
                      <a:ext uri="{FF2B5EF4-FFF2-40B4-BE49-F238E27FC236}">
                        <a16:creationId xmlns:a16="http://schemas.microsoft.com/office/drawing/2014/main" id="{5B9F1911-C287-4B5F-A2FB-52BEE71696D1}"/>
                      </a:ext>
                    </a:extLst>
                  </p:cNvPr>
                  <p:cNvSpPr/>
                  <p:nvPr/>
                </p:nvSpPr>
                <p:spPr>
                  <a:xfrm>
                    <a:off x="523114" y="5114961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27" name="任意多边形: 形状 126">
                    <a:extLst>
                      <a:ext uri="{FF2B5EF4-FFF2-40B4-BE49-F238E27FC236}">
                        <a16:creationId xmlns:a16="http://schemas.microsoft.com/office/drawing/2014/main" id="{2F039EEC-5888-49E2-8279-7BD4E97F8DF0}"/>
                      </a:ext>
                    </a:extLst>
                  </p:cNvPr>
                  <p:cNvSpPr/>
                  <p:nvPr/>
                </p:nvSpPr>
                <p:spPr>
                  <a:xfrm rot="21421934">
                    <a:off x="542086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28" name="任意多边形: 形状 127">
                    <a:extLst>
                      <a:ext uri="{FF2B5EF4-FFF2-40B4-BE49-F238E27FC236}">
                        <a16:creationId xmlns:a16="http://schemas.microsoft.com/office/drawing/2014/main" id="{A8BFCA78-7902-487D-9FE0-5A2F7D81A996}"/>
                      </a:ext>
                    </a:extLst>
                  </p:cNvPr>
                  <p:cNvSpPr/>
                  <p:nvPr/>
                </p:nvSpPr>
                <p:spPr>
                  <a:xfrm>
                    <a:off x="405745" y="5476565"/>
                    <a:ext cx="162619" cy="0"/>
                  </a:xfrm>
                  <a:custGeom>
                    <a:avLst/>
                    <a:gdLst>
                      <a:gd name="connsiteX0" fmla="*/ 162619 w 162619"/>
                      <a:gd name="connsiteY0" fmla="*/ 0 h 0"/>
                      <a:gd name="connsiteX1" fmla="*/ 0 w 162619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2619">
                        <a:moveTo>
                          <a:pt x="16261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9" name="任意多边形: 形状 128">
                    <a:extLst>
                      <a:ext uri="{FF2B5EF4-FFF2-40B4-BE49-F238E27FC236}">
                        <a16:creationId xmlns:a16="http://schemas.microsoft.com/office/drawing/2014/main" id="{6951765D-1381-4FF4-A96E-9B311784E6D4}"/>
                      </a:ext>
                    </a:extLst>
                  </p:cNvPr>
                  <p:cNvSpPr/>
                  <p:nvPr/>
                </p:nvSpPr>
                <p:spPr>
                  <a:xfrm>
                    <a:off x="434352" y="5037565"/>
                    <a:ext cx="108020" cy="0"/>
                  </a:xfrm>
                  <a:custGeom>
                    <a:avLst/>
                    <a:gdLst>
                      <a:gd name="connsiteX0" fmla="*/ 108020 w 108020"/>
                      <a:gd name="connsiteY0" fmla="*/ 0 h 0"/>
                      <a:gd name="connsiteX1" fmla="*/ 0 w 10802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020">
                        <a:moveTo>
                          <a:pt x="10802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0" name="任意多边形: 形状 129">
                    <a:extLst>
                      <a:ext uri="{FF2B5EF4-FFF2-40B4-BE49-F238E27FC236}">
                        <a16:creationId xmlns:a16="http://schemas.microsoft.com/office/drawing/2014/main" id="{51D12D91-5D25-4F26-9871-964C06E04442}"/>
                      </a:ext>
                    </a:extLst>
                  </p:cNvPr>
                  <p:cNvSpPr/>
                  <p:nvPr/>
                </p:nvSpPr>
                <p:spPr>
                  <a:xfrm>
                    <a:off x="403999" y="5347985"/>
                    <a:ext cx="163810" cy="2445"/>
                  </a:xfrm>
                  <a:custGeom>
                    <a:avLst/>
                    <a:gdLst>
                      <a:gd name="connsiteX0" fmla="*/ 163810 w 163810"/>
                      <a:gd name="connsiteY0" fmla="*/ 2445 h 2445"/>
                      <a:gd name="connsiteX1" fmla="*/ 0 w 163810"/>
                      <a:gd name="connsiteY1" fmla="*/ 0 h 2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3810" h="2445">
                        <a:moveTo>
                          <a:pt x="163810" y="2445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1" name="椭圆 130">
                    <a:extLst>
                      <a:ext uri="{FF2B5EF4-FFF2-40B4-BE49-F238E27FC236}">
                        <a16:creationId xmlns:a16="http://schemas.microsoft.com/office/drawing/2014/main" id="{FB79C286-0F54-436E-BAAA-229442787D41}"/>
                      </a:ext>
                    </a:extLst>
                  </p:cNvPr>
                  <p:cNvSpPr/>
                  <p:nvPr/>
                </p:nvSpPr>
                <p:spPr>
                  <a:xfrm>
                    <a:off x="462230" y="5387011"/>
                    <a:ext cx="51789" cy="5178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8" name="组合 107">
                  <a:extLst>
                    <a:ext uri="{FF2B5EF4-FFF2-40B4-BE49-F238E27FC236}">
                      <a16:creationId xmlns:a16="http://schemas.microsoft.com/office/drawing/2014/main" id="{FAF2D4D8-AE37-4B6D-AAA3-5D702548DD88}"/>
                    </a:ext>
                  </a:extLst>
                </p:cNvPr>
                <p:cNvGrpSpPr/>
                <p:nvPr/>
              </p:nvGrpSpPr>
              <p:grpSpPr>
                <a:xfrm>
                  <a:off x="10255427" y="296131"/>
                  <a:ext cx="365158" cy="1389026"/>
                  <a:chOff x="6928050" y="3789090"/>
                  <a:chExt cx="365158" cy="1389026"/>
                </a:xfrm>
              </p:grpSpPr>
              <p:sp>
                <p:nvSpPr>
                  <p:cNvPr id="109" name="任意多边形: 形状 108">
                    <a:extLst>
                      <a:ext uri="{FF2B5EF4-FFF2-40B4-BE49-F238E27FC236}">
                        <a16:creationId xmlns:a16="http://schemas.microsoft.com/office/drawing/2014/main" id="{CA81C97B-B7AC-466A-9EF0-9C12F66AE3F2}"/>
                      </a:ext>
                    </a:extLst>
                  </p:cNvPr>
                  <p:cNvSpPr/>
                  <p:nvPr/>
                </p:nvSpPr>
                <p:spPr>
                  <a:xfrm flipV="1">
                    <a:off x="6928050" y="3789090"/>
                    <a:ext cx="365158" cy="1389026"/>
                  </a:xfrm>
                  <a:custGeom>
                    <a:avLst/>
                    <a:gdLst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44760 w 617060"/>
                      <a:gd name="connsiteY3" fmla="*/ 1675334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44760 w 617060"/>
                      <a:gd name="connsiteY3" fmla="*/ 1675334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28774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28774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19745 h 2122942"/>
                      <a:gd name="connsiteX1" fmla="*/ 0 w 617060"/>
                      <a:gd name="connsiteY1" fmla="*/ 2122942 h 2122942"/>
                      <a:gd name="connsiteX2" fmla="*/ 38366 w 617060"/>
                      <a:gd name="connsiteY2" fmla="*/ 2078182 h 2122942"/>
                      <a:gd name="connsiteX3" fmla="*/ 35168 w 617060"/>
                      <a:gd name="connsiteY3" fmla="*/ 1668940 h 2122942"/>
                      <a:gd name="connsiteX4" fmla="*/ 83127 w 617060"/>
                      <a:gd name="connsiteY4" fmla="*/ 652229 h 2122942"/>
                      <a:gd name="connsiteX5" fmla="*/ 134282 w 617060"/>
                      <a:gd name="connsiteY5" fmla="*/ 645835 h 2122942"/>
                      <a:gd name="connsiteX6" fmla="*/ 172649 w 617060"/>
                      <a:gd name="connsiteY6" fmla="*/ 0 h 2122942"/>
                      <a:gd name="connsiteX7" fmla="*/ 441214 w 617060"/>
                      <a:gd name="connsiteY7" fmla="*/ 6395 h 2122942"/>
                      <a:gd name="connsiteX8" fmla="*/ 489172 w 617060"/>
                      <a:gd name="connsiteY8" fmla="*/ 639440 h 2122942"/>
                      <a:gd name="connsiteX9" fmla="*/ 533932 w 617060"/>
                      <a:gd name="connsiteY9" fmla="*/ 642638 h 2122942"/>
                      <a:gd name="connsiteX10" fmla="*/ 581890 w 617060"/>
                      <a:gd name="connsiteY10" fmla="*/ 1678531 h 2122942"/>
                      <a:gd name="connsiteX11" fmla="*/ 578693 w 617060"/>
                      <a:gd name="connsiteY11" fmla="*/ 2081379 h 2122942"/>
                      <a:gd name="connsiteX12" fmla="*/ 617060 w 617060"/>
                      <a:gd name="connsiteY12" fmla="*/ 2119745 h 2122942"/>
                      <a:gd name="connsiteX0" fmla="*/ 617060 w 617060"/>
                      <a:gd name="connsiteY0" fmla="*/ 2113350 h 2116547"/>
                      <a:gd name="connsiteX1" fmla="*/ 0 w 617060"/>
                      <a:gd name="connsiteY1" fmla="*/ 2116547 h 2116547"/>
                      <a:gd name="connsiteX2" fmla="*/ 38366 w 617060"/>
                      <a:gd name="connsiteY2" fmla="*/ 2071787 h 2116547"/>
                      <a:gd name="connsiteX3" fmla="*/ 35168 w 617060"/>
                      <a:gd name="connsiteY3" fmla="*/ 1662545 h 2116547"/>
                      <a:gd name="connsiteX4" fmla="*/ 83127 w 617060"/>
                      <a:gd name="connsiteY4" fmla="*/ 645834 h 2116547"/>
                      <a:gd name="connsiteX5" fmla="*/ 134282 w 617060"/>
                      <a:gd name="connsiteY5" fmla="*/ 639440 h 2116547"/>
                      <a:gd name="connsiteX6" fmla="*/ 172649 w 617060"/>
                      <a:gd name="connsiteY6" fmla="*/ 6394 h 2116547"/>
                      <a:gd name="connsiteX7" fmla="*/ 441214 w 617060"/>
                      <a:gd name="connsiteY7" fmla="*/ 0 h 2116547"/>
                      <a:gd name="connsiteX8" fmla="*/ 489172 w 617060"/>
                      <a:gd name="connsiteY8" fmla="*/ 633045 h 2116547"/>
                      <a:gd name="connsiteX9" fmla="*/ 533932 w 617060"/>
                      <a:gd name="connsiteY9" fmla="*/ 636243 h 2116547"/>
                      <a:gd name="connsiteX10" fmla="*/ 581890 w 617060"/>
                      <a:gd name="connsiteY10" fmla="*/ 1672136 h 2116547"/>
                      <a:gd name="connsiteX11" fmla="*/ 578693 w 617060"/>
                      <a:gd name="connsiteY11" fmla="*/ 2074984 h 2116547"/>
                      <a:gd name="connsiteX12" fmla="*/ 617060 w 617060"/>
                      <a:gd name="connsiteY12" fmla="*/ 2113350 h 2116547"/>
                      <a:gd name="connsiteX0" fmla="*/ 617060 w 617060"/>
                      <a:gd name="connsiteY0" fmla="*/ 2113350 h 2116547"/>
                      <a:gd name="connsiteX1" fmla="*/ 0 w 617060"/>
                      <a:gd name="connsiteY1" fmla="*/ 2116547 h 2116547"/>
                      <a:gd name="connsiteX2" fmla="*/ 38366 w 617060"/>
                      <a:gd name="connsiteY2" fmla="*/ 2071787 h 2116547"/>
                      <a:gd name="connsiteX3" fmla="*/ 35168 w 617060"/>
                      <a:gd name="connsiteY3" fmla="*/ 1662545 h 2116547"/>
                      <a:gd name="connsiteX4" fmla="*/ 83127 w 617060"/>
                      <a:gd name="connsiteY4" fmla="*/ 645834 h 2116547"/>
                      <a:gd name="connsiteX5" fmla="*/ 134282 w 617060"/>
                      <a:gd name="connsiteY5" fmla="*/ 639440 h 2116547"/>
                      <a:gd name="connsiteX6" fmla="*/ 172649 w 617060"/>
                      <a:gd name="connsiteY6" fmla="*/ 0 h 2116547"/>
                      <a:gd name="connsiteX7" fmla="*/ 441214 w 617060"/>
                      <a:gd name="connsiteY7" fmla="*/ 0 h 2116547"/>
                      <a:gd name="connsiteX8" fmla="*/ 489172 w 617060"/>
                      <a:gd name="connsiteY8" fmla="*/ 633045 h 2116547"/>
                      <a:gd name="connsiteX9" fmla="*/ 533932 w 617060"/>
                      <a:gd name="connsiteY9" fmla="*/ 636243 h 2116547"/>
                      <a:gd name="connsiteX10" fmla="*/ 581890 w 617060"/>
                      <a:gd name="connsiteY10" fmla="*/ 1672136 h 2116547"/>
                      <a:gd name="connsiteX11" fmla="*/ 578693 w 617060"/>
                      <a:gd name="connsiteY11" fmla="*/ 2074984 h 2116547"/>
                      <a:gd name="connsiteX12" fmla="*/ 617060 w 617060"/>
                      <a:gd name="connsiteY12" fmla="*/ 2113350 h 2116547"/>
                      <a:gd name="connsiteX0" fmla="*/ 627965 w 627965"/>
                      <a:gd name="connsiteY0" fmla="*/ 2129711 h 2129711"/>
                      <a:gd name="connsiteX1" fmla="*/ 0 w 627965"/>
                      <a:gd name="connsiteY1" fmla="*/ 2116547 h 2129711"/>
                      <a:gd name="connsiteX2" fmla="*/ 38366 w 627965"/>
                      <a:gd name="connsiteY2" fmla="*/ 2071787 h 2129711"/>
                      <a:gd name="connsiteX3" fmla="*/ 35168 w 627965"/>
                      <a:gd name="connsiteY3" fmla="*/ 1662545 h 2129711"/>
                      <a:gd name="connsiteX4" fmla="*/ 83127 w 627965"/>
                      <a:gd name="connsiteY4" fmla="*/ 645834 h 2129711"/>
                      <a:gd name="connsiteX5" fmla="*/ 134282 w 627965"/>
                      <a:gd name="connsiteY5" fmla="*/ 639440 h 2129711"/>
                      <a:gd name="connsiteX6" fmla="*/ 172649 w 627965"/>
                      <a:gd name="connsiteY6" fmla="*/ 0 h 2129711"/>
                      <a:gd name="connsiteX7" fmla="*/ 441214 w 627965"/>
                      <a:gd name="connsiteY7" fmla="*/ 0 h 2129711"/>
                      <a:gd name="connsiteX8" fmla="*/ 489172 w 627965"/>
                      <a:gd name="connsiteY8" fmla="*/ 633045 h 2129711"/>
                      <a:gd name="connsiteX9" fmla="*/ 533932 w 627965"/>
                      <a:gd name="connsiteY9" fmla="*/ 636243 h 2129711"/>
                      <a:gd name="connsiteX10" fmla="*/ 581890 w 627965"/>
                      <a:gd name="connsiteY10" fmla="*/ 1672136 h 2129711"/>
                      <a:gd name="connsiteX11" fmla="*/ 578693 w 627965"/>
                      <a:gd name="connsiteY11" fmla="*/ 2074984 h 2129711"/>
                      <a:gd name="connsiteX12" fmla="*/ 627965 w 627965"/>
                      <a:gd name="connsiteY12" fmla="*/ 2129711 h 2129711"/>
                      <a:gd name="connsiteX0" fmla="*/ 594649 w 594649"/>
                      <a:gd name="connsiteY0" fmla="*/ 2129711 h 2129711"/>
                      <a:gd name="connsiteX1" fmla="*/ 20554 w 594649"/>
                      <a:gd name="connsiteY1" fmla="*/ 2062678 h 2129711"/>
                      <a:gd name="connsiteX2" fmla="*/ 5050 w 594649"/>
                      <a:gd name="connsiteY2" fmla="*/ 2071787 h 2129711"/>
                      <a:gd name="connsiteX3" fmla="*/ 1852 w 594649"/>
                      <a:gd name="connsiteY3" fmla="*/ 1662545 h 2129711"/>
                      <a:gd name="connsiteX4" fmla="*/ 49811 w 594649"/>
                      <a:gd name="connsiteY4" fmla="*/ 645834 h 2129711"/>
                      <a:gd name="connsiteX5" fmla="*/ 100966 w 594649"/>
                      <a:gd name="connsiteY5" fmla="*/ 639440 h 2129711"/>
                      <a:gd name="connsiteX6" fmla="*/ 139333 w 594649"/>
                      <a:gd name="connsiteY6" fmla="*/ 0 h 2129711"/>
                      <a:gd name="connsiteX7" fmla="*/ 407898 w 594649"/>
                      <a:gd name="connsiteY7" fmla="*/ 0 h 2129711"/>
                      <a:gd name="connsiteX8" fmla="*/ 455856 w 594649"/>
                      <a:gd name="connsiteY8" fmla="*/ 633045 h 2129711"/>
                      <a:gd name="connsiteX9" fmla="*/ 500616 w 594649"/>
                      <a:gd name="connsiteY9" fmla="*/ 636243 h 2129711"/>
                      <a:gd name="connsiteX10" fmla="*/ 548574 w 594649"/>
                      <a:gd name="connsiteY10" fmla="*/ 1672136 h 2129711"/>
                      <a:gd name="connsiteX11" fmla="*/ 545377 w 594649"/>
                      <a:gd name="connsiteY11" fmla="*/ 2074984 h 2129711"/>
                      <a:gd name="connsiteX12" fmla="*/ 594649 w 594649"/>
                      <a:gd name="connsiteY12" fmla="*/ 2129711 h 2129711"/>
                      <a:gd name="connsiteX0" fmla="*/ 548474 w 548971"/>
                      <a:gd name="connsiteY0" fmla="*/ 2068147 h 2074984"/>
                      <a:gd name="connsiteX1" fmla="*/ 20553 w 548971"/>
                      <a:gd name="connsiteY1" fmla="*/ 2062678 h 2074984"/>
                      <a:gd name="connsiteX2" fmla="*/ 5049 w 548971"/>
                      <a:gd name="connsiteY2" fmla="*/ 2071787 h 2074984"/>
                      <a:gd name="connsiteX3" fmla="*/ 1851 w 548971"/>
                      <a:gd name="connsiteY3" fmla="*/ 1662545 h 2074984"/>
                      <a:gd name="connsiteX4" fmla="*/ 49810 w 548971"/>
                      <a:gd name="connsiteY4" fmla="*/ 645834 h 2074984"/>
                      <a:gd name="connsiteX5" fmla="*/ 100965 w 548971"/>
                      <a:gd name="connsiteY5" fmla="*/ 639440 h 2074984"/>
                      <a:gd name="connsiteX6" fmla="*/ 139332 w 548971"/>
                      <a:gd name="connsiteY6" fmla="*/ 0 h 2074984"/>
                      <a:gd name="connsiteX7" fmla="*/ 407897 w 548971"/>
                      <a:gd name="connsiteY7" fmla="*/ 0 h 2074984"/>
                      <a:gd name="connsiteX8" fmla="*/ 455855 w 548971"/>
                      <a:gd name="connsiteY8" fmla="*/ 633045 h 2074984"/>
                      <a:gd name="connsiteX9" fmla="*/ 500615 w 548971"/>
                      <a:gd name="connsiteY9" fmla="*/ 636243 h 2074984"/>
                      <a:gd name="connsiteX10" fmla="*/ 548573 w 548971"/>
                      <a:gd name="connsiteY10" fmla="*/ 1672136 h 2074984"/>
                      <a:gd name="connsiteX11" fmla="*/ 545376 w 548971"/>
                      <a:gd name="connsiteY11" fmla="*/ 2074984 h 2074984"/>
                      <a:gd name="connsiteX12" fmla="*/ 548474 w 548971"/>
                      <a:gd name="connsiteY12" fmla="*/ 2068147 h 2074984"/>
                      <a:gd name="connsiteX0" fmla="*/ 505786 w 548972"/>
                      <a:gd name="connsiteY0" fmla="*/ 2064588 h 2074984"/>
                      <a:gd name="connsiteX1" fmla="*/ 20553 w 548972"/>
                      <a:gd name="connsiteY1" fmla="*/ 2062678 h 2074984"/>
                      <a:gd name="connsiteX2" fmla="*/ 5049 w 548972"/>
                      <a:gd name="connsiteY2" fmla="*/ 2071787 h 2074984"/>
                      <a:gd name="connsiteX3" fmla="*/ 1851 w 548972"/>
                      <a:gd name="connsiteY3" fmla="*/ 1662545 h 2074984"/>
                      <a:gd name="connsiteX4" fmla="*/ 49810 w 548972"/>
                      <a:gd name="connsiteY4" fmla="*/ 645834 h 2074984"/>
                      <a:gd name="connsiteX5" fmla="*/ 100965 w 548972"/>
                      <a:gd name="connsiteY5" fmla="*/ 639440 h 2074984"/>
                      <a:gd name="connsiteX6" fmla="*/ 139332 w 548972"/>
                      <a:gd name="connsiteY6" fmla="*/ 0 h 2074984"/>
                      <a:gd name="connsiteX7" fmla="*/ 407897 w 548972"/>
                      <a:gd name="connsiteY7" fmla="*/ 0 h 2074984"/>
                      <a:gd name="connsiteX8" fmla="*/ 455855 w 548972"/>
                      <a:gd name="connsiteY8" fmla="*/ 633045 h 2074984"/>
                      <a:gd name="connsiteX9" fmla="*/ 500615 w 548972"/>
                      <a:gd name="connsiteY9" fmla="*/ 636243 h 2074984"/>
                      <a:gd name="connsiteX10" fmla="*/ 548573 w 548972"/>
                      <a:gd name="connsiteY10" fmla="*/ 1672136 h 2074984"/>
                      <a:gd name="connsiteX11" fmla="*/ 545376 w 548972"/>
                      <a:gd name="connsiteY11" fmla="*/ 2074984 h 2074984"/>
                      <a:gd name="connsiteX12" fmla="*/ 505786 w 548972"/>
                      <a:gd name="connsiteY12" fmla="*/ 2064588 h 2074984"/>
                      <a:gd name="connsiteX0" fmla="*/ 505786 w 548972"/>
                      <a:gd name="connsiteY0" fmla="*/ 2064588 h 2176508"/>
                      <a:gd name="connsiteX1" fmla="*/ 34782 w 548972"/>
                      <a:gd name="connsiteY1" fmla="*/ 2176508 h 2176508"/>
                      <a:gd name="connsiteX2" fmla="*/ 5049 w 548972"/>
                      <a:gd name="connsiteY2" fmla="*/ 2071787 h 2176508"/>
                      <a:gd name="connsiteX3" fmla="*/ 1851 w 548972"/>
                      <a:gd name="connsiteY3" fmla="*/ 1662545 h 2176508"/>
                      <a:gd name="connsiteX4" fmla="*/ 49810 w 548972"/>
                      <a:gd name="connsiteY4" fmla="*/ 645834 h 2176508"/>
                      <a:gd name="connsiteX5" fmla="*/ 100965 w 548972"/>
                      <a:gd name="connsiteY5" fmla="*/ 639440 h 2176508"/>
                      <a:gd name="connsiteX6" fmla="*/ 139332 w 548972"/>
                      <a:gd name="connsiteY6" fmla="*/ 0 h 2176508"/>
                      <a:gd name="connsiteX7" fmla="*/ 407897 w 548972"/>
                      <a:gd name="connsiteY7" fmla="*/ 0 h 2176508"/>
                      <a:gd name="connsiteX8" fmla="*/ 455855 w 548972"/>
                      <a:gd name="connsiteY8" fmla="*/ 633045 h 2176508"/>
                      <a:gd name="connsiteX9" fmla="*/ 500615 w 548972"/>
                      <a:gd name="connsiteY9" fmla="*/ 636243 h 2176508"/>
                      <a:gd name="connsiteX10" fmla="*/ 548573 w 548972"/>
                      <a:gd name="connsiteY10" fmla="*/ 1672136 h 2176508"/>
                      <a:gd name="connsiteX11" fmla="*/ 545376 w 548972"/>
                      <a:gd name="connsiteY11" fmla="*/ 2074984 h 2176508"/>
                      <a:gd name="connsiteX12" fmla="*/ 505786 w 548972"/>
                      <a:gd name="connsiteY12" fmla="*/ 2064588 h 2176508"/>
                      <a:gd name="connsiteX0" fmla="*/ 505786 w 548972"/>
                      <a:gd name="connsiteY0" fmla="*/ 2064588 h 2074984"/>
                      <a:gd name="connsiteX1" fmla="*/ 84583 w 548972"/>
                      <a:gd name="connsiteY1" fmla="*/ 2066236 h 2074984"/>
                      <a:gd name="connsiteX2" fmla="*/ 5049 w 548972"/>
                      <a:gd name="connsiteY2" fmla="*/ 2071787 h 2074984"/>
                      <a:gd name="connsiteX3" fmla="*/ 1851 w 548972"/>
                      <a:gd name="connsiteY3" fmla="*/ 1662545 h 2074984"/>
                      <a:gd name="connsiteX4" fmla="*/ 49810 w 548972"/>
                      <a:gd name="connsiteY4" fmla="*/ 645834 h 2074984"/>
                      <a:gd name="connsiteX5" fmla="*/ 100965 w 548972"/>
                      <a:gd name="connsiteY5" fmla="*/ 639440 h 2074984"/>
                      <a:gd name="connsiteX6" fmla="*/ 139332 w 548972"/>
                      <a:gd name="connsiteY6" fmla="*/ 0 h 2074984"/>
                      <a:gd name="connsiteX7" fmla="*/ 407897 w 548972"/>
                      <a:gd name="connsiteY7" fmla="*/ 0 h 2074984"/>
                      <a:gd name="connsiteX8" fmla="*/ 455855 w 548972"/>
                      <a:gd name="connsiteY8" fmla="*/ 633045 h 2074984"/>
                      <a:gd name="connsiteX9" fmla="*/ 500615 w 548972"/>
                      <a:gd name="connsiteY9" fmla="*/ 636243 h 2074984"/>
                      <a:gd name="connsiteX10" fmla="*/ 548573 w 548972"/>
                      <a:gd name="connsiteY10" fmla="*/ 1672136 h 2074984"/>
                      <a:gd name="connsiteX11" fmla="*/ 545376 w 548972"/>
                      <a:gd name="connsiteY11" fmla="*/ 2074984 h 2074984"/>
                      <a:gd name="connsiteX12" fmla="*/ 505786 w 548972"/>
                      <a:gd name="connsiteY12" fmla="*/ 2064588 h 2074984"/>
                      <a:gd name="connsiteX0" fmla="*/ 491557 w 548972"/>
                      <a:gd name="connsiteY0" fmla="*/ 2068147 h 2074984"/>
                      <a:gd name="connsiteX1" fmla="*/ 84583 w 548972"/>
                      <a:gd name="connsiteY1" fmla="*/ 2066236 h 2074984"/>
                      <a:gd name="connsiteX2" fmla="*/ 5049 w 548972"/>
                      <a:gd name="connsiteY2" fmla="*/ 2071787 h 2074984"/>
                      <a:gd name="connsiteX3" fmla="*/ 1851 w 548972"/>
                      <a:gd name="connsiteY3" fmla="*/ 1662545 h 2074984"/>
                      <a:gd name="connsiteX4" fmla="*/ 49810 w 548972"/>
                      <a:gd name="connsiteY4" fmla="*/ 645834 h 2074984"/>
                      <a:gd name="connsiteX5" fmla="*/ 100965 w 548972"/>
                      <a:gd name="connsiteY5" fmla="*/ 639440 h 2074984"/>
                      <a:gd name="connsiteX6" fmla="*/ 139332 w 548972"/>
                      <a:gd name="connsiteY6" fmla="*/ 0 h 2074984"/>
                      <a:gd name="connsiteX7" fmla="*/ 407897 w 548972"/>
                      <a:gd name="connsiteY7" fmla="*/ 0 h 2074984"/>
                      <a:gd name="connsiteX8" fmla="*/ 455855 w 548972"/>
                      <a:gd name="connsiteY8" fmla="*/ 633045 h 2074984"/>
                      <a:gd name="connsiteX9" fmla="*/ 500615 w 548972"/>
                      <a:gd name="connsiteY9" fmla="*/ 636243 h 2074984"/>
                      <a:gd name="connsiteX10" fmla="*/ 548573 w 548972"/>
                      <a:gd name="connsiteY10" fmla="*/ 1672136 h 2074984"/>
                      <a:gd name="connsiteX11" fmla="*/ 545376 w 548972"/>
                      <a:gd name="connsiteY11" fmla="*/ 2074984 h 2074984"/>
                      <a:gd name="connsiteX12" fmla="*/ 491557 w 548972"/>
                      <a:gd name="connsiteY12" fmla="*/ 2068147 h 2074984"/>
                      <a:gd name="connsiteX0" fmla="*/ 491557 w 548972"/>
                      <a:gd name="connsiteY0" fmla="*/ 2068147 h 2074984"/>
                      <a:gd name="connsiteX1" fmla="*/ 88140 w 548972"/>
                      <a:gd name="connsiteY1" fmla="*/ 2069793 h 2074984"/>
                      <a:gd name="connsiteX2" fmla="*/ 5049 w 548972"/>
                      <a:gd name="connsiteY2" fmla="*/ 2071787 h 2074984"/>
                      <a:gd name="connsiteX3" fmla="*/ 1851 w 548972"/>
                      <a:gd name="connsiteY3" fmla="*/ 1662545 h 2074984"/>
                      <a:gd name="connsiteX4" fmla="*/ 49810 w 548972"/>
                      <a:gd name="connsiteY4" fmla="*/ 645834 h 2074984"/>
                      <a:gd name="connsiteX5" fmla="*/ 100965 w 548972"/>
                      <a:gd name="connsiteY5" fmla="*/ 639440 h 2074984"/>
                      <a:gd name="connsiteX6" fmla="*/ 139332 w 548972"/>
                      <a:gd name="connsiteY6" fmla="*/ 0 h 2074984"/>
                      <a:gd name="connsiteX7" fmla="*/ 407897 w 548972"/>
                      <a:gd name="connsiteY7" fmla="*/ 0 h 2074984"/>
                      <a:gd name="connsiteX8" fmla="*/ 455855 w 548972"/>
                      <a:gd name="connsiteY8" fmla="*/ 633045 h 2074984"/>
                      <a:gd name="connsiteX9" fmla="*/ 500615 w 548972"/>
                      <a:gd name="connsiteY9" fmla="*/ 636243 h 2074984"/>
                      <a:gd name="connsiteX10" fmla="*/ 548573 w 548972"/>
                      <a:gd name="connsiteY10" fmla="*/ 1672136 h 2074984"/>
                      <a:gd name="connsiteX11" fmla="*/ 545376 w 548972"/>
                      <a:gd name="connsiteY11" fmla="*/ 2074984 h 2074984"/>
                      <a:gd name="connsiteX12" fmla="*/ 491557 w 548972"/>
                      <a:gd name="connsiteY12" fmla="*/ 2068147 h 2074984"/>
                      <a:gd name="connsiteX0" fmla="*/ 491557 w 548972"/>
                      <a:gd name="connsiteY0" fmla="*/ 2075262 h 2075262"/>
                      <a:gd name="connsiteX1" fmla="*/ 88140 w 548972"/>
                      <a:gd name="connsiteY1" fmla="*/ 2069793 h 2075262"/>
                      <a:gd name="connsiteX2" fmla="*/ 5049 w 548972"/>
                      <a:gd name="connsiteY2" fmla="*/ 2071787 h 2075262"/>
                      <a:gd name="connsiteX3" fmla="*/ 1851 w 548972"/>
                      <a:gd name="connsiteY3" fmla="*/ 1662545 h 2075262"/>
                      <a:gd name="connsiteX4" fmla="*/ 49810 w 548972"/>
                      <a:gd name="connsiteY4" fmla="*/ 645834 h 2075262"/>
                      <a:gd name="connsiteX5" fmla="*/ 100965 w 548972"/>
                      <a:gd name="connsiteY5" fmla="*/ 639440 h 2075262"/>
                      <a:gd name="connsiteX6" fmla="*/ 139332 w 548972"/>
                      <a:gd name="connsiteY6" fmla="*/ 0 h 2075262"/>
                      <a:gd name="connsiteX7" fmla="*/ 407897 w 548972"/>
                      <a:gd name="connsiteY7" fmla="*/ 0 h 2075262"/>
                      <a:gd name="connsiteX8" fmla="*/ 455855 w 548972"/>
                      <a:gd name="connsiteY8" fmla="*/ 633045 h 2075262"/>
                      <a:gd name="connsiteX9" fmla="*/ 500615 w 548972"/>
                      <a:gd name="connsiteY9" fmla="*/ 636243 h 2075262"/>
                      <a:gd name="connsiteX10" fmla="*/ 548573 w 548972"/>
                      <a:gd name="connsiteY10" fmla="*/ 1672136 h 2075262"/>
                      <a:gd name="connsiteX11" fmla="*/ 545376 w 548972"/>
                      <a:gd name="connsiteY11" fmla="*/ 2074984 h 2075262"/>
                      <a:gd name="connsiteX12" fmla="*/ 491557 w 548972"/>
                      <a:gd name="connsiteY12" fmla="*/ 2075262 h 2075262"/>
                      <a:gd name="connsiteX0" fmla="*/ 491557 w 548972"/>
                      <a:gd name="connsiteY0" fmla="*/ 2075262 h 2075262"/>
                      <a:gd name="connsiteX1" fmla="*/ 88140 w 548972"/>
                      <a:gd name="connsiteY1" fmla="*/ 2073351 h 2075262"/>
                      <a:gd name="connsiteX2" fmla="*/ 5049 w 548972"/>
                      <a:gd name="connsiteY2" fmla="*/ 2071787 h 2075262"/>
                      <a:gd name="connsiteX3" fmla="*/ 1851 w 548972"/>
                      <a:gd name="connsiteY3" fmla="*/ 1662545 h 2075262"/>
                      <a:gd name="connsiteX4" fmla="*/ 49810 w 548972"/>
                      <a:gd name="connsiteY4" fmla="*/ 645834 h 2075262"/>
                      <a:gd name="connsiteX5" fmla="*/ 100965 w 548972"/>
                      <a:gd name="connsiteY5" fmla="*/ 639440 h 2075262"/>
                      <a:gd name="connsiteX6" fmla="*/ 139332 w 548972"/>
                      <a:gd name="connsiteY6" fmla="*/ 0 h 2075262"/>
                      <a:gd name="connsiteX7" fmla="*/ 407897 w 548972"/>
                      <a:gd name="connsiteY7" fmla="*/ 0 h 2075262"/>
                      <a:gd name="connsiteX8" fmla="*/ 455855 w 548972"/>
                      <a:gd name="connsiteY8" fmla="*/ 633045 h 2075262"/>
                      <a:gd name="connsiteX9" fmla="*/ 500615 w 548972"/>
                      <a:gd name="connsiteY9" fmla="*/ 636243 h 2075262"/>
                      <a:gd name="connsiteX10" fmla="*/ 548573 w 548972"/>
                      <a:gd name="connsiteY10" fmla="*/ 1672136 h 2075262"/>
                      <a:gd name="connsiteX11" fmla="*/ 545376 w 548972"/>
                      <a:gd name="connsiteY11" fmla="*/ 2074984 h 2075262"/>
                      <a:gd name="connsiteX12" fmla="*/ 491557 w 548972"/>
                      <a:gd name="connsiteY12" fmla="*/ 2075262 h 2075262"/>
                      <a:gd name="connsiteX0" fmla="*/ 491557 w 545497"/>
                      <a:gd name="connsiteY0" fmla="*/ 2075262 h 2075262"/>
                      <a:gd name="connsiteX1" fmla="*/ 88140 w 545497"/>
                      <a:gd name="connsiteY1" fmla="*/ 2073351 h 2075262"/>
                      <a:gd name="connsiteX2" fmla="*/ 5049 w 545497"/>
                      <a:gd name="connsiteY2" fmla="*/ 2071787 h 2075262"/>
                      <a:gd name="connsiteX3" fmla="*/ 1851 w 545497"/>
                      <a:gd name="connsiteY3" fmla="*/ 1662545 h 2075262"/>
                      <a:gd name="connsiteX4" fmla="*/ 49810 w 545497"/>
                      <a:gd name="connsiteY4" fmla="*/ 645834 h 2075262"/>
                      <a:gd name="connsiteX5" fmla="*/ 100965 w 545497"/>
                      <a:gd name="connsiteY5" fmla="*/ 639440 h 2075262"/>
                      <a:gd name="connsiteX6" fmla="*/ 139332 w 545497"/>
                      <a:gd name="connsiteY6" fmla="*/ 0 h 2075262"/>
                      <a:gd name="connsiteX7" fmla="*/ 407897 w 545497"/>
                      <a:gd name="connsiteY7" fmla="*/ 0 h 2075262"/>
                      <a:gd name="connsiteX8" fmla="*/ 455855 w 545497"/>
                      <a:gd name="connsiteY8" fmla="*/ 633045 h 2075262"/>
                      <a:gd name="connsiteX9" fmla="*/ 500615 w 545497"/>
                      <a:gd name="connsiteY9" fmla="*/ 636243 h 2075262"/>
                      <a:gd name="connsiteX10" fmla="*/ 545015 w 545497"/>
                      <a:gd name="connsiteY10" fmla="*/ 1672136 h 2075262"/>
                      <a:gd name="connsiteX11" fmla="*/ 545376 w 545497"/>
                      <a:gd name="connsiteY11" fmla="*/ 2074984 h 2075262"/>
                      <a:gd name="connsiteX12" fmla="*/ 491557 w 545497"/>
                      <a:gd name="connsiteY12" fmla="*/ 2075262 h 2075262"/>
                      <a:gd name="connsiteX0" fmla="*/ 466655 w 545498"/>
                      <a:gd name="connsiteY0" fmla="*/ 2071705 h 2074984"/>
                      <a:gd name="connsiteX1" fmla="*/ 88140 w 545498"/>
                      <a:gd name="connsiteY1" fmla="*/ 2073351 h 2074984"/>
                      <a:gd name="connsiteX2" fmla="*/ 5049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45376 w 545498"/>
                      <a:gd name="connsiteY11" fmla="*/ 2074984 h 2074984"/>
                      <a:gd name="connsiteX12" fmla="*/ 466655 w 545498"/>
                      <a:gd name="connsiteY12" fmla="*/ 2071705 h 2074984"/>
                      <a:gd name="connsiteX0" fmla="*/ 466655 w 545498"/>
                      <a:gd name="connsiteY0" fmla="*/ 2071705 h 2074984"/>
                      <a:gd name="connsiteX1" fmla="*/ 88140 w 545498"/>
                      <a:gd name="connsiteY1" fmla="*/ 2073351 h 2074984"/>
                      <a:gd name="connsiteX2" fmla="*/ 5049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66655 w 545498"/>
                      <a:gd name="connsiteY12" fmla="*/ 2071705 h 2074984"/>
                      <a:gd name="connsiteX0" fmla="*/ 466655 w 545498"/>
                      <a:gd name="connsiteY0" fmla="*/ 2071705 h 2074984"/>
                      <a:gd name="connsiteX1" fmla="*/ 102369 w 545498"/>
                      <a:gd name="connsiteY1" fmla="*/ 2073351 h 2074984"/>
                      <a:gd name="connsiteX2" fmla="*/ 5049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66655 w 545498"/>
                      <a:gd name="connsiteY12" fmla="*/ 2071705 h 2074984"/>
                      <a:gd name="connsiteX0" fmla="*/ 466655 w 545498"/>
                      <a:gd name="connsiteY0" fmla="*/ 2071705 h 2074984"/>
                      <a:gd name="connsiteX1" fmla="*/ 102369 w 545498"/>
                      <a:gd name="connsiteY1" fmla="*/ 2073351 h 2074984"/>
                      <a:gd name="connsiteX2" fmla="*/ 15721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66655 w 545498"/>
                      <a:gd name="connsiteY12" fmla="*/ 2071705 h 2074984"/>
                      <a:gd name="connsiteX0" fmla="*/ 455982 w 545498"/>
                      <a:gd name="connsiteY0" fmla="*/ 2071705 h 2074984"/>
                      <a:gd name="connsiteX1" fmla="*/ 102369 w 545498"/>
                      <a:gd name="connsiteY1" fmla="*/ 2073351 h 2074984"/>
                      <a:gd name="connsiteX2" fmla="*/ 15721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55982 w 545498"/>
                      <a:gd name="connsiteY12" fmla="*/ 2071705 h 2074984"/>
                      <a:gd name="connsiteX0" fmla="*/ 455982 w 545498"/>
                      <a:gd name="connsiteY0" fmla="*/ 2071705 h 2076910"/>
                      <a:gd name="connsiteX1" fmla="*/ 120155 w 545498"/>
                      <a:gd name="connsiteY1" fmla="*/ 2076910 h 2076910"/>
                      <a:gd name="connsiteX2" fmla="*/ 15721 w 545498"/>
                      <a:gd name="connsiteY2" fmla="*/ 2071787 h 2076910"/>
                      <a:gd name="connsiteX3" fmla="*/ 1851 w 545498"/>
                      <a:gd name="connsiteY3" fmla="*/ 1662545 h 2076910"/>
                      <a:gd name="connsiteX4" fmla="*/ 49810 w 545498"/>
                      <a:gd name="connsiteY4" fmla="*/ 645834 h 2076910"/>
                      <a:gd name="connsiteX5" fmla="*/ 100965 w 545498"/>
                      <a:gd name="connsiteY5" fmla="*/ 639440 h 2076910"/>
                      <a:gd name="connsiteX6" fmla="*/ 139332 w 545498"/>
                      <a:gd name="connsiteY6" fmla="*/ 0 h 2076910"/>
                      <a:gd name="connsiteX7" fmla="*/ 407897 w 545498"/>
                      <a:gd name="connsiteY7" fmla="*/ 0 h 2076910"/>
                      <a:gd name="connsiteX8" fmla="*/ 455855 w 545498"/>
                      <a:gd name="connsiteY8" fmla="*/ 633045 h 2076910"/>
                      <a:gd name="connsiteX9" fmla="*/ 500615 w 545498"/>
                      <a:gd name="connsiteY9" fmla="*/ 636243 h 2076910"/>
                      <a:gd name="connsiteX10" fmla="*/ 545015 w 545498"/>
                      <a:gd name="connsiteY10" fmla="*/ 1672136 h 2076910"/>
                      <a:gd name="connsiteX11" fmla="*/ 538260 w 545498"/>
                      <a:gd name="connsiteY11" fmla="*/ 2074984 h 2076910"/>
                      <a:gd name="connsiteX12" fmla="*/ 455982 w 545498"/>
                      <a:gd name="connsiteY12" fmla="*/ 2071705 h 2076910"/>
                      <a:gd name="connsiteX0" fmla="*/ 455982 w 545498"/>
                      <a:gd name="connsiteY0" fmla="*/ 2071705 h 2074984"/>
                      <a:gd name="connsiteX1" fmla="*/ 123713 w 545498"/>
                      <a:gd name="connsiteY1" fmla="*/ 2073353 h 2074984"/>
                      <a:gd name="connsiteX2" fmla="*/ 15721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55982 w 545498"/>
                      <a:gd name="connsiteY12" fmla="*/ 2071705 h 2074984"/>
                      <a:gd name="connsiteX0" fmla="*/ 455982 w 545498"/>
                      <a:gd name="connsiteY0" fmla="*/ 2071705 h 2074984"/>
                      <a:gd name="connsiteX1" fmla="*/ 123713 w 545498"/>
                      <a:gd name="connsiteY1" fmla="*/ 2073353 h 2074984"/>
                      <a:gd name="connsiteX2" fmla="*/ 26394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55982 w 545498"/>
                      <a:gd name="connsiteY12" fmla="*/ 2071705 h 2074984"/>
                      <a:gd name="connsiteX0" fmla="*/ 455982 w 545498"/>
                      <a:gd name="connsiteY0" fmla="*/ 2071705 h 2074984"/>
                      <a:gd name="connsiteX1" fmla="*/ 123713 w 545498"/>
                      <a:gd name="connsiteY1" fmla="*/ 2073353 h 2074984"/>
                      <a:gd name="connsiteX2" fmla="*/ 26394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24031 w 545498"/>
                      <a:gd name="connsiteY11" fmla="*/ 2074984 h 2074984"/>
                      <a:gd name="connsiteX12" fmla="*/ 455982 w 545498"/>
                      <a:gd name="connsiteY12" fmla="*/ 2071705 h 2074984"/>
                      <a:gd name="connsiteX0" fmla="*/ 455982 w 545498"/>
                      <a:gd name="connsiteY0" fmla="*/ 2071705 h 2074984"/>
                      <a:gd name="connsiteX1" fmla="*/ 123713 w 545498"/>
                      <a:gd name="connsiteY1" fmla="*/ 2073353 h 2074984"/>
                      <a:gd name="connsiteX2" fmla="*/ 26394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24031 w 545498"/>
                      <a:gd name="connsiteY11" fmla="*/ 2074984 h 2074984"/>
                      <a:gd name="connsiteX12" fmla="*/ 455982 w 545498"/>
                      <a:gd name="connsiteY12" fmla="*/ 2071705 h 2074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45498" h="2074984">
                        <a:moveTo>
                          <a:pt x="455982" y="2071705"/>
                        </a:moveTo>
                        <a:lnTo>
                          <a:pt x="123713" y="2073353"/>
                        </a:lnTo>
                        <a:lnTo>
                          <a:pt x="26394" y="2071787"/>
                        </a:lnTo>
                        <a:lnTo>
                          <a:pt x="1851" y="1662545"/>
                        </a:lnTo>
                        <a:cubicBezTo>
                          <a:pt x="-5608" y="1320444"/>
                          <a:pt x="9312" y="984738"/>
                          <a:pt x="49810" y="645834"/>
                        </a:cubicBezTo>
                        <a:lnTo>
                          <a:pt x="100965" y="639440"/>
                        </a:lnTo>
                        <a:cubicBezTo>
                          <a:pt x="104162" y="420964"/>
                          <a:pt x="126543" y="215278"/>
                          <a:pt x="139332" y="0"/>
                        </a:cubicBezTo>
                        <a:lnTo>
                          <a:pt x="407897" y="0"/>
                        </a:lnTo>
                        <a:cubicBezTo>
                          <a:pt x="423883" y="214212"/>
                          <a:pt x="449461" y="422031"/>
                          <a:pt x="455855" y="633045"/>
                        </a:cubicBezTo>
                        <a:lnTo>
                          <a:pt x="500615" y="636243"/>
                        </a:lnTo>
                        <a:cubicBezTo>
                          <a:pt x="535785" y="984738"/>
                          <a:pt x="548213" y="1320444"/>
                          <a:pt x="545015" y="1672136"/>
                        </a:cubicBezTo>
                        <a:cubicBezTo>
                          <a:pt x="546081" y="1806419"/>
                          <a:pt x="533635" y="1940701"/>
                          <a:pt x="524031" y="2074984"/>
                        </a:cubicBezTo>
                        <a:lnTo>
                          <a:pt x="455982" y="20717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10" name="任意多边形: 形状 109">
                    <a:extLst>
                      <a:ext uri="{FF2B5EF4-FFF2-40B4-BE49-F238E27FC236}">
                        <a16:creationId xmlns:a16="http://schemas.microsoft.com/office/drawing/2014/main" id="{B9CAD37D-7B65-4922-9D72-7DCFF6880E5A}"/>
                      </a:ext>
                    </a:extLst>
                  </p:cNvPr>
                  <p:cNvSpPr/>
                  <p:nvPr/>
                </p:nvSpPr>
                <p:spPr>
                  <a:xfrm flipV="1">
                    <a:off x="7036347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11" name="任意多边形: 形状 110">
                    <a:extLst>
                      <a:ext uri="{FF2B5EF4-FFF2-40B4-BE49-F238E27FC236}">
                        <a16:creationId xmlns:a16="http://schemas.microsoft.com/office/drawing/2014/main" id="{966A937F-F41E-46B5-A996-F34D24E608A4}"/>
                      </a:ext>
                    </a:extLst>
                  </p:cNvPr>
                  <p:cNvSpPr/>
                  <p:nvPr/>
                </p:nvSpPr>
                <p:spPr>
                  <a:xfrm flipV="1">
                    <a:off x="7088268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12" name="任意多边形: 形状 111">
                    <a:extLst>
                      <a:ext uri="{FF2B5EF4-FFF2-40B4-BE49-F238E27FC236}">
                        <a16:creationId xmlns:a16="http://schemas.microsoft.com/office/drawing/2014/main" id="{9AABC89E-3DF2-4B4B-A79F-4FB05C1E040B}"/>
                      </a:ext>
                    </a:extLst>
                  </p:cNvPr>
                  <p:cNvSpPr/>
                  <p:nvPr/>
                </p:nvSpPr>
                <p:spPr>
                  <a:xfrm flipV="1">
                    <a:off x="7143454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13" name="任意多边形: 形状 112">
                    <a:extLst>
                      <a:ext uri="{FF2B5EF4-FFF2-40B4-BE49-F238E27FC236}">
                        <a16:creationId xmlns:a16="http://schemas.microsoft.com/office/drawing/2014/main" id="{DB4C049F-904E-488C-B00B-4C2521819B1F}"/>
                      </a:ext>
                    </a:extLst>
                  </p:cNvPr>
                  <p:cNvSpPr/>
                  <p:nvPr/>
                </p:nvSpPr>
                <p:spPr>
                  <a:xfrm flipV="1">
                    <a:off x="6987366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14" name="任意多边形: 形状 113">
                    <a:extLst>
                      <a:ext uri="{FF2B5EF4-FFF2-40B4-BE49-F238E27FC236}">
                        <a16:creationId xmlns:a16="http://schemas.microsoft.com/office/drawing/2014/main" id="{C8310259-A89B-4EBB-8E19-240D36A59AB5}"/>
                      </a:ext>
                    </a:extLst>
                  </p:cNvPr>
                  <p:cNvSpPr/>
                  <p:nvPr/>
                </p:nvSpPr>
                <p:spPr>
                  <a:xfrm rot="21447474" flipV="1">
                    <a:off x="6941827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15" name="任意多边形: 形状 114">
                    <a:extLst>
                      <a:ext uri="{FF2B5EF4-FFF2-40B4-BE49-F238E27FC236}">
                        <a16:creationId xmlns:a16="http://schemas.microsoft.com/office/drawing/2014/main" id="{2703C48C-506E-44DF-9603-CE52CA9345A0}"/>
                      </a:ext>
                    </a:extLst>
                  </p:cNvPr>
                  <p:cNvSpPr/>
                  <p:nvPr/>
                </p:nvSpPr>
                <p:spPr>
                  <a:xfrm flipV="1">
                    <a:off x="7190462" y="4253201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16" name="任意多边形: 形状 115">
                    <a:extLst>
                      <a:ext uri="{FF2B5EF4-FFF2-40B4-BE49-F238E27FC236}">
                        <a16:creationId xmlns:a16="http://schemas.microsoft.com/office/drawing/2014/main" id="{B4DAE819-D0E4-4157-9D65-D5784A7EADC4}"/>
                      </a:ext>
                    </a:extLst>
                  </p:cNvPr>
                  <p:cNvSpPr/>
                  <p:nvPr/>
                </p:nvSpPr>
                <p:spPr>
                  <a:xfrm rot="178066" flipV="1">
                    <a:off x="7231945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17" name="任意多边形: 形状 116">
                    <a:extLst>
                      <a:ext uri="{FF2B5EF4-FFF2-40B4-BE49-F238E27FC236}">
                        <a16:creationId xmlns:a16="http://schemas.microsoft.com/office/drawing/2014/main" id="{0F6E7E51-B332-4E31-9838-466622C6AB15}"/>
                      </a:ext>
                    </a:extLst>
                  </p:cNvPr>
                  <p:cNvSpPr/>
                  <p:nvPr/>
                </p:nvSpPr>
                <p:spPr>
                  <a:xfrm flipV="1">
                    <a:off x="6996381" y="4753874"/>
                    <a:ext cx="236189" cy="0"/>
                  </a:xfrm>
                  <a:custGeom>
                    <a:avLst/>
                    <a:gdLst>
                      <a:gd name="connsiteX0" fmla="*/ 108020 w 108020"/>
                      <a:gd name="connsiteY0" fmla="*/ 0 h 0"/>
                      <a:gd name="connsiteX1" fmla="*/ 0 w 10802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020">
                        <a:moveTo>
                          <a:pt x="10802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8" name="任意多边形: 形状 117">
                    <a:extLst>
                      <a:ext uri="{FF2B5EF4-FFF2-40B4-BE49-F238E27FC236}">
                        <a16:creationId xmlns:a16="http://schemas.microsoft.com/office/drawing/2014/main" id="{B19E4CE2-6955-4371-83A5-2E595A7E3D78}"/>
                      </a:ext>
                    </a:extLst>
                  </p:cNvPr>
                  <p:cNvSpPr/>
                  <p:nvPr/>
                </p:nvSpPr>
                <p:spPr>
                  <a:xfrm flipV="1">
                    <a:off x="6930013" y="4066203"/>
                    <a:ext cx="358177" cy="3877"/>
                  </a:xfrm>
                  <a:custGeom>
                    <a:avLst/>
                    <a:gdLst>
                      <a:gd name="connsiteX0" fmla="*/ 163810 w 163810"/>
                      <a:gd name="connsiteY0" fmla="*/ 2445 h 2445"/>
                      <a:gd name="connsiteX1" fmla="*/ 0 w 163810"/>
                      <a:gd name="connsiteY1" fmla="*/ 0 h 2445"/>
                      <a:gd name="connsiteX0" fmla="*/ 10000 w 10000"/>
                      <a:gd name="connsiteY0" fmla="*/ 559 h 7253"/>
                      <a:gd name="connsiteX1" fmla="*/ 0 w 10000"/>
                      <a:gd name="connsiteY1" fmla="*/ 6694 h 7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7253">
                        <a:moveTo>
                          <a:pt x="10000" y="559"/>
                        </a:moveTo>
                        <a:cubicBezTo>
                          <a:pt x="6667" y="-2774"/>
                          <a:pt x="3333" y="10027"/>
                          <a:pt x="0" y="6694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9" name="椭圆 118">
                    <a:extLst>
                      <a:ext uri="{FF2B5EF4-FFF2-40B4-BE49-F238E27FC236}">
                        <a16:creationId xmlns:a16="http://schemas.microsoft.com/office/drawing/2014/main" id="{CF3763FD-11B4-4312-9A5F-2C0FC7B62F23}"/>
                      </a:ext>
                    </a:extLst>
                  </p:cNvPr>
                  <p:cNvSpPr/>
                  <p:nvPr/>
                </p:nvSpPr>
                <p:spPr>
                  <a:xfrm flipV="1">
                    <a:off x="7057337" y="3876560"/>
                    <a:ext cx="113238" cy="11323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6525BD7-4CFA-4443-9FFA-54ED07292459}"/>
                </a:ext>
              </a:extLst>
            </p:cNvPr>
            <p:cNvGrpSpPr/>
            <p:nvPr/>
          </p:nvGrpSpPr>
          <p:grpSpPr>
            <a:xfrm>
              <a:off x="7104889" y="974781"/>
              <a:ext cx="3769512" cy="5593033"/>
              <a:chOff x="1906599" y="974781"/>
              <a:chExt cx="3769512" cy="5593033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95E093AB-AEC6-4F85-9CCE-CFA4828FB1D5}"/>
                  </a:ext>
                </a:extLst>
              </p:cNvPr>
              <p:cNvGrpSpPr/>
              <p:nvPr/>
            </p:nvGrpSpPr>
            <p:grpSpPr>
              <a:xfrm>
                <a:off x="1906599" y="974781"/>
                <a:ext cx="3769512" cy="1434311"/>
                <a:chOff x="4463675" y="1636510"/>
                <a:chExt cx="2967989" cy="1129329"/>
              </a:xfrm>
            </p:grpSpPr>
            <p:pic>
              <p:nvPicPr>
                <p:cNvPr id="34" name="图片 33">
                  <a:extLst>
                    <a:ext uri="{FF2B5EF4-FFF2-40B4-BE49-F238E27FC236}">
                      <a16:creationId xmlns:a16="http://schemas.microsoft.com/office/drawing/2014/main" id="{A6D627A0-8BEF-4491-83AE-492A7BC4FB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463675" y="1636510"/>
                  <a:ext cx="2967989" cy="1129329"/>
                </a:xfrm>
                <a:prstGeom prst="rect">
                  <a:avLst/>
                </a:prstGeom>
              </p:spPr>
            </p:pic>
            <p:pic>
              <p:nvPicPr>
                <p:cNvPr id="36" name="图片 35">
                  <a:extLst>
                    <a:ext uri="{FF2B5EF4-FFF2-40B4-BE49-F238E27FC236}">
                      <a16:creationId xmlns:a16="http://schemas.microsoft.com/office/drawing/2014/main" id="{614B0173-A34E-46AF-A627-65D1684AA7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05951" y="2358945"/>
                  <a:ext cx="290049" cy="123841"/>
                </a:xfrm>
                <a:prstGeom prst="rect">
                  <a:avLst/>
                </a:prstGeom>
              </p:spPr>
            </p:pic>
          </p:grpSp>
          <p:grpSp>
            <p:nvGrpSpPr>
              <p:cNvPr id="157" name="组合 156">
                <a:extLst>
                  <a:ext uri="{FF2B5EF4-FFF2-40B4-BE49-F238E27FC236}">
                    <a16:creationId xmlns:a16="http://schemas.microsoft.com/office/drawing/2014/main" id="{5B28B06C-826B-4A9C-BB7D-BD1CE72A513A}"/>
                  </a:ext>
                </a:extLst>
              </p:cNvPr>
              <p:cNvGrpSpPr/>
              <p:nvPr/>
            </p:nvGrpSpPr>
            <p:grpSpPr>
              <a:xfrm>
                <a:off x="3083167" y="2347366"/>
                <a:ext cx="1276766" cy="4220448"/>
                <a:chOff x="9541485" y="296131"/>
                <a:chExt cx="1820516" cy="6017855"/>
              </a:xfrm>
            </p:grpSpPr>
            <p:grpSp>
              <p:nvGrpSpPr>
                <p:cNvPr id="158" name="组合 157">
                  <a:extLst>
                    <a:ext uri="{FF2B5EF4-FFF2-40B4-BE49-F238E27FC236}">
                      <a16:creationId xmlns:a16="http://schemas.microsoft.com/office/drawing/2014/main" id="{E84F85F6-0B02-4F28-B2BA-163C177B880A}"/>
                    </a:ext>
                  </a:extLst>
                </p:cNvPr>
                <p:cNvGrpSpPr/>
                <p:nvPr/>
              </p:nvGrpSpPr>
              <p:grpSpPr>
                <a:xfrm>
                  <a:off x="10391647" y="1080498"/>
                  <a:ext cx="114573" cy="2171506"/>
                  <a:chOff x="5889476" y="2827481"/>
                  <a:chExt cx="57641" cy="1631012"/>
                </a:xfrm>
              </p:grpSpPr>
              <p:cxnSp>
                <p:nvCxnSpPr>
                  <p:cNvPr id="188" name="直接连接符 187">
                    <a:extLst>
                      <a:ext uri="{FF2B5EF4-FFF2-40B4-BE49-F238E27FC236}">
                        <a16:creationId xmlns:a16="http://schemas.microsoft.com/office/drawing/2014/main" id="{A9684206-1D77-48DF-9CB2-2ADCD372E0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889476" y="2829622"/>
                    <a:ext cx="0" cy="162887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直接连接符 188">
                    <a:extLst>
                      <a:ext uri="{FF2B5EF4-FFF2-40B4-BE49-F238E27FC236}">
                        <a16:creationId xmlns:a16="http://schemas.microsoft.com/office/drawing/2014/main" id="{5A05671B-8113-4066-98C3-472536A86E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47117" y="2827481"/>
                    <a:ext cx="0" cy="163101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9" name="椭圆 158">
                  <a:extLst>
                    <a:ext uri="{FF2B5EF4-FFF2-40B4-BE49-F238E27FC236}">
                      <a16:creationId xmlns:a16="http://schemas.microsoft.com/office/drawing/2014/main" id="{2E3A2A5C-5F70-45B4-9E91-7A1FFACADA07}"/>
                    </a:ext>
                  </a:extLst>
                </p:cNvPr>
                <p:cNvSpPr/>
                <p:nvPr/>
              </p:nvSpPr>
              <p:spPr>
                <a:xfrm>
                  <a:off x="9584463" y="4606896"/>
                  <a:ext cx="1707087" cy="170709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" name="矩形: 圆角 159">
                  <a:extLst>
                    <a:ext uri="{FF2B5EF4-FFF2-40B4-BE49-F238E27FC236}">
                      <a16:creationId xmlns:a16="http://schemas.microsoft.com/office/drawing/2014/main" id="{53F343C8-F770-45EE-BDF5-272368BB9F65}"/>
                    </a:ext>
                  </a:extLst>
                </p:cNvPr>
                <p:cNvSpPr/>
                <p:nvPr/>
              </p:nvSpPr>
              <p:spPr>
                <a:xfrm>
                  <a:off x="9541485" y="5286445"/>
                  <a:ext cx="1820516" cy="358106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61" name="直接连接符 160">
                  <a:extLst>
                    <a:ext uri="{FF2B5EF4-FFF2-40B4-BE49-F238E27FC236}">
                      <a16:creationId xmlns:a16="http://schemas.microsoft.com/office/drawing/2014/main" id="{7715A346-679C-40BE-A6A1-F9C39DF550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541485" y="5332240"/>
                  <a:ext cx="182051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>
                  <a:extLst>
                    <a:ext uri="{FF2B5EF4-FFF2-40B4-BE49-F238E27FC236}">
                      <a16:creationId xmlns:a16="http://schemas.microsoft.com/office/drawing/2014/main" id="{1A0D0400-FBC3-4D9A-81F4-149A6C3855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541485" y="5592003"/>
                  <a:ext cx="182051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" name="组合 162">
                  <a:extLst>
                    <a:ext uri="{FF2B5EF4-FFF2-40B4-BE49-F238E27FC236}">
                      <a16:creationId xmlns:a16="http://schemas.microsoft.com/office/drawing/2014/main" id="{8798C7B1-EB83-48F9-9234-86F0B4A39AA7}"/>
                    </a:ext>
                  </a:extLst>
                </p:cNvPr>
                <p:cNvGrpSpPr/>
                <p:nvPr/>
              </p:nvGrpSpPr>
              <p:grpSpPr>
                <a:xfrm>
                  <a:off x="10240338" y="3214858"/>
                  <a:ext cx="420361" cy="1425661"/>
                  <a:chOff x="392900" y="4843541"/>
                  <a:chExt cx="192250" cy="652018"/>
                </a:xfrm>
              </p:grpSpPr>
              <p:sp>
                <p:nvSpPr>
                  <p:cNvPr id="176" name="任意多边形: 形状 175">
                    <a:extLst>
                      <a:ext uri="{FF2B5EF4-FFF2-40B4-BE49-F238E27FC236}">
                        <a16:creationId xmlns:a16="http://schemas.microsoft.com/office/drawing/2014/main" id="{82E8C9B4-8773-4221-8200-F16930CA71F1}"/>
                      </a:ext>
                    </a:extLst>
                  </p:cNvPr>
                  <p:cNvSpPr/>
                  <p:nvPr/>
                </p:nvSpPr>
                <p:spPr>
                  <a:xfrm>
                    <a:off x="392900" y="4843541"/>
                    <a:ext cx="192250" cy="652018"/>
                  </a:xfrm>
                  <a:custGeom>
                    <a:avLst/>
                    <a:gdLst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44760 w 617060"/>
                      <a:gd name="connsiteY3" fmla="*/ 1675334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44760 w 617060"/>
                      <a:gd name="connsiteY3" fmla="*/ 1675334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28774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28774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19745 h 2122942"/>
                      <a:gd name="connsiteX1" fmla="*/ 0 w 617060"/>
                      <a:gd name="connsiteY1" fmla="*/ 2122942 h 2122942"/>
                      <a:gd name="connsiteX2" fmla="*/ 38366 w 617060"/>
                      <a:gd name="connsiteY2" fmla="*/ 2078182 h 2122942"/>
                      <a:gd name="connsiteX3" fmla="*/ 35168 w 617060"/>
                      <a:gd name="connsiteY3" fmla="*/ 1668940 h 2122942"/>
                      <a:gd name="connsiteX4" fmla="*/ 83127 w 617060"/>
                      <a:gd name="connsiteY4" fmla="*/ 652229 h 2122942"/>
                      <a:gd name="connsiteX5" fmla="*/ 134282 w 617060"/>
                      <a:gd name="connsiteY5" fmla="*/ 645835 h 2122942"/>
                      <a:gd name="connsiteX6" fmla="*/ 172649 w 617060"/>
                      <a:gd name="connsiteY6" fmla="*/ 0 h 2122942"/>
                      <a:gd name="connsiteX7" fmla="*/ 441214 w 617060"/>
                      <a:gd name="connsiteY7" fmla="*/ 6395 h 2122942"/>
                      <a:gd name="connsiteX8" fmla="*/ 489172 w 617060"/>
                      <a:gd name="connsiteY8" fmla="*/ 639440 h 2122942"/>
                      <a:gd name="connsiteX9" fmla="*/ 533932 w 617060"/>
                      <a:gd name="connsiteY9" fmla="*/ 642638 h 2122942"/>
                      <a:gd name="connsiteX10" fmla="*/ 581890 w 617060"/>
                      <a:gd name="connsiteY10" fmla="*/ 1678531 h 2122942"/>
                      <a:gd name="connsiteX11" fmla="*/ 578693 w 617060"/>
                      <a:gd name="connsiteY11" fmla="*/ 2081379 h 2122942"/>
                      <a:gd name="connsiteX12" fmla="*/ 617060 w 617060"/>
                      <a:gd name="connsiteY12" fmla="*/ 2119745 h 2122942"/>
                      <a:gd name="connsiteX0" fmla="*/ 617060 w 617060"/>
                      <a:gd name="connsiteY0" fmla="*/ 2113350 h 2116547"/>
                      <a:gd name="connsiteX1" fmla="*/ 0 w 617060"/>
                      <a:gd name="connsiteY1" fmla="*/ 2116547 h 2116547"/>
                      <a:gd name="connsiteX2" fmla="*/ 38366 w 617060"/>
                      <a:gd name="connsiteY2" fmla="*/ 2071787 h 2116547"/>
                      <a:gd name="connsiteX3" fmla="*/ 35168 w 617060"/>
                      <a:gd name="connsiteY3" fmla="*/ 1662545 h 2116547"/>
                      <a:gd name="connsiteX4" fmla="*/ 83127 w 617060"/>
                      <a:gd name="connsiteY4" fmla="*/ 645834 h 2116547"/>
                      <a:gd name="connsiteX5" fmla="*/ 134282 w 617060"/>
                      <a:gd name="connsiteY5" fmla="*/ 639440 h 2116547"/>
                      <a:gd name="connsiteX6" fmla="*/ 172649 w 617060"/>
                      <a:gd name="connsiteY6" fmla="*/ 6394 h 2116547"/>
                      <a:gd name="connsiteX7" fmla="*/ 441214 w 617060"/>
                      <a:gd name="connsiteY7" fmla="*/ 0 h 2116547"/>
                      <a:gd name="connsiteX8" fmla="*/ 489172 w 617060"/>
                      <a:gd name="connsiteY8" fmla="*/ 633045 h 2116547"/>
                      <a:gd name="connsiteX9" fmla="*/ 533932 w 617060"/>
                      <a:gd name="connsiteY9" fmla="*/ 636243 h 2116547"/>
                      <a:gd name="connsiteX10" fmla="*/ 581890 w 617060"/>
                      <a:gd name="connsiteY10" fmla="*/ 1672136 h 2116547"/>
                      <a:gd name="connsiteX11" fmla="*/ 578693 w 617060"/>
                      <a:gd name="connsiteY11" fmla="*/ 2074984 h 2116547"/>
                      <a:gd name="connsiteX12" fmla="*/ 617060 w 617060"/>
                      <a:gd name="connsiteY12" fmla="*/ 2113350 h 2116547"/>
                      <a:gd name="connsiteX0" fmla="*/ 617060 w 617060"/>
                      <a:gd name="connsiteY0" fmla="*/ 2113350 h 2116547"/>
                      <a:gd name="connsiteX1" fmla="*/ 0 w 617060"/>
                      <a:gd name="connsiteY1" fmla="*/ 2116547 h 2116547"/>
                      <a:gd name="connsiteX2" fmla="*/ 38366 w 617060"/>
                      <a:gd name="connsiteY2" fmla="*/ 2071787 h 2116547"/>
                      <a:gd name="connsiteX3" fmla="*/ 35168 w 617060"/>
                      <a:gd name="connsiteY3" fmla="*/ 1662545 h 2116547"/>
                      <a:gd name="connsiteX4" fmla="*/ 83127 w 617060"/>
                      <a:gd name="connsiteY4" fmla="*/ 645834 h 2116547"/>
                      <a:gd name="connsiteX5" fmla="*/ 134282 w 617060"/>
                      <a:gd name="connsiteY5" fmla="*/ 639440 h 2116547"/>
                      <a:gd name="connsiteX6" fmla="*/ 172649 w 617060"/>
                      <a:gd name="connsiteY6" fmla="*/ 0 h 2116547"/>
                      <a:gd name="connsiteX7" fmla="*/ 441214 w 617060"/>
                      <a:gd name="connsiteY7" fmla="*/ 0 h 2116547"/>
                      <a:gd name="connsiteX8" fmla="*/ 489172 w 617060"/>
                      <a:gd name="connsiteY8" fmla="*/ 633045 h 2116547"/>
                      <a:gd name="connsiteX9" fmla="*/ 533932 w 617060"/>
                      <a:gd name="connsiteY9" fmla="*/ 636243 h 2116547"/>
                      <a:gd name="connsiteX10" fmla="*/ 581890 w 617060"/>
                      <a:gd name="connsiteY10" fmla="*/ 1672136 h 2116547"/>
                      <a:gd name="connsiteX11" fmla="*/ 578693 w 617060"/>
                      <a:gd name="connsiteY11" fmla="*/ 2074984 h 2116547"/>
                      <a:gd name="connsiteX12" fmla="*/ 617060 w 617060"/>
                      <a:gd name="connsiteY12" fmla="*/ 2113350 h 2116547"/>
                      <a:gd name="connsiteX0" fmla="*/ 627965 w 627965"/>
                      <a:gd name="connsiteY0" fmla="*/ 2129711 h 2129711"/>
                      <a:gd name="connsiteX1" fmla="*/ 0 w 627965"/>
                      <a:gd name="connsiteY1" fmla="*/ 2116547 h 2129711"/>
                      <a:gd name="connsiteX2" fmla="*/ 38366 w 627965"/>
                      <a:gd name="connsiteY2" fmla="*/ 2071787 h 2129711"/>
                      <a:gd name="connsiteX3" fmla="*/ 35168 w 627965"/>
                      <a:gd name="connsiteY3" fmla="*/ 1662545 h 2129711"/>
                      <a:gd name="connsiteX4" fmla="*/ 83127 w 627965"/>
                      <a:gd name="connsiteY4" fmla="*/ 645834 h 2129711"/>
                      <a:gd name="connsiteX5" fmla="*/ 134282 w 627965"/>
                      <a:gd name="connsiteY5" fmla="*/ 639440 h 2129711"/>
                      <a:gd name="connsiteX6" fmla="*/ 172649 w 627965"/>
                      <a:gd name="connsiteY6" fmla="*/ 0 h 2129711"/>
                      <a:gd name="connsiteX7" fmla="*/ 441214 w 627965"/>
                      <a:gd name="connsiteY7" fmla="*/ 0 h 2129711"/>
                      <a:gd name="connsiteX8" fmla="*/ 489172 w 627965"/>
                      <a:gd name="connsiteY8" fmla="*/ 633045 h 2129711"/>
                      <a:gd name="connsiteX9" fmla="*/ 533932 w 627965"/>
                      <a:gd name="connsiteY9" fmla="*/ 636243 h 2129711"/>
                      <a:gd name="connsiteX10" fmla="*/ 581890 w 627965"/>
                      <a:gd name="connsiteY10" fmla="*/ 1672136 h 2129711"/>
                      <a:gd name="connsiteX11" fmla="*/ 578693 w 627965"/>
                      <a:gd name="connsiteY11" fmla="*/ 2074984 h 2129711"/>
                      <a:gd name="connsiteX12" fmla="*/ 627965 w 627965"/>
                      <a:gd name="connsiteY12" fmla="*/ 2129711 h 2129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27965" h="2129711">
                        <a:moveTo>
                          <a:pt x="627965" y="2129711"/>
                        </a:moveTo>
                        <a:lnTo>
                          <a:pt x="0" y="2116547"/>
                        </a:lnTo>
                        <a:lnTo>
                          <a:pt x="38366" y="2071787"/>
                        </a:lnTo>
                        <a:lnTo>
                          <a:pt x="35168" y="1662545"/>
                        </a:lnTo>
                        <a:cubicBezTo>
                          <a:pt x="27709" y="1320444"/>
                          <a:pt x="42629" y="984738"/>
                          <a:pt x="83127" y="645834"/>
                        </a:cubicBezTo>
                        <a:lnTo>
                          <a:pt x="134282" y="639440"/>
                        </a:lnTo>
                        <a:cubicBezTo>
                          <a:pt x="137479" y="420964"/>
                          <a:pt x="159860" y="215278"/>
                          <a:pt x="172649" y="0"/>
                        </a:cubicBezTo>
                        <a:lnTo>
                          <a:pt x="441214" y="0"/>
                        </a:lnTo>
                        <a:cubicBezTo>
                          <a:pt x="457200" y="214212"/>
                          <a:pt x="482778" y="422031"/>
                          <a:pt x="489172" y="633045"/>
                        </a:cubicBezTo>
                        <a:lnTo>
                          <a:pt x="533932" y="636243"/>
                        </a:lnTo>
                        <a:cubicBezTo>
                          <a:pt x="569102" y="984738"/>
                          <a:pt x="585088" y="1320444"/>
                          <a:pt x="581890" y="1672136"/>
                        </a:cubicBezTo>
                        <a:cubicBezTo>
                          <a:pt x="582956" y="1806419"/>
                          <a:pt x="577627" y="1940701"/>
                          <a:pt x="578693" y="2074984"/>
                        </a:cubicBezTo>
                        <a:lnTo>
                          <a:pt x="627965" y="212971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77" name="任意多边形: 形状 176">
                    <a:extLst>
                      <a:ext uri="{FF2B5EF4-FFF2-40B4-BE49-F238E27FC236}">
                        <a16:creationId xmlns:a16="http://schemas.microsoft.com/office/drawing/2014/main" id="{332D2208-0BF1-4C88-B118-7CB838E8ADA6}"/>
                      </a:ext>
                    </a:extLst>
                  </p:cNvPr>
                  <p:cNvSpPr/>
                  <p:nvPr/>
                </p:nvSpPr>
                <p:spPr>
                  <a:xfrm>
                    <a:off x="452630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78" name="任意多边形: 形状 177">
                    <a:extLst>
                      <a:ext uri="{FF2B5EF4-FFF2-40B4-BE49-F238E27FC236}">
                        <a16:creationId xmlns:a16="http://schemas.microsoft.com/office/drawing/2014/main" id="{20166EF6-919A-4E7A-8E1A-C4FBF60EAB93}"/>
                      </a:ext>
                    </a:extLst>
                  </p:cNvPr>
                  <p:cNvSpPr/>
                  <p:nvPr/>
                </p:nvSpPr>
                <p:spPr>
                  <a:xfrm>
                    <a:off x="476376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79" name="任意多边形: 形状 178">
                    <a:extLst>
                      <a:ext uri="{FF2B5EF4-FFF2-40B4-BE49-F238E27FC236}">
                        <a16:creationId xmlns:a16="http://schemas.microsoft.com/office/drawing/2014/main" id="{3ADCA832-4406-416B-BE62-2C74014E4219}"/>
                      </a:ext>
                    </a:extLst>
                  </p:cNvPr>
                  <p:cNvSpPr/>
                  <p:nvPr/>
                </p:nvSpPr>
                <p:spPr>
                  <a:xfrm>
                    <a:off x="501615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80" name="任意多边形: 形状 179">
                    <a:extLst>
                      <a:ext uri="{FF2B5EF4-FFF2-40B4-BE49-F238E27FC236}">
                        <a16:creationId xmlns:a16="http://schemas.microsoft.com/office/drawing/2014/main" id="{582F519A-E911-44D6-92FC-7E1E5984C653}"/>
                      </a:ext>
                    </a:extLst>
                  </p:cNvPr>
                  <p:cNvSpPr/>
                  <p:nvPr/>
                </p:nvSpPr>
                <p:spPr>
                  <a:xfrm>
                    <a:off x="430229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81" name="任意多边形: 形状 180">
                    <a:extLst>
                      <a:ext uri="{FF2B5EF4-FFF2-40B4-BE49-F238E27FC236}">
                        <a16:creationId xmlns:a16="http://schemas.microsoft.com/office/drawing/2014/main" id="{F850177F-A5C5-4845-869C-864A6DC16816}"/>
                      </a:ext>
                    </a:extLst>
                  </p:cNvPr>
                  <p:cNvSpPr/>
                  <p:nvPr/>
                </p:nvSpPr>
                <p:spPr>
                  <a:xfrm rot="152526">
                    <a:off x="409402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82" name="任意多边形: 形状 181">
                    <a:extLst>
                      <a:ext uri="{FF2B5EF4-FFF2-40B4-BE49-F238E27FC236}">
                        <a16:creationId xmlns:a16="http://schemas.microsoft.com/office/drawing/2014/main" id="{A44C6BD8-8CB2-43A8-AA9C-E98E957E7F26}"/>
                      </a:ext>
                    </a:extLst>
                  </p:cNvPr>
                  <p:cNvSpPr/>
                  <p:nvPr/>
                </p:nvSpPr>
                <p:spPr>
                  <a:xfrm>
                    <a:off x="523114" y="5114961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83" name="任意多边形: 形状 182">
                    <a:extLst>
                      <a:ext uri="{FF2B5EF4-FFF2-40B4-BE49-F238E27FC236}">
                        <a16:creationId xmlns:a16="http://schemas.microsoft.com/office/drawing/2014/main" id="{8C5A658B-2907-4716-A8E4-6EBF41510926}"/>
                      </a:ext>
                    </a:extLst>
                  </p:cNvPr>
                  <p:cNvSpPr/>
                  <p:nvPr/>
                </p:nvSpPr>
                <p:spPr>
                  <a:xfrm rot="21421934">
                    <a:off x="542086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84" name="任意多边形: 形状 183">
                    <a:extLst>
                      <a:ext uri="{FF2B5EF4-FFF2-40B4-BE49-F238E27FC236}">
                        <a16:creationId xmlns:a16="http://schemas.microsoft.com/office/drawing/2014/main" id="{FEC6F35F-A6DC-4391-853F-ED70C598AF94}"/>
                      </a:ext>
                    </a:extLst>
                  </p:cNvPr>
                  <p:cNvSpPr/>
                  <p:nvPr/>
                </p:nvSpPr>
                <p:spPr>
                  <a:xfrm>
                    <a:off x="405745" y="5476565"/>
                    <a:ext cx="162619" cy="0"/>
                  </a:xfrm>
                  <a:custGeom>
                    <a:avLst/>
                    <a:gdLst>
                      <a:gd name="connsiteX0" fmla="*/ 162619 w 162619"/>
                      <a:gd name="connsiteY0" fmla="*/ 0 h 0"/>
                      <a:gd name="connsiteX1" fmla="*/ 0 w 162619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2619">
                        <a:moveTo>
                          <a:pt x="16261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5" name="任意多边形: 形状 184">
                    <a:extLst>
                      <a:ext uri="{FF2B5EF4-FFF2-40B4-BE49-F238E27FC236}">
                        <a16:creationId xmlns:a16="http://schemas.microsoft.com/office/drawing/2014/main" id="{D9FED0EA-A6D1-49B3-AC13-1A32758A32EC}"/>
                      </a:ext>
                    </a:extLst>
                  </p:cNvPr>
                  <p:cNvSpPr/>
                  <p:nvPr/>
                </p:nvSpPr>
                <p:spPr>
                  <a:xfrm>
                    <a:off x="434352" y="5037565"/>
                    <a:ext cx="108020" cy="0"/>
                  </a:xfrm>
                  <a:custGeom>
                    <a:avLst/>
                    <a:gdLst>
                      <a:gd name="connsiteX0" fmla="*/ 108020 w 108020"/>
                      <a:gd name="connsiteY0" fmla="*/ 0 h 0"/>
                      <a:gd name="connsiteX1" fmla="*/ 0 w 10802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020">
                        <a:moveTo>
                          <a:pt x="10802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6" name="任意多边形: 形状 185">
                    <a:extLst>
                      <a:ext uri="{FF2B5EF4-FFF2-40B4-BE49-F238E27FC236}">
                        <a16:creationId xmlns:a16="http://schemas.microsoft.com/office/drawing/2014/main" id="{4955DF2F-26BA-4C6B-89F0-852C9750855D}"/>
                      </a:ext>
                    </a:extLst>
                  </p:cNvPr>
                  <p:cNvSpPr/>
                  <p:nvPr/>
                </p:nvSpPr>
                <p:spPr>
                  <a:xfrm>
                    <a:off x="403999" y="5347985"/>
                    <a:ext cx="163810" cy="2445"/>
                  </a:xfrm>
                  <a:custGeom>
                    <a:avLst/>
                    <a:gdLst>
                      <a:gd name="connsiteX0" fmla="*/ 163810 w 163810"/>
                      <a:gd name="connsiteY0" fmla="*/ 2445 h 2445"/>
                      <a:gd name="connsiteX1" fmla="*/ 0 w 163810"/>
                      <a:gd name="connsiteY1" fmla="*/ 0 h 2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3810" h="2445">
                        <a:moveTo>
                          <a:pt x="163810" y="2445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7" name="椭圆 186">
                    <a:extLst>
                      <a:ext uri="{FF2B5EF4-FFF2-40B4-BE49-F238E27FC236}">
                        <a16:creationId xmlns:a16="http://schemas.microsoft.com/office/drawing/2014/main" id="{6B623900-5972-4DAD-A073-5D828F0CF43B}"/>
                      </a:ext>
                    </a:extLst>
                  </p:cNvPr>
                  <p:cNvSpPr/>
                  <p:nvPr/>
                </p:nvSpPr>
                <p:spPr>
                  <a:xfrm>
                    <a:off x="462230" y="5387011"/>
                    <a:ext cx="51789" cy="5178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4" name="组合 163">
                  <a:extLst>
                    <a:ext uri="{FF2B5EF4-FFF2-40B4-BE49-F238E27FC236}">
                      <a16:creationId xmlns:a16="http://schemas.microsoft.com/office/drawing/2014/main" id="{EFFA15CA-0B86-43B4-BFBA-6F5728BD1513}"/>
                    </a:ext>
                  </a:extLst>
                </p:cNvPr>
                <p:cNvGrpSpPr/>
                <p:nvPr/>
              </p:nvGrpSpPr>
              <p:grpSpPr>
                <a:xfrm>
                  <a:off x="10255427" y="296131"/>
                  <a:ext cx="365158" cy="1389026"/>
                  <a:chOff x="6928050" y="3789090"/>
                  <a:chExt cx="365158" cy="1389026"/>
                </a:xfrm>
              </p:grpSpPr>
              <p:sp>
                <p:nvSpPr>
                  <p:cNvPr id="165" name="任意多边形: 形状 164">
                    <a:extLst>
                      <a:ext uri="{FF2B5EF4-FFF2-40B4-BE49-F238E27FC236}">
                        <a16:creationId xmlns:a16="http://schemas.microsoft.com/office/drawing/2014/main" id="{BBD1B687-B1AD-42A2-BDB1-D0264156CAE1}"/>
                      </a:ext>
                    </a:extLst>
                  </p:cNvPr>
                  <p:cNvSpPr/>
                  <p:nvPr/>
                </p:nvSpPr>
                <p:spPr>
                  <a:xfrm flipV="1">
                    <a:off x="6928050" y="3789090"/>
                    <a:ext cx="365158" cy="1389026"/>
                  </a:xfrm>
                  <a:custGeom>
                    <a:avLst/>
                    <a:gdLst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44760 w 617060"/>
                      <a:gd name="connsiteY3" fmla="*/ 1675334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44760 w 617060"/>
                      <a:gd name="connsiteY3" fmla="*/ 1675334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28774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28774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19745 h 2122942"/>
                      <a:gd name="connsiteX1" fmla="*/ 0 w 617060"/>
                      <a:gd name="connsiteY1" fmla="*/ 2122942 h 2122942"/>
                      <a:gd name="connsiteX2" fmla="*/ 38366 w 617060"/>
                      <a:gd name="connsiteY2" fmla="*/ 2078182 h 2122942"/>
                      <a:gd name="connsiteX3" fmla="*/ 35168 w 617060"/>
                      <a:gd name="connsiteY3" fmla="*/ 1668940 h 2122942"/>
                      <a:gd name="connsiteX4" fmla="*/ 83127 w 617060"/>
                      <a:gd name="connsiteY4" fmla="*/ 652229 h 2122942"/>
                      <a:gd name="connsiteX5" fmla="*/ 134282 w 617060"/>
                      <a:gd name="connsiteY5" fmla="*/ 645835 h 2122942"/>
                      <a:gd name="connsiteX6" fmla="*/ 172649 w 617060"/>
                      <a:gd name="connsiteY6" fmla="*/ 0 h 2122942"/>
                      <a:gd name="connsiteX7" fmla="*/ 441214 w 617060"/>
                      <a:gd name="connsiteY7" fmla="*/ 6395 h 2122942"/>
                      <a:gd name="connsiteX8" fmla="*/ 489172 w 617060"/>
                      <a:gd name="connsiteY8" fmla="*/ 639440 h 2122942"/>
                      <a:gd name="connsiteX9" fmla="*/ 533932 w 617060"/>
                      <a:gd name="connsiteY9" fmla="*/ 642638 h 2122942"/>
                      <a:gd name="connsiteX10" fmla="*/ 581890 w 617060"/>
                      <a:gd name="connsiteY10" fmla="*/ 1678531 h 2122942"/>
                      <a:gd name="connsiteX11" fmla="*/ 578693 w 617060"/>
                      <a:gd name="connsiteY11" fmla="*/ 2081379 h 2122942"/>
                      <a:gd name="connsiteX12" fmla="*/ 617060 w 617060"/>
                      <a:gd name="connsiteY12" fmla="*/ 2119745 h 2122942"/>
                      <a:gd name="connsiteX0" fmla="*/ 617060 w 617060"/>
                      <a:gd name="connsiteY0" fmla="*/ 2113350 h 2116547"/>
                      <a:gd name="connsiteX1" fmla="*/ 0 w 617060"/>
                      <a:gd name="connsiteY1" fmla="*/ 2116547 h 2116547"/>
                      <a:gd name="connsiteX2" fmla="*/ 38366 w 617060"/>
                      <a:gd name="connsiteY2" fmla="*/ 2071787 h 2116547"/>
                      <a:gd name="connsiteX3" fmla="*/ 35168 w 617060"/>
                      <a:gd name="connsiteY3" fmla="*/ 1662545 h 2116547"/>
                      <a:gd name="connsiteX4" fmla="*/ 83127 w 617060"/>
                      <a:gd name="connsiteY4" fmla="*/ 645834 h 2116547"/>
                      <a:gd name="connsiteX5" fmla="*/ 134282 w 617060"/>
                      <a:gd name="connsiteY5" fmla="*/ 639440 h 2116547"/>
                      <a:gd name="connsiteX6" fmla="*/ 172649 w 617060"/>
                      <a:gd name="connsiteY6" fmla="*/ 6394 h 2116547"/>
                      <a:gd name="connsiteX7" fmla="*/ 441214 w 617060"/>
                      <a:gd name="connsiteY7" fmla="*/ 0 h 2116547"/>
                      <a:gd name="connsiteX8" fmla="*/ 489172 w 617060"/>
                      <a:gd name="connsiteY8" fmla="*/ 633045 h 2116547"/>
                      <a:gd name="connsiteX9" fmla="*/ 533932 w 617060"/>
                      <a:gd name="connsiteY9" fmla="*/ 636243 h 2116547"/>
                      <a:gd name="connsiteX10" fmla="*/ 581890 w 617060"/>
                      <a:gd name="connsiteY10" fmla="*/ 1672136 h 2116547"/>
                      <a:gd name="connsiteX11" fmla="*/ 578693 w 617060"/>
                      <a:gd name="connsiteY11" fmla="*/ 2074984 h 2116547"/>
                      <a:gd name="connsiteX12" fmla="*/ 617060 w 617060"/>
                      <a:gd name="connsiteY12" fmla="*/ 2113350 h 2116547"/>
                      <a:gd name="connsiteX0" fmla="*/ 617060 w 617060"/>
                      <a:gd name="connsiteY0" fmla="*/ 2113350 h 2116547"/>
                      <a:gd name="connsiteX1" fmla="*/ 0 w 617060"/>
                      <a:gd name="connsiteY1" fmla="*/ 2116547 h 2116547"/>
                      <a:gd name="connsiteX2" fmla="*/ 38366 w 617060"/>
                      <a:gd name="connsiteY2" fmla="*/ 2071787 h 2116547"/>
                      <a:gd name="connsiteX3" fmla="*/ 35168 w 617060"/>
                      <a:gd name="connsiteY3" fmla="*/ 1662545 h 2116547"/>
                      <a:gd name="connsiteX4" fmla="*/ 83127 w 617060"/>
                      <a:gd name="connsiteY4" fmla="*/ 645834 h 2116547"/>
                      <a:gd name="connsiteX5" fmla="*/ 134282 w 617060"/>
                      <a:gd name="connsiteY5" fmla="*/ 639440 h 2116547"/>
                      <a:gd name="connsiteX6" fmla="*/ 172649 w 617060"/>
                      <a:gd name="connsiteY6" fmla="*/ 0 h 2116547"/>
                      <a:gd name="connsiteX7" fmla="*/ 441214 w 617060"/>
                      <a:gd name="connsiteY7" fmla="*/ 0 h 2116547"/>
                      <a:gd name="connsiteX8" fmla="*/ 489172 w 617060"/>
                      <a:gd name="connsiteY8" fmla="*/ 633045 h 2116547"/>
                      <a:gd name="connsiteX9" fmla="*/ 533932 w 617060"/>
                      <a:gd name="connsiteY9" fmla="*/ 636243 h 2116547"/>
                      <a:gd name="connsiteX10" fmla="*/ 581890 w 617060"/>
                      <a:gd name="connsiteY10" fmla="*/ 1672136 h 2116547"/>
                      <a:gd name="connsiteX11" fmla="*/ 578693 w 617060"/>
                      <a:gd name="connsiteY11" fmla="*/ 2074984 h 2116547"/>
                      <a:gd name="connsiteX12" fmla="*/ 617060 w 617060"/>
                      <a:gd name="connsiteY12" fmla="*/ 2113350 h 2116547"/>
                      <a:gd name="connsiteX0" fmla="*/ 627965 w 627965"/>
                      <a:gd name="connsiteY0" fmla="*/ 2129711 h 2129711"/>
                      <a:gd name="connsiteX1" fmla="*/ 0 w 627965"/>
                      <a:gd name="connsiteY1" fmla="*/ 2116547 h 2129711"/>
                      <a:gd name="connsiteX2" fmla="*/ 38366 w 627965"/>
                      <a:gd name="connsiteY2" fmla="*/ 2071787 h 2129711"/>
                      <a:gd name="connsiteX3" fmla="*/ 35168 w 627965"/>
                      <a:gd name="connsiteY3" fmla="*/ 1662545 h 2129711"/>
                      <a:gd name="connsiteX4" fmla="*/ 83127 w 627965"/>
                      <a:gd name="connsiteY4" fmla="*/ 645834 h 2129711"/>
                      <a:gd name="connsiteX5" fmla="*/ 134282 w 627965"/>
                      <a:gd name="connsiteY5" fmla="*/ 639440 h 2129711"/>
                      <a:gd name="connsiteX6" fmla="*/ 172649 w 627965"/>
                      <a:gd name="connsiteY6" fmla="*/ 0 h 2129711"/>
                      <a:gd name="connsiteX7" fmla="*/ 441214 w 627965"/>
                      <a:gd name="connsiteY7" fmla="*/ 0 h 2129711"/>
                      <a:gd name="connsiteX8" fmla="*/ 489172 w 627965"/>
                      <a:gd name="connsiteY8" fmla="*/ 633045 h 2129711"/>
                      <a:gd name="connsiteX9" fmla="*/ 533932 w 627965"/>
                      <a:gd name="connsiteY9" fmla="*/ 636243 h 2129711"/>
                      <a:gd name="connsiteX10" fmla="*/ 581890 w 627965"/>
                      <a:gd name="connsiteY10" fmla="*/ 1672136 h 2129711"/>
                      <a:gd name="connsiteX11" fmla="*/ 578693 w 627965"/>
                      <a:gd name="connsiteY11" fmla="*/ 2074984 h 2129711"/>
                      <a:gd name="connsiteX12" fmla="*/ 627965 w 627965"/>
                      <a:gd name="connsiteY12" fmla="*/ 2129711 h 2129711"/>
                      <a:gd name="connsiteX0" fmla="*/ 594649 w 594649"/>
                      <a:gd name="connsiteY0" fmla="*/ 2129711 h 2129711"/>
                      <a:gd name="connsiteX1" fmla="*/ 20554 w 594649"/>
                      <a:gd name="connsiteY1" fmla="*/ 2062678 h 2129711"/>
                      <a:gd name="connsiteX2" fmla="*/ 5050 w 594649"/>
                      <a:gd name="connsiteY2" fmla="*/ 2071787 h 2129711"/>
                      <a:gd name="connsiteX3" fmla="*/ 1852 w 594649"/>
                      <a:gd name="connsiteY3" fmla="*/ 1662545 h 2129711"/>
                      <a:gd name="connsiteX4" fmla="*/ 49811 w 594649"/>
                      <a:gd name="connsiteY4" fmla="*/ 645834 h 2129711"/>
                      <a:gd name="connsiteX5" fmla="*/ 100966 w 594649"/>
                      <a:gd name="connsiteY5" fmla="*/ 639440 h 2129711"/>
                      <a:gd name="connsiteX6" fmla="*/ 139333 w 594649"/>
                      <a:gd name="connsiteY6" fmla="*/ 0 h 2129711"/>
                      <a:gd name="connsiteX7" fmla="*/ 407898 w 594649"/>
                      <a:gd name="connsiteY7" fmla="*/ 0 h 2129711"/>
                      <a:gd name="connsiteX8" fmla="*/ 455856 w 594649"/>
                      <a:gd name="connsiteY8" fmla="*/ 633045 h 2129711"/>
                      <a:gd name="connsiteX9" fmla="*/ 500616 w 594649"/>
                      <a:gd name="connsiteY9" fmla="*/ 636243 h 2129711"/>
                      <a:gd name="connsiteX10" fmla="*/ 548574 w 594649"/>
                      <a:gd name="connsiteY10" fmla="*/ 1672136 h 2129711"/>
                      <a:gd name="connsiteX11" fmla="*/ 545377 w 594649"/>
                      <a:gd name="connsiteY11" fmla="*/ 2074984 h 2129711"/>
                      <a:gd name="connsiteX12" fmla="*/ 594649 w 594649"/>
                      <a:gd name="connsiteY12" fmla="*/ 2129711 h 2129711"/>
                      <a:gd name="connsiteX0" fmla="*/ 548474 w 548971"/>
                      <a:gd name="connsiteY0" fmla="*/ 2068147 h 2074984"/>
                      <a:gd name="connsiteX1" fmla="*/ 20553 w 548971"/>
                      <a:gd name="connsiteY1" fmla="*/ 2062678 h 2074984"/>
                      <a:gd name="connsiteX2" fmla="*/ 5049 w 548971"/>
                      <a:gd name="connsiteY2" fmla="*/ 2071787 h 2074984"/>
                      <a:gd name="connsiteX3" fmla="*/ 1851 w 548971"/>
                      <a:gd name="connsiteY3" fmla="*/ 1662545 h 2074984"/>
                      <a:gd name="connsiteX4" fmla="*/ 49810 w 548971"/>
                      <a:gd name="connsiteY4" fmla="*/ 645834 h 2074984"/>
                      <a:gd name="connsiteX5" fmla="*/ 100965 w 548971"/>
                      <a:gd name="connsiteY5" fmla="*/ 639440 h 2074984"/>
                      <a:gd name="connsiteX6" fmla="*/ 139332 w 548971"/>
                      <a:gd name="connsiteY6" fmla="*/ 0 h 2074984"/>
                      <a:gd name="connsiteX7" fmla="*/ 407897 w 548971"/>
                      <a:gd name="connsiteY7" fmla="*/ 0 h 2074984"/>
                      <a:gd name="connsiteX8" fmla="*/ 455855 w 548971"/>
                      <a:gd name="connsiteY8" fmla="*/ 633045 h 2074984"/>
                      <a:gd name="connsiteX9" fmla="*/ 500615 w 548971"/>
                      <a:gd name="connsiteY9" fmla="*/ 636243 h 2074984"/>
                      <a:gd name="connsiteX10" fmla="*/ 548573 w 548971"/>
                      <a:gd name="connsiteY10" fmla="*/ 1672136 h 2074984"/>
                      <a:gd name="connsiteX11" fmla="*/ 545376 w 548971"/>
                      <a:gd name="connsiteY11" fmla="*/ 2074984 h 2074984"/>
                      <a:gd name="connsiteX12" fmla="*/ 548474 w 548971"/>
                      <a:gd name="connsiteY12" fmla="*/ 2068147 h 2074984"/>
                      <a:gd name="connsiteX0" fmla="*/ 505786 w 548972"/>
                      <a:gd name="connsiteY0" fmla="*/ 2064588 h 2074984"/>
                      <a:gd name="connsiteX1" fmla="*/ 20553 w 548972"/>
                      <a:gd name="connsiteY1" fmla="*/ 2062678 h 2074984"/>
                      <a:gd name="connsiteX2" fmla="*/ 5049 w 548972"/>
                      <a:gd name="connsiteY2" fmla="*/ 2071787 h 2074984"/>
                      <a:gd name="connsiteX3" fmla="*/ 1851 w 548972"/>
                      <a:gd name="connsiteY3" fmla="*/ 1662545 h 2074984"/>
                      <a:gd name="connsiteX4" fmla="*/ 49810 w 548972"/>
                      <a:gd name="connsiteY4" fmla="*/ 645834 h 2074984"/>
                      <a:gd name="connsiteX5" fmla="*/ 100965 w 548972"/>
                      <a:gd name="connsiteY5" fmla="*/ 639440 h 2074984"/>
                      <a:gd name="connsiteX6" fmla="*/ 139332 w 548972"/>
                      <a:gd name="connsiteY6" fmla="*/ 0 h 2074984"/>
                      <a:gd name="connsiteX7" fmla="*/ 407897 w 548972"/>
                      <a:gd name="connsiteY7" fmla="*/ 0 h 2074984"/>
                      <a:gd name="connsiteX8" fmla="*/ 455855 w 548972"/>
                      <a:gd name="connsiteY8" fmla="*/ 633045 h 2074984"/>
                      <a:gd name="connsiteX9" fmla="*/ 500615 w 548972"/>
                      <a:gd name="connsiteY9" fmla="*/ 636243 h 2074984"/>
                      <a:gd name="connsiteX10" fmla="*/ 548573 w 548972"/>
                      <a:gd name="connsiteY10" fmla="*/ 1672136 h 2074984"/>
                      <a:gd name="connsiteX11" fmla="*/ 545376 w 548972"/>
                      <a:gd name="connsiteY11" fmla="*/ 2074984 h 2074984"/>
                      <a:gd name="connsiteX12" fmla="*/ 505786 w 548972"/>
                      <a:gd name="connsiteY12" fmla="*/ 2064588 h 2074984"/>
                      <a:gd name="connsiteX0" fmla="*/ 505786 w 548972"/>
                      <a:gd name="connsiteY0" fmla="*/ 2064588 h 2176508"/>
                      <a:gd name="connsiteX1" fmla="*/ 34782 w 548972"/>
                      <a:gd name="connsiteY1" fmla="*/ 2176508 h 2176508"/>
                      <a:gd name="connsiteX2" fmla="*/ 5049 w 548972"/>
                      <a:gd name="connsiteY2" fmla="*/ 2071787 h 2176508"/>
                      <a:gd name="connsiteX3" fmla="*/ 1851 w 548972"/>
                      <a:gd name="connsiteY3" fmla="*/ 1662545 h 2176508"/>
                      <a:gd name="connsiteX4" fmla="*/ 49810 w 548972"/>
                      <a:gd name="connsiteY4" fmla="*/ 645834 h 2176508"/>
                      <a:gd name="connsiteX5" fmla="*/ 100965 w 548972"/>
                      <a:gd name="connsiteY5" fmla="*/ 639440 h 2176508"/>
                      <a:gd name="connsiteX6" fmla="*/ 139332 w 548972"/>
                      <a:gd name="connsiteY6" fmla="*/ 0 h 2176508"/>
                      <a:gd name="connsiteX7" fmla="*/ 407897 w 548972"/>
                      <a:gd name="connsiteY7" fmla="*/ 0 h 2176508"/>
                      <a:gd name="connsiteX8" fmla="*/ 455855 w 548972"/>
                      <a:gd name="connsiteY8" fmla="*/ 633045 h 2176508"/>
                      <a:gd name="connsiteX9" fmla="*/ 500615 w 548972"/>
                      <a:gd name="connsiteY9" fmla="*/ 636243 h 2176508"/>
                      <a:gd name="connsiteX10" fmla="*/ 548573 w 548972"/>
                      <a:gd name="connsiteY10" fmla="*/ 1672136 h 2176508"/>
                      <a:gd name="connsiteX11" fmla="*/ 545376 w 548972"/>
                      <a:gd name="connsiteY11" fmla="*/ 2074984 h 2176508"/>
                      <a:gd name="connsiteX12" fmla="*/ 505786 w 548972"/>
                      <a:gd name="connsiteY12" fmla="*/ 2064588 h 2176508"/>
                      <a:gd name="connsiteX0" fmla="*/ 505786 w 548972"/>
                      <a:gd name="connsiteY0" fmla="*/ 2064588 h 2074984"/>
                      <a:gd name="connsiteX1" fmla="*/ 84583 w 548972"/>
                      <a:gd name="connsiteY1" fmla="*/ 2066236 h 2074984"/>
                      <a:gd name="connsiteX2" fmla="*/ 5049 w 548972"/>
                      <a:gd name="connsiteY2" fmla="*/ 2071787 h 2074984"/>
                      <a:gd name="connsiteX3" fmla="*/ 1851 w 548972"/>
                      <a:gd name="connsiteY3" fmla="*/ 1662545 h 2074984"/>
                      <a:gd name="connsiteX4" fmla="*/ 49810 w 548972"/>
                      <a:gd name="connsiteY4" fmla="*/ 645834 h 2074984"/>
                      <a:gd name="connsiteX5" fmla="*/ 100965 w 548972"/>
                      <a:gd name="connsiteY5" fmla="*/ 639440 h 2074984"/>
                      <a:gd name="connsiteX6" fmla="*/ 139332 w 548972"/>
                      <a:gd name="connsiteY6" fmla="*/ 0 h 2074984"/>
                      <a:gd name="connsiteX7" fmla="*/ 407897 w 548972"/>
                      <a:gd name="connsiteY7" fmla="*/ 0 h 2074984"/>
                      <a:gd name="connsiteX8" fmla="*/ 455855 w 548972"/>
                      <a:gd name="connsiteY8" fmla="*/ 633045 h 2074984"/>
                      <a:gd name="connsiteX9" fmla="*/ 500615 w 548972"/>
                      <a:gd name="connsiteY9" fmla="*/ 636243 h 2074984"/>
                      <a:gd name="connsiteX10" fmla="*/ 548573 w 548972"/>
                      <a:gd name="connsiteY10" fmla="*/ 1672136 h 2074984"/>
                      <a:gd name="connsiteX11" fmla="*/ 545376 w 548972"/>
                      <a:gd name="connsiteY11" fmla="*/ 2074984 h 2074984"/>
                      <a:gd name="connsiteX12" fmla="*/ 505786 w 548972"/>
                      <a:gd name="connsiteY12" fmla="*/ 2064588 h 2074984"/>
                      <a:gd name="connsiteX0" fmla="*/ 491557 w 548972"/>
                      <a:gd name="connsiteY0" fmla="*/ 2068147 h 2074984"/>
                      <a:gd name="connsiteX1" fmla="*/ 84583 w 548972"/>
                      <a:gd name="connsiteY1" fmla="*/ 2066236 h 2074984"/>
                      <a:gd name="connsiteX2" fmla="*/ 5049 w 548972"/>
                      <a:gd name="connsiteY2" fmla="*/ 2071787 h 2074984"/>
                      <a:gd name="connsiteX3" fmla="*/ 1851 w 548972"/>
                      <a:gd name="connsiteY3" fmla="*/ 1662545 h 2074984"/>
                      <a:gd name="connsiteX4" fmla="*/ 49810 w 548972"/>
                      <a:gd name="connsiteY4" fmla="*/ 645834 h 2074984"/>
                      <a:gd name="connsiteX5" fmla="*/ 100965 w 548972"/>
                      <a:gd name="connsiteY5" fmla="*/ 639440 h 2074984"/>
                      <a:gd name="connsiteX6" fmla="*/ 139332 w 548972"/>
                      <a:gd name="connsiteY6" fmla="*/ 0 h 2074984"/>
                      <a:gd name="connsiteX7" fmla="*/ 407897 w 548972"/>
                      <a:gd name="connsiteY7" fmla="*/ 0 h 2074984"/>
                      <a:gd name="connsiteX8" fmla="*/ 455855 w 548972"/>
                      <a:gd name="connsiteY8" fmla="*/ 633045 h 2074984"/>
                      <a:gd name="connsiteX9" fmla="*/ 500615 w 548972"/>
                      <a:gd name="connsiteY9" fmla="*/ 636243 h 2074984"/>
                      <a:gd name="connsiteX10" fmla="*/ 548573 w 548972"/>
                      <a:gd name="connsiteY10" fmla="*/ 1672136 h 2074984"/>
                      <a:gd name="connsiteX11" fmla="*/ 545376 w 548972"/>
                      <a:gd name="connsiteY11" fmla="*/ 2074984 h 2074984"/>
                      <a:gd name="connsiteX12" fmla="*/ 491557 w 548972"/>
                      <a:gd name="connsiteY12" fmla="*/ 2068147 h 2074984"/>
                      <a:gd name="connsiteX0" fmla="*/ 491557 w 548972"/>
                      <a:gd name="connsiteY0" fmla="*/ 2068147 h 2074984"/>
                      <a:gd name="connsiteX1" fmla="*/ 88140 w 548972"/>
                      <a:gd name="connsiteY1" fmla="*/ 2069793 h 2074984"/>
                      <a:gd name="connsiteX2" fmla="*/ 5049 w 548972"/>
                      <a:gd name="connsiteY2" fmla="*/ 2071787 h 2074984"/>
                      <a:gd name="connsiteX3" fmla="*/ 1851 w 548972"/>
                      <a:gd name="connsiteY3" fmla="*/ 1662545 h 2074984"/>
                      <a:gd name="connsiteX4" fmla="*/ 49810 w 548972"/>
                      <a:gd name="connsiteY4" fmla="*/ 645834 h 2074984"/>
                      <a:gd name="connsiteX5" fmla="*/ 100965 w 548972"/>
                      <a:gd name="connsiteY5" fmla="*/ 639440 h 2074984"/>
                      <a:gd name="connsiteX6" fmla="*/ 139332 w 548972"/>
                      <a:gd name="connsiteY6" fmla="*/ 0 h 2074984"/>
                      <a:gd name="connsiteX7" fmla="*/ 407897 w 548972"/>
                      <a:gd name="connsiteY7" fmla="*/ 0 h 2074984"/>
                      <a:gd name="connsiteX8" fmla="*/ 455855 w 548972"/>
                      <a:gd name="connsiteY8" fmla="*/ 633045 h 2074984"/>
                      <a:gd name="connsiteX9" fmla="*/ 500615 w 548972"/>
                      <a:gd name="connsiteY9" fmla="*/ 636243 h 2074984"/>
                      <a:gd name="connsiteX10" fmla="*/ 548573 w 548972"/>
                      <a:gd name="connsiteY10" fmla="*/ 1672136 h 2074984"/>
                      <a:gd name="connsiteX11" fmla="*/ 545376 w 548972"/>
                      <a:gd name="connsiteY11" fmla="*/ 2074984 h 2074984"/>
                      <a:gd name="connsiteX12" fmla="*/ 491557 w 548972"/>
                      <a:gd name="connsiteY12" fmla="*/ 2068147 h 2074984"/>
                      <a:gd name="connsiteX0" fmla="*/ 491557 w 548972"/>
                      <a:gd name="connsiteY0" fmla="*/ 2075262 h 2075262"/>
                      <a:gd name="connsiteX1" fmla="*/ 88140 w 548972"/>
                      <a:gd name="connsiteY1" fmla="*/ 2069793 h 2075262"/>
                      <a:gd name="connsiteX2" fmla="*/ 5049 w 548972"/>
                      <a:gd name="connsiteY2" fmla="*/ 2071787 h 2075262"/>
                      <a:gd name="connsiteX3" fmla="*/ 1851 w 548972"/>
                      <a:gd name="connsiteY3" fmla="*/ 1662545 h 2075262"/>
                      <a:gd name="connsiteX4" fmla="*/ 49810 w 548972"/>
                      <a:gd name="connsiteY4" fmla="*/ 645834 h 2075262"/>
                      <a:gd name="connsiteX5" fmla="*/ 100965 w 548972"/>
                      <a:gd name="connsiteY5" fmla="*/ 639440 h 2075262"/>
                      <a:gd name="connsiteX6" fmla="*/ 139332 w 548972"/>
                      <a:gd name="connsiteY6" fmla="*/ 0 h 2075262"/>
                      <a:gd name="connsiteX7" fmla="*/ 407897 w 548972"/>
                      <a:gd name="connsiteY7" fmla="*/ 0 h 2075262"/>
                      <a:gd name="connsiteX8" fmla="*/ 455855 w 548972"/>
                      <a:gd name="connsiteY8" fmla="*/ 633045 h 2075262"/>
                      <a:gd name="connsiteX9" fmla="*/ 500615 w 548972"/>
                      <a:gd name="connsiteY9" fmla="*/ 636243 h 2075262"/>
                      <a:gd name="connsiteX10" fmla="*/ 548573 w 548972"/>
                      <a:gd name="connsiteY10" fmla="*/ 1672136 h 2075262"/>
                      <a:gd name="connsiteX11" fmla="*/ 545376 w 548972"/>
                      <a:gd name="connsiteY11" fmla="*/ 2074984 h 2075262"/>
                      <a:gd name="connsiteX12" fmla="*/ 491557 w 548972"/>
                      <a:gd name="connsiteY12" fmla="*/ 2075262 h 2075262"/>
                      <a:gd name="connsiteX0" fmla="*/ 491557 w 548972"/>
                      <a:gd name="connsiteY0" fmla="*/ 2075262 h 2075262"/>
                      <a:gd name="connsiteX1" fmla="*/ 88140 w 548972"/>
                      <a:gd name="connsiteY1" fmla="*/ 2073351 h 2075262"/>
                      <a:gd name="connsiteX2" fmla="*/ 5049 w 548972"/>
                      <a:gd name="connsiteY2" fmla="*/ 2071787 h 2075262"/>
                      <a:gd name="connsiteX3" fmla="*/ 1851 w 548972"/>
                      <a:gd name="connsiteY3" fmla="*/ 1662545 h 2075262"/>
                      <a:gd name="connsiteX4" fmla="*/ 49810 w 548972"/>
                      <a:gd name="connsiteY4" fmla="*/ 645834 h 2075262"/>
                      <a:gd name="connsiteX5" fmla="*/ 100965 w 548972"/>
                      <a:gd name="connsiteY5" fmla="*/ 639440 h 2075262"/>
                      <a:gd name="connsiteX6" fmla="*/ 139332 w 548972"/>
                      <a:gd name="connsiteY6" fmla="*/ 0 h 2075262"/>
                      <a:gd name="connsiteX7" fmla="*/ 407897 w 548972"/>
                      <a:gd name="connsiteY7" fmla="*/ 0 h 2075262"/>
                      <a:gd name="connsiteX8" fmla="*/ 455855 w 548972"/>
                      <a:gd name="connsiteY8" fmla="*/ 633045 h 2075262"/>
                      <a:gd name="connsiteX9" fmla="*/ 500615 w 548972"/>
                      <a:gd name="connsiteY9" fmla="*/ 636243 h 2075262"/>
                      <a:gd name="connsiteX10" fmla="*/ 548573 w 548972"/>
                      <a:gd name="connsiteY10" fmla="*/ 1672136 h 2075262"/>
                      <a:gd name="connsiteX11" fmla="*/ 545376 w 548972"/>
                      <a:gd name="connsiteY11" fmla="*/ 2074984 h 2075262"/>
                      <a:gd name="connsiteX12" fmla="*/ 491557 w 548972"/>
                      <a:gd name="connsiteY12" fmla="*/ 2075262 h 2075262"/>
                      <a:gd name="connsiteX0" fmla="*/ 491557 w 545497"/>
                      <a:gd name="connsiteY0" fmla="*/ 2075262 h 2075262"/>
                      <a:gd name="connsiteX1" fmla="*/ 88140 w 545497"/>
                      <a:gd name="connsiteY1" fmla="*/ 2073351 h 2075262"/>
                      <a:gd name="connsiteX2" fmla="*/ 5049 w 545497"/>
                      <a:gd name="connsiteY2" fmla="*/ 2071787 h 2075262"/>
                      <a:gd name="connsiteX3" fmla="*/ 1851 w 545497"/>
                      <a:gd name="connsiteY3" fmla="*/ 1662545 h 2075262"/>
                      <a:gd name="connsiteX4" fmla="*/ 49810 w 545497"/>
                      <a:gd name="connsiteY4" fmla="*/ 645834 h 2075262"/>
                      <a:gd name="connsiteX5" fmla="*/ 100965 w 545497"/>
                      <a:gd name="connsiteY5" fmla="*/ 639440 h 2075262"/>
                      <a:gd name="connsiteX6" fmla="*/ 139332 w 545497"/>
                      <a:gd name="connsiteY6" fmla="*/ 0 h 2075262"/>
                      <a:gd name="connsiteX7" fmla="*/ 407897 w 545497"/>
                      <a:gd name="connsiteY7" fmla="*/ 0 h 2075262"/>
                      <a:gd name="connsiteX8" fmla="*/ 455855 w 545497"/>
                      <a:gd name="connsiteY8" fmla="*/ 633045 h 2075262"/>
                      <a:gd name="connsiteX9" fmla="*/ 500615 w 545497"/>
                      <a:gd name="connsiteY9" fmla="*/ 636243 h 2075262"/>
                      <a:gd name="connsiteX10" fmla="*/ 545015 w 545497"/>
                      <a:gd name="connsiteY10" fmla="*/ 1672136 h 2075262"/>
                      <a:gd name="connsiteX11" fmla="*/ 545376 w 545497"/>
                      <a:gd name="connsiteY11" fmla="*/ 2074984 h 2075262"/>
                      <a:gd name="connsiteX12" fmla="*/ 491557 w 545497"/>
                      <a:gd name="connsiteY12" fmla="*/ 2075262 h 2075262"/>
                      <a:gd name="connsiteX0" fmla="*/ 466655 w 545498"/>
                      <a:gd name="connsiteY0" fmla="*/ 2071705 h 2074984"/>
                      <a:gd name="connsiteX1" fmla="*/ 88140 w 545498"/>
                      <a:gd name="connsiteY1" fmla="*/ 2073351 h 2074984"/>
                      <a:gd name="connsiteX2" fmla="*/ 5049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45376 w 545498"/>
                      <a:gd name="connsiteY11" fmla="*/ 2074984 h 2074984"/>
                      <a:gd name="connsiteX12" fmla="*/ 466655 w 545498"/>
                      <a:gd name="connsiteY12" fmla="*/ 2071705 h 2074984"/>
                      <a:gd name="connsiteX0" fmla="*/ 466655 w 545498"/>
                      <a:gd name="connsiteY0" fmla="*/ 2071705 h 2074984"/>
                      <a:gd name="connsiteX1" fmla="*/ 88140 w 545498"/>
                      <a:gd name="connsiteY1" fmla="*/ 2073351 h 2074984"/>
                      <a:gd name="connsiteX2" fmla="*/ 5049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66655 w 545498"/>
                      <a:gd name="connsiteY12" fmla="*/ 2071705 h 2074984"/>
                      <a:gd name="connsiteX0" fmla="*/ 466655 w 545498"/>
                      <a:gd name="connsiteY0" fmla="*/ 2071705 h 2074984"/>
                      <a:gd name="connsiteX1" fmla="*/ 102369 w 545498"/>
                      <a:gd name="connsiteY1" fmla="*/ 2073351 h 2074984"/>
                      <a:gd name="connsiteX2" fmla="*/ 5049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66655 w 545498"/>
                      <a:gd name="connsiteY12" fmla="*/ 2071705 h 2074984"/>
                      <a:gd name="connsiteX0" fmla="*/ 466655 w 545498"/>
                      <a:gd name="connsiteY0" fmla="*/ 2071705 h 2074984"/>
                      <a:gd name="connsiteX1" fmla="*/ 102369 w 545498"/>
                      <a:gd name="connsiteY1" fmla="*/ 2073351 h 2074984"/>
                      <a:gd name="connsiteX2" fmla="*/ 15721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66655 w 545498"/>
                      <a:gd name="connsiteY12" fmla="*/ 2071705 h 2074984"/>
                      <a:gd name="connsiteX0" fmla="*/ 455982 w 545498"/>
                      <a:gd name="connsiteY0" fmla="*/ 2071705 h 2074984"/>
                      <a:gd name="connsiteX1" fmla="*/ 102369 w 545498"/>
                      <a:gd name="connsiteY1" fmla="*/ 2073351 h 2074984"/>
                      <a:gd name="connsiteX2" fmla="*/ 15721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55982 w 545498"/>
                      <a:gd name="connsiteY12" fmla="*/ 2071705 h 2074984"/>
                      <a:gd name="connsiteX0" fmla="*/ 455982 w 545498"/>
                      <a:gd name="connsiteY0" fmla="*/ 2071705 h 2076910"/>
                      <a:gd name="connsiteX1" fmla="*/ 120155 w 545498"/>
                      <a:gd name="connsiteY1" fmla="*/ 2076910 h 2076910"/>
                      <a:gd name="connsiteX2" fmla="*/ 15721 w 545498"/>
                      <a:gd name="connsiteY2" fmla="*/ 2071787 h 2076910"/>
                      <a:gd name="connsiteX3" fmla="*/ 1851 w 545498"/>
                      <a:gd name="connsiteY3" fmla="*/ 1662545 h 2076910"/>
                      <a:gd name="connsiteX4" fmla="*/ 49810 w 545498"/>
                      <a:gd name="connsiteY4" fmla="*/ 645834 h 2076910"/>
                      <a:gd name="connsiteX5" fmla="*/ 100965 w 545498"/>
                      <a:gd name="connsiteY5" fmla="*/ 639440 h 2076910"/>
                      <a:gd name="connsiteX6" fmla="*/ 139332 w 545498"/>
                      <a:gd name="connsiteY6" fmla="*/ 0 h 2076910"/>
                      <a:gd name="connsiteX7" fmla="*/ 407897 w 545498"/>
                      <a:gd name="connsiteY7" fmla="*/ 0 h 2076910"/>
                      <a:gd name="connsiteX8" fmla="*/ 455855 w 545498"/>
                      <a:gd name="connsiteY8" fmla="*/ 633045 h 2076910"/>
                      <a:gd name="connsiteX9" fmla="*/ 500615 w 545498"/>
                      <a:gd name="connsiteY9" fmla="*/ 636243 h 2076910"/>
                      <a:gd name="connsiteX10" fmla="*/ 545015 w 545498"/>
                      <a:gd name="connsiteY10" fmla="*/ 1672136 h 2076910"/>
                      <a:gd name="connsiteX11" fmla="*/ 538260 w 545498"/>
                      <a:gd name="connsiteY11" fmla="*/ 2074984 h 2076910"/>
                      <a:gd name="connsiteX12" fmla="*/ 455982 w 545498"/>
                      <a:gd name="connsiteY12" fmla="*/ 2071705 h 2076910"/>
                      <a:gd name="connsiteX0" fmla="*/ 455982 w 545498"/>
                      <a:gd name="connsiteY0" fmla="*/ 2071705 h 2074984"/>
                      <a:gd name="connsiteX1" fmla="*/ 123713 w 545498"/>
                      <a:gd name="connsiteY1" fmla="*/ 2073353 h 2074984"/>
                      <a:gd name="connsiteX2" fmla="*/ 15721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55982 w 545498"/>
                      <a:gd name="connsiteY12" fmla="*/ 2071705 h 2074984"/>
                      <a:gd name="connsiteX0" fmla="*/ 455982 w 545498"/>
                      <a:gd name="connsiteY0" fmla="*/ 2071705 h 2074984"/>
                      <a:gd name="connsiteX1" fmla="*/ 123713 w 545498"/>
                      <a:gd name="connsiteY1" fmla="*/ 2073353 h 2074984"/>
                      <a:gd name="connsiteX2" fmla="*/ 26394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55982 w 545498"/>
                      <a:gd name="connsiteY12" fmla="*/ 2071705 h 2074984"/>
                      <a:gd name="connsiteX0" fmla="*/ 455982 w 545498"/>
                      <a:gd name="connsiteY0" fmla="*/ 2071705 h 2074984"/>
                      <a:gd name="connsiteX1" fmla="*/ 123713 w 545498"/>
                      <a:gd name="connsiteY1" fmla="*/ 2073353 h 2074984"/>
                      <a:gd name="connsiteX2" fmla="*/ 26394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24031 w 545498"/>
                      <a:gd name="connsiteY11" fmla="*/ 2074984 h 2074984"/>
                      <a:gd name="connsiteX12" fmla="*/ 455982 w 545498"/>
                      <a:gd name="connsiteY12" fmla="*/ 2071705 h 2074984"/>
                      <a:gd name="connsiteX0" fmla="*/ 455982 w 545498"/>
                      <a:gd name="connsiteY0" fmla="*/ 2071705 h 2074984"/>
                      <a:gd name="connsiteX1" fmla="*/ 123713 w 545498"/>
                      <a:gd name="connsiteY1" fmla="*/ 2073353 h 2074984"/>
                      <a:gd name="connsiteX2" fmla="*/ 26394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24031 w 545498"/>
                      <a:gd name="connsiteY11" fmla="*/ 2074984 h 2074984"/>
                      <a:gd name="connsiteX12" fmla="*/ 455982 w 545498"/>
                      <a:gd name="connsiteY12" fmla="*/ 2071705 h 2074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45498" h="2074984">
                        <a:moveTo>
                          <a:pt x="455982" y="2071705"/>
                        </a:moveTo>
                        <a:lnTo>
                          <a:pt x="123713" y="2073353"/>
                        </a:lnTo>
                        <a:lnTo>
                          <a:pt x="26394" y="2071787"/>
                        </a:lnTo>
                        <a:lnTo>
                          <a:pt x="1851" y="1662545"/>
                        </a:lnTo>
                        <a:cubicBezTo>
                          <a:pt x="-5608" y="1320444"/>
                          <a:pt x="9312" y="984738"/>
                          <a:pt x="49810" y="645834"/>
                        </a:cubicBezTo>
                        <a:lnTo>
                          <a:pt x="100965" y="639440"/>
                        </a:lnTo>
                        <a:cubicBezTo>
                          <a:pt x="104162" y="420964"/>
                          <a:pt x="126543" y="215278"/>
                          <a:pt x="139332" y="0"/>
                        </a:cubicBezTo>
                        <a:lnTo>
                          <a:pt x="407897" y="0"/>
                        </a:lnTo>
                        <a:cubicBezTo>
                          <a:pt x="423883" y="214212"/>
                          <a:pt x="449461" y="422031"/>
                          <a:pt x="455855" y="633045"/>
                        </a:cubicBezTo>
                        <a:lnTo>
                          <a:pt x="500615" y="636243"/>
                        </a:lnTo>
                        <a:cubicBezTo>
                          <a:pt x="535785" y="984738"/>
                          <a:pt x="548213" y="1320444"/>
                          <a:pt x="545015" y="1672136"/>
                        </a:cubicBezTo>
                        <a:cubicBezTo>
                          <a:pt x="546081" y="1806419"/>
                          <a:pt x="533635" y="1940701"/>
                          <a:pt x="524031" y="2074984"/>
                        </a:cubicBezTo>
                        <a:lnTo>
                          <a:pt x="455982" y="20717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66" name="任意多边形: 形状 165">
                    <a:extLst>
                      <a:ext uri="{FF2B5EF4-FFF2-40B4-BE49-F238E27FC236}">
                        <a16:creationId xmlns:a16="http://schemas.microsoft.com/office/drawing/2014/main" id="{D3B47F39-AD90-42A5-857C-D45B2983E748}"/>
                      </a:ext>
                    </a:extLst>
                  </p:cNvPr>
                  <p:cNvSpPr/>
                  <p:nvPr/>
                </p:nvSpPr>
                <p:spPr>
                  <a:xfrm flipV="1">
                    <a:off x="7036347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67" name="任意多边形: 形状 166">
                    <a:extLst>
                      <a:ext uri="{FF2B5EF4-FFF2-40B4-BE49-F238E27FC236}">
                        <a16:creationId xmlns:a16="http://schemas.microsoft.com/office/drawing/2014/main" id="{D098CA40-B850-484D-A692-E369BDFFA210}"/>
                      </a:ext>
                    </a:extLst>
                  </p:cNvPr>
                  <p:cNvSpPr/>
                  <p:nvPr/>
                </p:nvSpPr>
                <p:spPr>
                  <a:xfrm flipV="1">
                    <a:off x="7088268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68" name="任意多边形: 形状 167">
                    <a:extLst>
                      <a:ext uri="{FF2B5EF4-FFF2-40B4-BE49-F238E27FC236}">
                        <a16:creationId xmlns:a16="http://schemas.microsoft.com/office/drawing/2014/main" id="{F0749EDB-DE08-47A5-B011-1078DED0544D}"/>
                      </a:ext>
                    </a:extLst>
                  </p:cNvPr>
                  <p:cNvSpPr/>
                  <p:nvPr/>
                </p:nvSpPr>
                <p:spPr>
                  <a:xfrm flipV="1">
                    <a:off x="7143454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69" name="任意多边形: 形状 168">
                    <a:extLst>
                      <a:ext uri="{FF2B5EF4-FFF2-40B4-BE49-F238E27FC236}">
                        <a16:creationId xmlns:a16="http://schemas.microsoft.com/office/drawing/2014/main" id="{37BDDBCF-9A53-4E99-B059-47720FDAD253}"/>
                      </a:ext>
                    </a:extLst>
                  </p:cNvPr>
                  <p:cNvSpPr/>
                  <p:nvPr/>
                </p:nvSpPr>
                <p:spPr>
                  <a:xfrm flipV="1">
                    <a:off x="6987366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70" name="任意多边形: 形状 169">
                    <a:extLst>
                      <a:ext uri="{FF2B5EF4-FFF2-40B4-BE49-F238E27FC236}">
                        <a16:creationId xmlns:a16="http://schemas.microsoft.com/office/drawing/2014/main" id="{930E16FC-8D70-4078-B9EF-A59A08E9ED33}"/>
                      </a:ext>
                    </a:extLst>
                  </p:cNvPr>
                  <p:cNvSpPr/>
                  <p:nvPr/>
                </p:nvSpPr>
                <p:spPr>
                  <a:xfrm rot="21447474" flipV="1">
                    <a:off x="6941827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71" name="任意多边形: 形状 170">
                    <a:extLst>
                      <a:ext uri="{FF2B5EF4-FFF2-40B4-BE49-F238E27FC236}">
                        <a16:creationId xmlns:a16="http://schemas.microsoft.com/office/drawing/2014/main" id="{114500FB-E41F-44C5-A8C0-E1FD802B9A0D}"/>
                      </a:ext>
                    </a:extLst>
                  </p:cNvPr>
                  <p:cNvSpPr/>
                  <p:nvPr/>
                </p:nvSpPr>
                <p:spPr>
                  <a:xfrm flipV="1">
                    <a:off x="7190462" y="4253201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72" name="任意多边形: 形状 171">
                    <a:extLst>
                      <a:ext uri="{FF2B5EF4-FFF2-40B4-BE49-F238E27FC236}">
                        <a16:creationId xmlns:a16="http://schemas.microsoft.com/office/drawing/2014/main" id="{E1CC0EF6-77E8-40F3-A42D-7752491D10E1}"/>
                      </a:ext>
                    </a:extLst>
                  </p:cNvPr>
                  <p:cNvSpPr/>
                  <p:nvPr/>
                </p:nvSpPr>
                <p:spPr>
                  <a:xfrm rot="178066" flipV="1">
                    <a:off x="7231945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12700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73" name="任意多边形: 形状 172">
                    <a:extLst>
                      <a:ext uri="{FF2B5EF4-FFF2-40B4-BE49-F238E27FC236}">
                        <a16:creationId xmlns:a16="http://schemas.microsoft.com/office/drawing/2014/main" id="{C98FCC56-DE98-49B1-BD2C-493C45C6D8A9}"/>
                      </a:ext>
                    </a:extLst>
                  </p:cNvPr>
                  <p:cNvSpPr/>
                  <p:nvPr/>
                </p:nvSpPr>
                <p:spPr>
                  <a:xfrm flipV="1">
                    <a:off x="6996381" y="4753874"/>
                    <a:ext cx="236189" cy="0"/>
                  </a:xfrm>
                  <a:custGeom>
                    <a:avLst/>
                    <a:gdLst>
                      <a:gd name="connsiteX0" fmla="*/ 108020 w 108020"/>
                      <a:gd name="connsiteY0" fmla="*/ 0 h 0"/>
                      <a:gd name="connsiteX1" fmla="*/ 0 w 10802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020">
                        <a:moveTo>
                          <a:pt x="10802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4" name="任意多边形: 形状 173">
                    <a:extLst>
                      <a:ext uri="{FF2B5EF4-FFF2-40B4-BE49-F238E27FC236}">
                        <a16:creationId xmlns:a16="http://schemas.microsoft.com/office/drawing/2014/main" id="{6072F411-7AD9-406B-B295-E2FAEE485C90}"/>
                      </a:ext>
                    </a:extLst>
                  </p:cNvPr>
                  <p:cNvSpPr/>
                  <p:nvPr/>
                </p:nvSpPr>
                <p:spPr>
                  <a:xfrm flipV="1">
                    <a:off x="6930013" y="4066203"/>
                    <a:ext cx="358177" cy="3877"/>
                  </a:xfrm>
                  <a:custGeom>
                    <a:avLst/>
                    <a:gdLst>
                      <a:gd name="connsiteX0" fmla="*/ 163810 w 163810"/>
                      <a:gd name="connsiteY0" fmla="*/ 2445 h 2445"/>
                      <a:gd name="connsiteX1" fmla="*/ 0 w 163810"/>
                      <a:gd name="connsiteY1" fmla="*/ 0 h 2445"/>
                      <a:gd name="connsiteX0" fmla="*/ 10000 w 10000"/>
                      <a:gd name="connsiteY0" fmla="*/ 559 h 7253"/>
                      <a:gd name="connsiteX1" fmla="*/ 0 w 10000"/>
                      <a:gd name="connsiteY1" fmla="*/ 6694 h 7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7253">
                        <a:moveTo>
                          <a:pt x="10000" y="559"/>
                        </a:moveTo>
                        <a:cubicBezTo>
                          <a:pt x="6667" y="-2774"/>
                          <a:pt x="3333" y="10027"/>
                          <a:pt x="0" y="6694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椭圆 174">
                    <a:extLst>
                      <a:ext uri="{FF2B5EF4-FFF2-40B4-BE49-F238E27FC236}">
                        <a16:creationId xmlns:a16="http://schemas.microsoft.com/office/drawing/2014/main" id="{A7ADA3A8-DDD2-4A9A-A240-594C3183BD8D}"/>
                      </a:ext>
                    </a:extLst>
                  </p:cNvPr>
                  <p:cNvSpPr/>
                  <p:nvPr/>
                </p:nvSpPr>
                <p:spPr>
                  <a:xfrm flipV="1">
                    <a:off x="7057337" y="3876560"/>
                    <a:ext cx="113238" cy="11323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032D01C8-5C2B-4749-B3DB-E24D364548AB}"/>
                </a:ext>
              </a:extLst>
            </p:cNvPr>
            <p:cNvGrpSpPr/>
            <p:nvPr/>
          </p:nvGrpSpPr>
          <p:grpSpPr>
            <a:xfrm>
              <a:off x="4178118" y="1691936"/>
              <a:ext cx="4453432" cy="1139013"/>
              <a:chOff x="4178118" y="1691936"/>
              <a:chExt cx="4453432" cy="1139013"/>
            </a:xfrm>
          </p:grpSpPr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7C710B6F-244D-4723-BCB7-99D1CB6AA68D}"/>
                  </a:ext>
                </a:extLst>
              </p:cNvPr>
              <p:cNvGrpSpPr/>
              <p:nvPr/>
            </p:nvGrpSpPr>
            <p:grpSpPr>
              <a:xfrm>
                <a:off x="8015913" y="1712676"/>
                <a:ext cx="615637" cy="557450"/>
                <a:chOff x="5494761" y="3028738"/>
                <a:chExt cx="3926542" cy="3555435"/>
              </a:xfrm>
            </p:grpSpPr>
            <p:sp>
              <p:nvSpPr>
                <p:cNvPr id="46" name="任意多边形: 形状 45">
                  <a:extLst>
                    <a:ext uri="{FF2B5EF4-FFF2-40B4-BE49-F238E27FC236}">
                      <a16:creationId xmlns:a16="http://schemas.microsoft.com/office/drawing/2014/main" id="{10E4DA00-E9E6-42F5-8FD3-26EEC9CB6FA9}"/>
                    </a:ext>
                  </a:extLst>
                </p:cNvPr>
                <p:cNvSpPr/>
                <p:nvPr/>
              </p:nvSpPr>
              <p:spPr>
                <a:xfrm>
                  <a:off x="5494761" y="3028738"/>
                  <a:ext cx="3926542" cy="2773936"/>
                </a:xfrm>
                <a:custGeom>
                  <a:avLst/>
                  <a:gdLst>
                    <a:gd name="connsiteX0" fmla="*/ 2236053 w 3888121"/>
                    <a:gd name="connsiteY0" fmla="*/ 2773936 h 2773936"/>
                    <a:gd name="connsiteX1" fmla="*/ 468726 w 3888121"/>
                    <a:gd name="connsiteY1" fmla="*/ 2481942 h 2773936"/>
                    <a:gd name="connsiteX2" fmla="*/ 0 w 3888121"/>
                    <a:gd name="connsiteY2" fmla="*/ 1652067 h 2773936"/>
                    <a:gd name="connsiteX3" fmla="*/ 1805747 w 3888121"/>
                    <a:gd name="connsiteY3" fmla="*/ 0 h 2773936"/>
                    <a:gd name="connsiteX4" fmla="*/ 2074689 w 3888121"/>
                    <a:gd name="connsiteY4" fmla="*/ 69156 h 2773936"/>
                    <a:gd name="connsiteX5" fmla="*/ 2005532 w 3888121"/>
                    <a:gd name="connsiteY5" fmla="*/ 138312 h 2773936"/>
                    <a:gd name="connsiteX6" fmla="*/ 3042877 w 3888121"/>
                    <a:gd name="connsiteY6" fmla="*/ 345781 h 2773936"/>
                    <a:gd name="connsiteX7" fmla="*/ 3142769 w 3888121"/>
                    <a:gd name="connsiteY7" fmla="*/ 245889 h 2773936"/>
                    <a:gd name="connsiteX8" fmla="*/ 3503919 w 3888121"/>
                    <a:gd name="connsiteY8" fmla="*/ 368833 h 2773936"/>
                    <a:gd name="connsiteX9" fmla="*/ 3888121 w 3888121"/>
                    <a:gd name="connsiteY9" fmla="*/ 983556 h 2773936"/>
                    <a:gd name="connsiteX10" fmla="*/ 3795912 w 3888121"/>
                    <a:gd name="connsiteY10" fmla="*/ 1106500 h 2773936"/>
                    <a:gd name="connsiteX11" fmla="*/ 3888121 w 3888121"/>
                    <a:gd name="connsiteY11" fmla="*/ 1260181 h 2773936"/>
                    <a:gd name="connsiteX12" fmla="*/ 2236053 w 3888121"/>
                    <a:gd name="connsiteY12" fmla="*/ 2773936 h 2773936"/>
                    <a:gd name="connsiteX0" fmla="*/ 2274474 w 3926542"/>
                    <a:gd name="connsiteY0" fmla="*/ 2773936 h 2773936"/>
                    <a:gd name="connsiteX1" fmla="*/ 507147 w 3926542"/>
                    <a:gd name="connsiteY1" fmla="*/ 2481942 h 2773936"/>
                    <a:gd name="connsiteX2" fmla="*/ 0 w 3926542"/>
                    <a:gd name="connsiteY2" fmla="*/ 1652067 h 2773936"/>
                    <a:gd name="connsiteX3" fmla="*/ 1844168 w 3926542"/>
                    <a:gd name="connsiteY3" fmla="*/ 0 h 2773936"/>
                    <a:gd name="connsiteX4" fmla="*/ 2113110 w 3926542"/>
                    <a:gd name="connsiteY4" fmla="*/ 69156 h 2773936"/>
                    <a:gd name="connsiteX5" fmla="*/ 2043953 w 3926542"/>
                    <a:gd name="connsiteY5" fmla="*/ 138312 h 2773936"/>
                    <a:gd name="connsiteX6" fmla="*/ 3081298 w 3926542"/>
                    <a:gd name="connsiteY6" fmla="*/ 345781 h 2773936"/>
                    <a:gd name="connsiteX7" fmla="*/ 3181190 w 3926542"/>
                    <a:gd name="connsiteY7" fmla="*/ 245889 h 2773936"/>
                    <a:gd name="connsiteX8" fmla="*/ 3542340 w 3926542"/>
                    <a:gd name="connsiteY8" fmla="*/ 368833 h 2773936"/>
                    <a:gd name="connsiteX9" fmla="*/ 3926542 w 3926542"/>
                    <a:gd name="connsiteY9" fmla="*/ 983556 h 2773936"/>
                    <a:gd name="connsiteX10" fmla="*/ 3834333 w 3926542"/>
                    <a:gd name="connsiteY10" fmla="*/ 1106500 h 2773936"/>
                    <a:gd name="connsiteX11" fmla="*/ 3926542 w 3926542"/>
                    <a:gd name="connsiteY11" fmla="*/ 1260181 h 2773936"/>
                    <a:gd name="connsiteX12" fmla="*/ 2274474 w 3926542"/>
                    <a:gd name="connsiteY12" fmla="*/ 2773936 h 2773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26542" h="2773936">
                      <a:moveTo>
                        <a:pt x="2274474" y="2773936"/>
                      </a:moveTo>
                      <a:lnTo>
                        <a:pt x="507147" y="2481942"/>
                      </a:lnTo>
                      <a:lnTo>
                        <a:pt x="0" y="1652067"/>
                      </a:lnTo>
                      <a:lnTo>
                        <a:pt x="1844168" y="0"/>
                      </a:lnTo>
                      <a:lnTo>
                        <a:pt x="2113110" y="69156"/>
                      </a:lnTo>
                      <a:lnTo>
                        <a:pt x="2043953" y="138312"/>
                      </a:lnTo>
                      <a:lnTo>
                        <a:pt x="3081298" y="345781"/>
                      </a:lnTo>
                      <a:lnTo>
                        <a:pt x="3181190" y="245889"/>
                      </a:lnTo>
                      <a:lnTo>
                        <a:pt x="3542340" y="368833"/>
                      </a:lnTo>
                      <a:lnTo>
                        <a:pt x="3926542" y="983556"/>
                      </a:lnTo>
                      <a:lnTo>
                        <a:pt x="3834333" y="1106500"/>
                      </a:lnTo>
                      <a:lnTo>
                        <a:pt x="3926542" y="1260181"/>
                      </a:lnTo>
                      <a:lnTo>
                        <a:pt x="2274474" y="27739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任意多边形: 形状 46">
                  <a:extLst>
                    <a:ext uri="{FF2B5EF4-FFF2-40B4-BE49-F238E27FC236}">
                      <a16:creationId xmlns:a16="http://schemas.microsoft.com/office/drawing/2014/main" id="{3CF97AD9-B98A-48B4-9AE5-CB092C5A4A6F}"/>
                    </a:ext>
                  </a:extLst>
                </p:cNvPr>
                <p:cNvSpPr/>
                <p:nvPr/>
              </p:nvSpPr>
              <p:spPr>
                <a:xfrm>
                  <a:off x="7059883" y="3174734"/>
                  <a:ext cx="1500808" cy="591671"/>
                </a:xfrm>
                <a:custGeom>
                  <a:avLst/>
                  <a:gdLst>
                    <a:gd name="connsiteX0" fmla="*/ 430306 w 1483019"/>
                    <a:gd name="connsiteY0" fmla="*/ 0 h 591671"/>
                    <a:gd name="connsiteX1" fmla="*/ 0 w 1483019"/>
                    <a:gd name="connsiteY1" fmla="*/ 391886 h 591671"/>
                    <a:gd name="connsiteX2" fmla="*/ 130629 w 1483019"/>
                    <a:gd name="connsiteY2" fmla="*/ 437990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215153 w 1483019"/>
                    <a:gd name="connsiteY5" fmla="*/ 437990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37990 w 1483019"/>
                    <a:gd name="connsiteY9" fmla="*/ 484094 h 591671"/>
                    <a:gd name="connsiteX10" fmla="*/ 545567 w 1483019"/>
                    <a:gd name="connsiteY10" fmla="*/ 507146 h 591671"/>
                    <a:gd name="connsiteX11" fmla="*/ 929768 w 1483019"/>
                    <a:gd name="connsiteY11" fmla="*/ 107577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30629 w 1483019"/>
                    <a:gd name="connsiteY2" fmla="*/ 437990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215153 w 1483019"/>
                    <a:gd name="connsiteY5" fmla="*/ 437990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37990 w 1483019"/>
                    <a:gd name="connsiteY9" fmla="*/ 484094 h 591671"/>
                    <a:gd name="connsiteX10" fmla="*/ 545567 w 1483019"/>
                    <a:gd name="connsiteY10" fmla="*/ 507146 h 591671"/>
                    <a:gd name="connsiteX11" fmla="*/ 929768 w 1483019"/>
                    <a:gd name="connsiteY11" fmla="*/ 107577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37745 w 1483019"/>
                    <a:gd name="connsiteY2" fmla="*/ 437990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215153 w 1483019"/>
                    <a:gd name="connsiteY5" fmla="*/ 437990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37990 w 1483019"/>
                    <a:gd name="connsiteY9" fmla="*/ 484094 h 591671"/>
                    <a:gd name="connsiteX10" fmla="*/ 545567 w 1483019"/>
                    <a:gd name="connsiteY10" fmla="*/ 507146 h 591671"/>
                    <a:gd name="connsiteX11" fmla="*/ 929768 w 1483019"/>
                    <a:gd name="connsiteY11" fmla="*/ 107577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37745 w 1483019"/>
                    <a:gd name="connsiteY2" fmla="*/ 437990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37990 w 1483019"/>
                    <a:gd name="connsiteY9" fmla="*/ 484094 h 591671"/>
                    <a:gd name="connsiteX10" fmla="*/ 545567 w 1483019"/>
                    <a:gd name="connsiteY10" fmla="*/ 507146 h 591671"/>
                    <a:gd name="connsiteX11" fmla="*/ 929768 w 1483019"/>
                    <a:gd name="connsiteY11" fmla="*/ 107577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37745 w 1483019"/>
                    <a:gd name="connsiteY2" fmla="*/ 437990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29768 w 1483019"/>
                    <a:gd name="connsiteY11" fmla="*/ 107577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37745 w 1483019"/>
                    <a:gd name="connsiteY2" fmla="*/ 437990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33434 w 1483019"/>
                    <a:gd name="connsiteY8" fmla="*/ 89788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29768 w 1483019"/>
                    <a:gd name="connsiteY11" fmla="*/ 107577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37745 w 1483019"/>
                    <a:gd name="connsiteY2" fmla="*/ 437990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33434 w 1483019"/>
                    <a:gd name="connsiteY8" fmla="*/ 89788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37745 w 1483019"/>
                    <a:gd name="connsiteY2" fmla="*/ 437990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65092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47666 w 1483019"/>
                    <a:gd name="connsiteY8" fmla="*/ 104019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88651 h 591671"/>
                    <a:gd name="connsiteX8" fmla="*/ 847666 w 1483019"/>
                    <a:gd name="connsiteY8" fmla="*/ 104019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88651 h 591671"/>
                    <a:gd name="connsiteX8" fmla="*/ 847666 w 1483019"/>
                    <a:gd name="connsiteY8" fmla="*/ 104019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20135 w 1483019"/>
                    <a:gd name="connsiteY4" fmla="*/ 50798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88651 h 591671"/>
                    <a:gd name="connsiteX8" fmla="*/ 847666 w 1483019"/>
                    <a:gd name="connsiteY8" fmla="*/ 104019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27251 w 1483019"/>
                    <a:gd name="connsiteY4" fmla="*/ 4368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88651 h 591671"/>
                    <a:gd name="connsiteX8" fmla="*/ 847666 w 1483019"/>
                    <a:gd name="connsiteY8" fmla="*/ 104019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27251 w 1483019"/>
                    <a:gd name="connsiteY4" fmla="*/ 43682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88651 h 591671"/>
                    <a:gd name="connsiteX8" fmla="*/ 847666 w 1483019"/>
                    <a:gd name="connsiteY8" fmla="*/ 104019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88651 h 591671"/>
                    <a:gd name="connsiteX8" fmla="*/ 847666 w 1483019"/>
                    <a:gd name="connsiteY8" fmla="*/ 104019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47666 w 1483019"/>
                    <a:gd name="connsiteY8" fmla="*/ 104019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68511 w 1483019"/>
                    <a:gd name="connsiteY13" fmla="*/ 522514 h 591671"/>
                    <a:gd name="connsiteX14" fmla="*/ 807392 w 1483019"/>
                    <a:gd name="connsiteY14" fmla="*/ 544999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68511 w 1483019"/>
                    <a:gd name="connsiteY13" fmla="*/ 522514 h 591671"/>
                    <a:gd name="connsiteX14" fmla="*/ 807392 w 1483019"/>
                    <a:gd name="connsiteY14" fmla="*/ 544999 h 591671"/>
                    <a:gd name="connsiteX15" fmla="*/ 1198710 w 1483019"/>
                    <a:gd name="connsiteY15" fmla="*/ 169049 h 591671"/>
                    <a:gd name="connsiteX16" fmla="*/ 1339863 w 1483019"/>
                    <a:gd name="connsiteY16" fmla="*/ 174879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68511 w 1483019"/>
                    <a:gd name="connsiteY13" fmla="*/ 522514 h 591671"/>
                    <a:gd name="connsiteX14" fmla="*/ 807392 w 1483019"/>
                    <a:gd name="connsiteY14" fmla="*/ 544999 h 591671"/>
                    <a:gd name="connsiteX15" fmla="*/ 1198710 w 1483019"/>
                    <a:gd name="connsiteY15" fmla="*/ 169049 h 591671"/>
                    <a:gd name="connsiteX16" fmla="*/ 1318515 w 1483019"/>
                    <a:gd name="connsiteY16" fmla="*/ 192669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68511 w 1483019"/>
                    <a:gd name="connsiteY13" fmla="*/ 522514 h 591671"/>
                    <a:gd name="connsiteX14" fmla="*/ 807392 w 1483019"/>
                    <a:gd name="connsiteY14" fmla="*/ 544999 h 591671"/>
                    <a:gd name="connsiteX15" fmla="*/ 1198710 w 1483019"/>
                    <a:gd name="connsiteY15" fmla="*/ 169049 h 591671"/>
                    <a:gd name="connsiteX16" fmla="*/ 1325631 w 1483019"/>
                    <a:gd name="connsiteY16" fmla="*/ 192669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68511 w 1483019"/>
                    <a:gd name="connsiteY13" fmla="*/ 522514 h 591671"/>
                    <a:gd name="connsiteX14" fmla="*/ 807392 w 1483019"/>
                    <a:gd name="connsiteY14" fmla="*/ 544999 h 591671"/>
                    <a:gd name="connsiteX15" fmla="*/ 1198710 w 1483019"/>
                    <a:gd name="connsiteY15" fmla="*/ 169049 h 591671"/>
                    <a:gd name="connsiteX16" fmla="*/ 1325631 w 1483019"/>
                    <a:gd name="connsiteY16" fmla="*/ 192669 h 591671"/>
                    <a:gd name="connsiteX17" fmla="*/ 935748 w 1483019"/>
                    <a:gd name="connsiteY17" fmla="*/ 564492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36489 w 1483019"/>
                    <a:gd name="connsiteY13" fmla="*/ 536746 h 591671"/>
                    <a:gd name="connsiteX14" fmla="*/ 807392 w 1483019"/>
                    <a:gd name="connsiteY14" fmla="*/ 544999 h 591671"/>
                    <a:gd name="connsiteX15" fmla="*/ 1198710 w 1483019"/>
                    <a:gd name="connsiteY15" fmla="*/ 169049 h 591671"/>
                    <a:gd name="connsiteX16" fmla="*/ 1325631 w 1483019"/>
                    <a:gd name="connsiteY16" fmla="*/ 192669 h 591671"/>
                    <a:gd name="connsiteX17" fmla="*/ 935748 w 1483019"/>
                    <a:gd name="connsiteY17" fmla="*/ 564492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36489 w 1483019"/>
                    <a:gd name="connsiteY13" fmla="*/ 536746 h 591671"/>
                    <a:gd name="connsiteX14" fmla="*/ 807392 w 1483019"/>
                    <a:gd name="connsiteY14" fmla="*/ 544999 h 591671"/>
                    <a:gd name="connsiteX15" fmla="*/ 1198710 w 1483019"/>
                    <a:gd name="connsiteY15" fmla="*/ 169049 h 591671"/>
                    <a:gd name="connsiteX16" fmla="*/ 1325631 w 1483019"/>
                    <a:gd name="connsiteY16" fmla="*/ 192669 h 591671"/>
                    <a:gd name="connsiteX17" fmla="*/ 921516 w 1483019"/>
                    <a:gd name="connsiteY17" fmla="*/ 568050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36489 w 1483019"/>
                    <a:gd name="connsiteY13" fmla="*/ 536746 h 591671"/>
                    <a:gd name="connsiteX14" fmla="*/ 807392 w 1483019"/>
                    <a:gd name="connsiteY14" fmla="*/ 552114 h 591671"/>
                    <a:gd name="connsiteX15" fmla="*/ 1198710 w 1483019"/>
                    <a:gd name="connsiteY15" fmla="*/ 169049 h 591671"/>
                    <a:gd name="connsiteX16" fmla="*/ 1325631 w 1483019"/>
                    <a:gd name="connsiteY16" fmla="*/ 192669 h 591671"/>
                    <a:gd name="connsiteX17" fmla="*/ 921516 w 1483019"/>
                    <a:gd name="connsiteY17" fmla="*/ 568050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16642 w 1483019"/>
                    <a:gd name="connsiteY9" fmla="*/ 501884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36489 w 1483019"/>
                    <a:gd name="connsiteY13" fmla="*/ 536746 h 591671"/>
                    <a:gd name="connsiteX14" fmla="*/ 807392 w 1483019"/>
                    <a:gd name="connsiteY14" fmla="*/ 552114 h 591671"/>
                    <a:gd name="connsiteX15" fmla="*/ 1198710 w 1483019"/>
                    <a:gd name="connsiteY15" fmla="*/ 169049 h 591671"/>
                    <a:gd name="connsiteX16" fmla="*/ 1325631 w 1483019"/>
                    <a:gd name="connsiteY16" fmla="*/ 192669 h 591671"/>
                    <a:gd name="connsiteX17" fmla="*/ 921516 w 1483019"/>
                    <a:gd name="connsiteY17" fmla="*/ 568050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55780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16642 w 1483019"/>
                    <a:gd name="connsiteY9" fmla="*/ 501884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36489 w 1483019"/>
                    <a:gd name="connsiteY13" fmla="*/ 536746 h 591671"/>
                    <a:gd name="connsiteX14" fmla="*/ 807392 w 1483019"/>
                    <a:gd name="connsiteY14" fmla="*/ 552114 h 591671"/>
                    <a:gd name="connsiteX15" fmla="*/ 1198710 w 1483019"/>
                    <a:gd name="connsiteY15" fmla="*/ 169049 h 591671"/>
                    <a:gd name="connsiteX16" fmla="*/ 1325631 w 1483019"/>
                    <a:gd name="connsiteY16" fmla="*/ 192669 h 591671"/>
                    <a:gd name="connsiteX17" fmla="*/ 921516 w 1483019"/>
                    <a:gd name="connsiteY17" fmla="*/ 568050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48095 w 1500808"/>
                    <a:gd name="connsiteY0" fmla="*/ 0 h 591671"/>
                    <a:gd name="connsiteX1" fmla="*/ 0 w 1500808"/>
                    <a:gd name="connsiteY1" fmla="*/ 416791 h 591671"/>
                    <a:gd name="connsiteX2" fmla="*/ 141302 w 1500808"/>
                    <a:gd name="connsiteY2" fmla="*/ 434432 h 591671"/>
                    <a:gd name="connsiteX3" fmla="*/ 538031 w 1500808"/>
                    <a:gd name="connsiteY3" fmla="*/ 31872 h 591671"/>
                    <a:gd name="connsiteX4" fmla="*/ 634366 w 1500808"/>
                    <a:gd name="connsiteY4" fmla="*/ 47240 h 591671"/>
                    <a:gd name="connsiteX5" fmla="*/ 222268 w 1500808"/>
                    <a:gd name="connsiteY5" fmla="*/ 455780 h 591671"/>
                    <a:gd name="connsiteX6" fmla="*/ 371255 w 1500808"/>
                    <a:gd name="connsiteY6" fmla="*/ 476410 h 591671"/>
                    <a:gd name="connsiteX7" fmla="*/ 770256 w 1500808"/>
                    <a:gd name="connsiteY7" fmla="*/ 74419 h 591671"/>
                    <a:gd name="connsiteX8" fmla="*/ 876129 w 1500808"/>
                    <a:gd name="connsiteY8" fmla="*/ 93345 h 591671"/>
                    <a:gd name="connsiteX9" fmla="*/ 434431 w 1500808"/>
                    <a:gd name="connsiteY9" fmla="*/ 501884 h 591671"/>
                    <a:gd name="connsiteX10" fmla="*/ 563356 w 1500808"/>
                    <a:gd name="connsiteY10" fmla="*/ 507146 h 591671"/>
                    <a:gd name="connsiteX11" fmla="*/ 943999 w 1500808"/>
                    <a:gd name="connsiteY11" fmla="*/ 111134 h 591671"/>
                    <a:gd name="connsiteX12" fmla="*/ 1093555 w 1500808"/>
                    <a:gd name="connsiteY12" fmla="*/ 135891 h 591671"/>
                    <a:gd name="connsiteX13" fmla="*/ 654278 w 1500808"/>
                    <a:gd name="connsiteY13" fmla="*/ 536746 h 591671"/>
                    <a:gd name="connsiteX14" fmla="*/ 825181 w 1500808"/>
                    <a:gd name="connsiteY14" fmla="*/ 552114 h 591671"/>
                    <a:gd name="connsiteX15" fmla="*/ 1216499 w 1500808"/>
                    <a:gd name="connsiteY15" fmla="*/ 169049 h 591671"/>
                    <a:gd name="connsiteX16" fmla="*/ 1343420 w 1500808"/>
                    <a:gd name="connsiteY16" fmla="*/ 192669 h 591671"/>
                    <a:gd name="connsiteX17" fmla="*/ 939305 w 1500808"/>
                    <a:gd name="connsiteY17" fmla="*/ 568050 h 591671"/>
                    <a:gd name="connsiteX18" fmla="*/ 1108922 w 1500808"/>
                    <a:gd name="connsiteY18" fmla="*/ 591671 h 591671"/>
                    <a:gd name="connsiteX19" fmla="*/ 1500808 w 1500808"/>
                    <a:gd name="connsiteY19" fmla="*/ 215153 h 591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00808" h="591671">
                      <a:moveTo>
                        <a:pt x="448095" y="0"/>
                      </a:moveTo>
                      <a:lnTo>
                        <a:pt x="0" y="416791"/>
                      </a:lnTo>
                      <a:lnTo>
                        <a:pt x="141302" y="434432"/>
                      </a:lnTo>
                      <a:lnTo>
                        <a:pt x="538031" y="31872"/>
                      </a:lnTo>
                      <a:lnTo>
                        <a:pt x="634366" y="47240"/>
                      </a:lnTo>
                      <a:lnTo>
                        <a:pt x="222268" y="455780"/>
                      </a:lnTo>
                      <a:lnTo>
                        <a:pt x="371255" y="476410"/>
                      </a:lnTo>
                      <a:lnTo>
                        <a:pt x="770256" y="74419"/>
                      </a:lnTo>
                      <a:lnTo>
                        <a:pt x="876129" y="93345"/>
                      </a:lnTo>
                      <a:lnTo>
                        <a:pt x="434431" y="501884"/>
                      </a:lnTo>
                      <a:lnTo>
                        <a:pt x="563356" y="507146"/>
                      </a:lnTo>
                      <a:lnTo>
                        <a:pt x="943999" y="111134"/>
                      </a:lnTo>
                      <a:lnTo>
                        <a:pt x="1093555" y="135891"/>
                      </a:lnTo>
                      <a:lnTo>
                        <a:pt x="654278" y="536746"/>
                      </a:lnTo>
                      <a:lnTo>
                        <a:pt x="825181" y="552114"/>
                      </a:lnTo>
                      <a:lnTo>
                        <a:pt x="1216499" y="169049"/>
                      </a:lnTo>
                      <a:lnTo>
                        <a:pt x="1343420" y="192669"/>
                      </a:lnTo>
                      <a:lnTo>
                        <a:pt x="939305" y="568050"/>
                      </a:lnTo>
                      <a:lnTo>
                        <a:pt x="1108922" y="591671"/>
                      </a:lnTo>
                      <a:lnTo>
                        <a:pt x="1500808" y="215153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任意多边形: 形状 47">
                  <a:extLst>
                    <a:ext uri="{FF2B5EF4-FFF2-40B4-BE49-F238E27FC236}">
                      <a16:creationId xmlns:a16="http://schemas.microsoft.com/office/drawing/2014/main" id="{C6C48010-64DA-4EAF-979A-5997D9992E63}"/>
                    </a:ext>
                  </a:extLst>
                </p:cNvPr>
                <p:cNvSpPr/>
                <p:nvPr/>
              </p:nvSpPr>
              <p:spPr>
                <a:xfrm>
                  <a:off x="6033062" y="3744907"/>
                  <a:ext cx="1956888" cy="1031814"/>
                </a:xfrm>
                <a:custGeom>
                  <a:avLst/>
                  <a:gdLst>
                    <a:gd name="connsiteX0" fmla="*/ 903726 w 1956888"/>
                    <a:gd name="connsiteY0" fmla="*/ 0 h 1031814"/>
                    <a:gd name="connsiteX1" fmla="*/ 0 w 1956888"/>
                    <a:gd name="connsiteY1" fmla="*/ 821893 h 1031814"/>
                    <a:gd name="connsiteX2" fmla="*/ 1056719 w 1956888"/>
                    <a:gd name="connsiteY2" fmla="*/ 1031814 h 1031814"/>
                    <a:gd name="connsiteX3" fmla="*/ 1956888 w 1956888"/>
                    <a:gd name="connsiteY3" fmla="*/ 202805 h 1031814"/>
                    <a:gd name="connsiteX4" fmla="*/ 903726 w 1956888"/>
                    <a:gd name="connsiteY4" fmla="*/ 0 h 103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6888" h="1031814">
                      <a:moveTo>
                        <a:pt x="903726" y="0"/>
                      </a:moveTo>
                      <a:lnTo>
                        <a:pt x="0" y="821893"/>
                      </a:lnTo>
                      <a:lnTo>
                        <a:pt x="1056719" y="1031814"/>
                      </a:lnTo>
                      <a:lnTo>
                        <a:pt x="1956888" y="202805"/>
                      </a:lnTo>
                      <a:lnTo>
                        <a:pt x="903726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任意多边形: 形状 48">
                  <a:extLst>
                    <a:ext uri="{FF2B5EF4-FFF2-40B4-BE49-F238E27FC236}">
                      <a16:creationId xmlns:a16="http://schemas.microsoft.com/office/drawing/2014/main" id="{A70BAEA4-7696-429D-8D84-566DA78C0AA0}"/>
                    </a:ext>
                  </a:extLst>
                </p:cNvPr>
                <p:cNvSpPr/>
                <p:nvPr/>
              </p:nvSpPr>
              <p:spPr>
                <a:xfrm>
                  <a:off x="5502924" y="3410458"/>
                  <a:ext cx="3529513" cy="1604647"/>
                </a:xfrm>
                <a:custGeom>
                  <a:avLst/>
                  <a:gdLst>
                    <a:gd name="connsiteX0" fmla="*/ 3529513 w 3529513"/>
                    <a:gd name="connsiteY0" fmla="*/ 0 h 1604647"/>
                    <a:gd name="connsiteX1" fmla="*/ 1750524 w 3529513"/>
                    <a:gd name="connsiteY1" fmla="*/ 1604647 h 1604647"/>
                    <a:gd name="connsiteX2" fmla="*/ 0 w 3529513"/>
                    <a:gd name="connsiteY2" fmla="*/ 1266639 h 1604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29513" h="1604647">
                      <a:moveTo>
                        <a:pt x="3529513" y="0"/>
                      </a:moveTo>
                      <a:lnTo>
                        <a:pt x="1750524" y="1604647"/>
                      </a:lnTo>
                      <a:lnTo>
                        <a:pt x="0" y="1266639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任意多边形: 形状 49">
                  <a:extLst>
                    <a:ext uri="{FF2B5EF4-FFF2-40B4-BE49-F238E27FC236}">
                      <a16:creationId xmlns:a16="http://schemas.microsoft.com/office/drawing/2014/main" id="{15FEE680-3675-46E7-B59B-218C987E3D51}"/>
                    </a:ext>
                  </a:extLst>
                </p:cNvPr>
                <p:cNvSpPr/>
                <p:nvPr/>
              </p:nvSpPr>
              <p:spPr>
                <a:xfrm>
                  <a:off x="5997483" y="4968851"/>
                  <a:ext cx="1255965" cy="565719"/>
                </a:xfrm>
                <a:custGeom>
                  <a:avLst/>
                  <a:gdLst>
                    <a:gd name="connsiteX0" fmla="*/ 0 w 1255965"/>
                    <a:gd name="connsiteY0" fmla="*/ 0 h 565719"/>
                    <a:gd name="connsiteX1" fmla="*/ 1056719 w 1255965"/>
                    <a:gd name="connsiteY1" fmla="*/ 188573 h 565719"/>
                    <a:gd name="connsiteX2" fmla="*/ 1255965 w 1255965"/>
                    <a:gd name="connsiteY2" fmla="*/ 565719 h 565719"/>
                    <a:gd name="connsiteX3" fmla="*/ 110297 w 1255965"/>
                    <a:gd name="connsiteY3" fmla="*/ 416284 h 565719"/>
                    <a:gd name="connsiteX4" fmla="*/ 0 w 1255965"/>
                    <a:gd name="connsiteY4" fmla="*/ 0 h 565719"/>
                    <a:gd name="connsiteX0" fmla="*/ 0 w 1255965"/>
                    <a:gd name="connsiteY0" fmla="*/ 0 h 565719"/>
                    <a:gd name="connsiteX1" fmla="*/ 1056719 w 1255965"/>
                    <a:gd name="connsiteY1" fmla="*/ 188573 h 565719"/>
                    <a:gd name="connsiteX2" fmla="*/ 1255965 w 1255965"/>
                    <a:gd name="connsiteY2" fmla="*/ 565719 h 565719"/>
                    <a:gd name="connsiteX3" fmla="*/ 209920 w 1255965"/>
                    <a:gd name="connsiteY3" fmla="*/ 437632 h 565719"/>
                    <a:gd name="connsiteX4" fmla="*/ 0 w 1255965"/>
                    <a:gd name="connsiteY4" fmla="*/ 0 h 565719"/>
                    <a:gd name="connsiteX0" fmla="*/ 0 w 1255965"/>
                    <a:gd name="connsiteY0" fmla="*/ 0 h 565719"/>
                    <a:gd name="connsiteX1" fmla="*/ 1056719 w 1255965"/>
                    <a:gd name="connsiteY1" fmla="*/ 188573 h 565719"/>
                    <a:gd name="connsiteX2" fmla="*/ 1255965 w 1255965"/>
                    <a:gd name="connsiteY2" fmla="*/ 565719 h 565719"/>
                    <a:gd name="connsiteX3" fmla="*/ 224152 w 1255965"/>
                    <a:gd name="connsiteY3" fmla="*/ 416284 h 565719"/>
                    <a:gd name="connsiteX4" fmla="*/ 0 w 1255965"/>
                    <a:gd name="connsiteY4" fmla="*/ 0 h 565719"/>
                    <a:gd name="connsiteX0" fmla="*/ 0 w 1255965"/>
                    <a:gd name="connsiteY0" fmla="*/ 0 h 565719"/>
                    <a:gd name="connsiteX1" fmla="*/ 1056719 w 1255965"/>
                    <a:gd name="connsiteY1" fmla="*/ 188573 h 565719"/>
                    <a:gd name="connsiteX2" fmla="*/ 1255965 w 1255965"/>
                    <a:gd name="connsiteY2" fmla="*/ 565719 h 565719"/>
                    <a:gd name="connsiteX3" fmla="*/ 192130 w 1255965"/>
                    <a:gd name="connsiteY3" fmla="*/ 355798 h 565719"/>
                    <a:gd name="connsiteX4" fmla="*/ 0 w 1255965"/>
                    <a:gd name="connsiteY4" fmla="*/ 0 h 56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5965" h="565719">
                      <a:moveTo>
                        <a:pt x="0" y="0"/>
                      </a:moveTo>
                      <a:lnTo>
                        <a:pt x="1056719" y="188573"/>
                      </a:lnTo>
                      <a:lnTo>
                        <a:pt x="1255965" y="565719"/>
                      </a:lnTo>
                      <a:lnTo>
                        <a:pt x="192130" y="3557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B0188EE5-5DDF-447D-B4A9-9775D48832FA}"/>
                    </a:ext>
                  </a:extLst>
                </p:cNvPr>
                <p:cNvSpPr/>
                <p:nvPr/>
              </p:nvSpPr>
              <p:spPr>
                <a:xfrm>
                  <a:off x="7491833" y="3602588"/>
                  <a:ext cx="1615321" cy="1640228"/>
                </a:xfrm>
                <a:custGeom>
                  <a:avLst/>
                  <a:gdLst>
                    <a:gd name="connsiteX0" fmla="*/ 1366263 w 1615321"/>
                    <a:gd name="connsiteY0" fmla="*/ 0 h 1640228"/>
                    <a:gd name="connsiteX1" fmla="*/ 1615321 w 1615321"/>
                    <a:gd name="connsiteY1" fmla="*/ 402052 h 1640228"/>
                    <a:gd name="connsiteX2" fmla="*/ 291754 w 1615321"/>
                    <a:gd name="connsiteY2" fmla="*/ 1640228 h 1640228"/>
                    <a:gd name="connsiteX3" fmla="*/ 0 w 1615321"/>
                    <a:gd name="connsiteY3" fmla="*/ 1213270 h 164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5321" h="1640228">
                      <a:moveTo>
                        <a:pt x="1366263" y="0"/>
                      </a:moveTo>
                      <a:lnTo>
                        <a:pt x="1615321" y="402052"/>
                      </a:lnTo>
                      <a:lnTo>
                        <a:pt x="291754" y="1640228"/>
                      </a:lnTo>
                      <a:lnTo>
                        <a:pt x="0" y="121327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A249EFB6-FD74-4669-9746-52425466154F}"/>
                    </a:ext>
                  </a:extLst>
                </p:cNvPr>
                <p:cNvSpPr/>
                <p:nvPr/>
              </p:nvSpPr>
              <p:spPr>
                <a:xfrm>
                  <a:off x="7257006" y="5011547"/>
                  <a:ext cx="501675" cy="789871"/>
                </a:xfrm>
                <a:custGeom>
                  <a:avLst/>
                  <a:gdLst>
                    <a:gd name="connsiteX0" fmla="*/ 0 w 501675"/>
                    <a:gd name="connsiteY0" fmla="*/ 0 h 789871"/>
                    <a:gd name="connsiteX1" fmla="*/ 501675 w 501675"/>
                    <a:gd name="connsiteY1" fmla="*/ 789871 h 78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01675" h="789871">
                      <a:moveTo>
                        <a:pt x="0" y="0"/>
                      </a:moveTo>
                      <a:lnTo>
                        <a:pt x="501675" y="789871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AE016760-5180-4981-B20C-A0FFE0E3191D}"/>
                    </a:ext>
                  </a:extLst>
                </p:cNvPr>
                <p:cNvSpPr/>
                <p:nvPr/>
              </p:nvSpPr>
              <p:spPr>
                <a:xfrm>
                  <a:off x="6922557" y="4435155"/>
                  <a:ext cx="2497699" cy="2149018"/>
                </a:xfrm>
                <a:custGeom>
                  <a:avLst/>
                  <a:gdLst>
                    <a:gd name="connsiteX0" fmla="*/ 2348264 w 2497699"/>
                    <a:gd name="connsiteY0" fmla="*/ 0 h 2149018"/>
                    <a:gd name="connsiteX1" fmla="*/ 2497699 w 2497699"/>
                    <a:gd name="connsiteY1" fmla="*/ 241942 h 2149018"/>
                    <a:gd name="connsiteX2" fmla="*/ 857472 w 2497699"/>
                    <a:gd name="connsiteY2" fmla="*/ 2149018 h 2149018"/>
                    <a:gd name="connsiteX3" fmla="*/ 160108 w 2497699"/>
                    <a:gd name="connsiteY3" fmla="*/ 2042279 h 2149018"/>
                    <a:gd name="connsiteX4" fmla="*/ 0 w 2497699"/>
                    <a:gd name="connsiteY4" fmla="*/ 1739850 h 2149018"/>
                    <a:gd name="connsiteX5" fmla="*/ 348681 w 2497699"/>
                    <a:gd name="connsiteY5" fmla="*/ 1284429 h 2149018"/>
                    <a:gd name="connsiteX6" fmla="*/ 846798 w 2497699"/>
                    <a:gd name="connsiteY6" fmla="*/ 1366263 h 2149018"/>
                    <a:gd name="connsiteX7" fmla="*/ 2348264 w 2497699"/>
                    <a:gd name="connsiteY7" fmla="*/ 0 h 2149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97699" h="2149018">
                      <a:moveTo>
                        <a:pt x="2348264" y="0"/>
                      </a:moveTo>
                      <a:lnTo>
                        <a:pt x="2497699" y="241942"/>
                      </a:lnTo>
                      <a:lnTo>
                        <a:pt x="857472" y="2149018"/>
                      </a:lnTo>
                      <a:lnTo>
                        <a:pt x="160108" y="2042279"/>
                      </a:lnTo>
                      <a:lnTo>
                        <a:pt x="0" y="1739850"/>
                      </a:lnTo>
                      <a:lnTo>
                        <a:pt x="348681" y="1284429"/>
                      </a:lnTo>
                      <a:lnTo>
                        <a:pt x="846798" y="1366263"/>
                      </a:lnTo>
                      <a:lnTo>
                        <a:pt x="234826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10948662-3CDD-4D0C-A962-9B4BA5D80025}"/>
                    </a:ext>
                  </a:extLst>
                </p:cNvPr>
                <p:cNvSpPr/>
                <p:nvPr/>
              </p:nvSpPr>
              <p:spPr>
                <a:xfrm>
                  <a:off x="6926114" y="5239258"/>
                  <a:ext cx="1455213" cy="1049603"/>
                </a:xfrm>
                <a:custGeom>
                  <a:avLst/>
                  <a:gdLst>
                    <a:gd name="connsiteX0" fmla="*/ 1455213 w 1455213"/>
                    <a:gd name="connsiteY0" fmla="*/ 0 h 1049603"/>
                    <a:gd name="connsiteX1" fmla="*/ 658226 w 1455213"/>
                    <a:gd name="connsiteY1" fmla="*/ 1049603 h 1049603"/>
                    <a:gd name="connsiteX2" fmla="*/ 0 w 1455213"/>
                    <a:gd name="connsiteY2" fmla="*/ 928632 h 1049603"/>
                    <a:gd name="connsiteX3" fmla="*/ 0 w 1455213"/>
                    <a:gd name="connsiteY3" fmla="*/ 928632 h 1049603"/>
                    <a:gd name="connsiteX4" fmla="*/ 0 w 1455213"/>
                    <a:gd name="connsiteY4" fmla="*/ 928632 h 104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5213" h="1049603">
                      <a:moveTo>
                        <a:pt x="1455213" y="0"/>
                      </a:moveTo>
                      <a:lnTo>
                        <a:pt x="658226" y="1049603"/>
                      </a:lnTo>
                      <a:lnTo>
                        <a:pt x="0" y="928632"/>
                      </a:lnTo>
                      <a:lnTo>
                        <a:pt x="0" y="928632"/>
                      </a:lnTo>
                      <a:lnTo>
                        <a:pt x="0" y="92863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:a16="http://schemas.microsoft.com/office/drawing/2014/main" id="{6076B959-8D55-4ED0-9565-CDDED3AD6373}"/>
                    </a:ext>
                  </a:extLst>
                </p:cNvPr>
                <p:cNvSpPr/>
                <p:nvPr/>
              </p:nvSpPr>
              <p:spPr>
                <a:xfrm>
                  <a:off x="7580782" y="6285303"/>
                  <a:ext cx="195689" cy="291754"/>
                </a:xfrm>
                <a:custGeom>
                  <a:avLst/>
                  <a:gdLst>
                    <a:gd name="connsiteX0" fmla="*/ 195689 w 195689"/>
                    <a:gd name="connsiteY0" fmla="*/ 291754 h 291754"/>
                    <a:gd name="connsiteX1" fmla="*/ 0 w 195689"/>
                    <a:gd name="connsiteY1" fmla="*/ 0 h 29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689" h="291754">
                      <a:moveTo>
                        <a:pt x="195689" y="2917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2FE7AEAC-02AD-4980-9E68-284B0A466570}"/>
                  </a:ext>
                </a:extLst>
              </p:cNvPr>
              <p:cNvGrpSpPr/>
              <p:nvPr/>
            </p:nvGrpSpPr>
            <p:grpSpPr>
              <a:xfrm flipH="1">
                <a:off x="4178118" y="1691936"/>
                <a:ext cx="615637" cy="557450"/>
                <a:chOff x="5494761" y="3028738"/>
                <a:chExt cx="3926542" cy="3555435"/>
              </a:xfrm>
            </p:grpSpPr>
            <p:sp>
              <p:nvSpPr>
                <p:cNvPr id="59" name="任意多边形: 形状 58">
                  <a:extLst>
                    <a:ext uri="{FF2B5EF4-FFF2-40B4-BE49-F238E27FC236}">
                      <a16:creationId xmlns:a16="http://schemas.microsoft.com/office/drawing/2014/main" id="{2B8F3464-DB35-4D6A-BA5E-A18EB810C9E5}"/>
                    </a:ext>
                  </a:extLst>
                </p:cNvPr>
                <p:cNvSpPr/>
                <p:nvPr/>
              </p:nvSpPr>
              <p:spPr>
                <a:xfrm>
                  <a:off x="5494761" y="3028738"/>
                  <a:ext cx="3926542" cy="2773936"/>
                </a:xfrm>
                <a:custGeom>
                  <a:avLst/>
                  <a:gdLst>
                    <a:gd name="connsiteX0" fmla="*/ 2236053 w 3888121"/>
                    <a:gd name="connsiteY0" fmla="*/ 2773936 h 2773936"/>
                    <a:gd name="connsiteX1" fmla="*/ 468726 w 3888121"/>
                    <a:gd name="connsiteY1" fmla="*/ 2481942 h 2773936"/>
                    <a:gd name="connsiteX2" fmla="*/ 0 w 3888121"/>
                    <a:gd name="connsiteY2" fmla="*/ 1652067 h 2773936"/>
                    <a:gd name="connsiteX3" fmla="*/ 1805747 w 3888121"/>
                    <a:gd name="connsiteY3" fmla="*/ 0 h 2773936"/>
                    <a:gd name="connsiteX4" fmla="*/ 2074689 w 3888121"/>
                    <a:gd name="connsiteY4" fmla="*/ 69156 h 2773936"/>
                    <a:gd name="connsiteX5" fmla="*/ 2005532 w 3888121"/>
                    <a:gd name="connsiteY5" fmla="*/ 138312 h 2773936"/>
                    <a:gd name="connsiteX6" fmla="*/ 3042877 w 3888121"/>
                    <a:gd name="connsiteY6" fmla="*/ 345781 h 2773936"/>
                    <a:gd name="connsiteX7" fmla="*/ 3142769 w 3888121"/>
                    <a:gd name="connsiteY7" fmla="*/ 245889 h 2773936"/>
                    <a:gd name="connsiteX8" fmla="*/ 3503919 w 3888121"/>
                    <a:gd name="connsiteY8" fmla="*/ 368833 h 2773936"/>
                    <a:gd name="connsiteX9" fmla="*/ 3888121 w 3888121"/>
                    <a:gd name="connsiteY9" fmla="*/ 983556 h 2773936"/>
                    <a:gd name="connsiteX10" fmla="*/ 3795912 w 3888121"/>
                    <a:gd name="connsiteY10" fmla="*/ 1106500 h 2773936"/>
                    <a:gd name="connsiteX11" fmla="*/ 3888121 w 3888121"/>
                    <a:gd name="connsiteY11" fmla="*/ 1260181 h 2773936"/>
                    <a:gd name="connsiteX12" fmla="*/ 2236053 w 3888121"/>
                    <a:gd name="connsiteY12" fmla="*/ 2773936 h 2773936"/>
                    <a:gd name="connsiteX0" fmla="*/ 2274474 w 3926542"/>
                    <a:gd name="connsiteY0" fmla="*/ 2773936 h 2773936"/>
                    <a:gd name="connsiteX1" fmla="*/ 507147 w 3926542"/>
                    <a:gd name="connsiteY1" fmla="*/ 2481942 h 2773936"/>
                    <a:gd name="connsiteX2" fmla="*/ 0 w 3926542"/>
                    <a:gd name="connsiteY2" fmla="*/ 1652067 h 2773936"/>
                    <a:gd name="connsiteX3" fmla="*/ 1844168 w 3926542"/>
                    <a:gd name="connsiteY3" fmla="*/ 0 h 2773936"/>
                    <a:gd name="connsiteX4" fmla="*/ 2113110 w 3926542"/>
                    <a:gd name="connsiteY4" fmla="*/ 69156 h 2773936"/>
                    <a:gd name="connsiteX5" fmla="*/ 2043953 w 3926542"/>
                    <a:gd name="connsiteY5" fmla="*/ 138312 h 2773936"/>
                    <a:gd name="connsiteX6" fmla="*/ 3081298 w 3926542"/>
                    <a:gd name="connsiteY6" fmla="*/ 345781 h 2773936"/>
                    <a:gd name="connsiteX7" fmla="*/ 3181190 w 3926542"/>
                    <a:gd name="connsiteY7" fmla="*/ 245889 h 2773936"/>
                    <a:gd name="connsiteX8" fmla="*/ 3542340 w 3926542"/>
                    <a:gd name="connsiteY8" fmla="*/ 368833 h 2773936"/>
                    <a:gd name="connsiteX9" fmla="*/ 3926542 w 3926542"/>
                    <a:gd name="connsiteY9" fmla="*/ 983556 h 2773936"/>
                    <a:gd name="connsiteX10" fmla="*/ 3834333 w 3926542"/>
                    <a:gd name="connsiteY10" fmla="*/ 1106500 h 2773936"/>
                    <a:gd name="connsiteX11" fmla="*/ 3926542 w 3926542"/>
                    <a:gd name="connsiteY11" fmla="*/ 1260181 h 2773936"/>
                    <a:gd name="connsiteX12" fmla="*/ 2274474 w 3926542"/>
                    <a:gd name="connsiteY12" fmla="*/ 2773936 h 2773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26542" h="2773936">
                      <a:moveTo>
                        <a:pt x="2274474" y="2773936"/>
                      </a:moveTo>
                      <a:lnTo>
                        <a:pt x="507147" y="2481942"/>
                      </a:lnTo>
                      <a:lnTo>
                        <a:pt x="0" y="1652067"/>
                      </a:lnTo>
                      <a:lnTo>
                        <a:pt x="1844168" y="0"/>
                      </a:lnTo>
                      <a:lnTo>
                        <a:pt x="2113110" y="69156"/>
                      </a:lnTo>
                      <a:lnTo>
                        <a:pt x="2043953" y="138312"/>
                      </a:lnTo>
                      <a:lnTo>
                        <a:pt x="3081298" y="345781"/>
                      </a:lnTo>
                      <a:lnTo>
                        <a:pt x="3181190" y="245889"/>
                      </a:lnTo>
                      <a:lnTo>
                        <a:pt x="3542340" y="368833"/>
                      </a:lnTo>
                      <a:lnTo>
                        <a:pt x="3926542" y="983556"/>
                      </a:lnTo>
                      <a:lnTo>
                        <a:pt x="3834333" y="1106500"/>
                      </a:lnTo>
                      <a:lnTo>
                        <a:pt x="3926542" y="1260181"/>
                      </a:lnTo>
                      <a:lnTo>
                        <a:pt x="2274474" y="27739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任意多边形: 形状 59">
                  <a:extLst>
                    <a:ext uri="{FF2B5EF4-FFF2-40B4-BE49-F238E27FC236}">
                      <a16:creationId xmlns:a16="http://schemas.microsoft.com/office/drawing/2014/main" id="{7FCBE1C0-F7BB-4C25-9FA5-8A3478AE8463}"/>
                    </a:ext>
                  </a:extLst>
                </p:cNvPr>
                <p:cNvSpPr/>
                <p:nvPr/>
              </p:nvSpPr>
              <p:spPr>
                <a:xfrm>
                  <a:off x="7059883" y="3174734"/>
                  <a:ext cx="1500808" cy="591671"/>
                </a:xfrm>
                <a:custGeom>
                  <a:avLst/>
                  <a:gdLst>
                    <a:gd name="connsiteX0" fmla="*/ 430306 w 1483019"/>
                    <a:gd name="connsiteY0" fmla="*/ 0 h 591671"/>
                    <a:gd name="connsiteX1" fmla="*/ 0 w 1483019"/>
                    <a:gd name="connsiteY1" fmla="*/ 391886 h 591671"/>
                    <a:gd name="connsiteX2" fmla="*/ 130629 w 1483019"/>
                    <a:gd name="connsiteY2" fmla="*/ 437990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215153 w 1483019"/>
                    <a:gd name="connsiteY5" fmla="*/ 437990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37990 w 1483019"/>
                    <a:gd name="connsiteY9" fmla="*/ 484094 h 591671"/>
                    <a:gd name="connsiteX10" fmla="*/ 545567 w 1483019"/>
                    <a:gd name="connsiteY10" fmla="*/ 507146 h 591671"/>
                    <a:gd name="connsiteX11" fmla="*/ 929768 w 1483019"/>
                    <a:gd name="connsiteY11" fmla="*/ 107577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30629 w 1483019"/>
                    <a:gd name="connsiteY2" fmla="*/ 437990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215153 w 1483019"/>
                    <a:gd name="connsiteY5" fmla="*/ 437990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37990 w 1483019"/>
                    <a:gd name="connsiteY9" fmla="*/ 484094 h 591671"/>
                    <a:gd name="connsiteX10" fmla="*/ 545567 w 1483019"/>
                    <a:gd name="connsiteY10" fmla="*/ 507146 h 591671"/>
                    <a:gd name="connsiteX11" fmla="*/ 929768 w 1483019"/>
                    <a:gd name="connsiteY11" fmla="*/ 107577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37745 w 1483019"/>
                    <a:gd name="connsiteY2" fmla="*/ 437990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215153 w 1483019"/>
                    <a:gd name="connsiteY5" fmla="*/ 437990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37990 w 1483019"/>
                    <a:gd name="connsiteY9" fmla="*/ 484094 h 591671"/>
                    <a:gd name="connsiteX10" fmla="*/ 545567 w 1483019"/>
                    <a:gd name="connsiteY10" fmla="*/ 507146 h 591671"/>
                    <a:gd name="connsiteX11" fmla="*/ 929768 w 1483019"/>
                    <a:gd name="connsiteY11" fmla="*/ 107577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37745 w 1483019"/>
                    <a:gd name="connsiteY2" fmla="*/ 437990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37990 w 1483019"/>
                    <a:gd name="connsiteY9" fmla="*/ 484094 h 591671"/>
                    <a:gd name="connsiteX10" fmla="*/ 545567 w 1483019"/>
                    <a:gd name="connsiteY10" fmla="*/ 507146 h 591671"/>
                    <a:gd name="connsiteX11" fmla="*/ 929768 w 1483019"/>
                    <a:gd name="connsiteY11" fmla="*/ 107577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37745 w 1483019"/>
                    <a:gd name="connsiteY2" fmla="*/ 437990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29768 w 1483019"/>
                    <a:gd name="connsiteY11" fmla="*/ 107577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37745 w 1483019"/>
                    <a:gd name="connsiteY2" fmla="*/ 437990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33434 w 1483019"/>
                    <a:gd name="connsiteY8" fmla="*/ 89788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29768 w 1483019"/>
                    <a:gd name="connsiteY11" fmla="*/ 107577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37745 w 1483019"/>
                    <a:gd name="connsiteY2" fmla="*/ 437990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33434 w 1483019"/>
                    <a:gd name="connsiteY8" fmla="*/ 89788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37745 w 1483019"/>
                    <a:gd name="connsiteY2" fmla="*/ 437990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75765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65092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29876 w 1483019"/>
                    <a:gd name="connsiteY8" fmla="*/ 107577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92209 h 591671"/>
                    <a:gd name="connsiteX8" fmla="*/ 847666 w 1483019"/>
                    <a:gd name="connsiteY8" fmla="*/ 104019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491778 w 1483019"/>
                    <a:gd name="connsiteY3" fmla="*/ 46104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88651 h 591671"/>
                    <a:gd name="connsiteX8" fmla="*/ 847666 w 1483019"/>
                    <a:gd name="connsiteY8" fmla="*/ 104019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591671 w 1483019"/>
                    <a:gd name="connsiteY4" fmla="*/ 6147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88651 h 591671"/>
                    <a:gd name="connsiteX8" fmla="*/ 847666 w 1483019"/>
                    <a:gd name="connsiteY8" fmla="*/ 104019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20135 w 1483019"/>
                    <a:gd name="connsiteY4" fmla="*/ 50798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88651 h 591671"/>
                    <a:gd name="connsiteX8" fmla="*/ 847666 w 1483019"/>
                    <a:gd name="connsiteY8" fmla="*/ 104019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27251 w 1483019"/>
                    <a:gd name="connsiteY4" fmla="*/ 43682 h 591671"/>
                    <a:gd name="connsiteX5" fmla="*/ 190247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88651 h 591671"/>
                    <a:gd name="connsiteX8" fmla="*/ 847666 w 1483019"/>
                    <a:gd name="connsiteY8" fmla="*/ 104019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27251 w 1483019"/>
                    <a:gd name="connsiteY4" fmla="*/ 43682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88651 h 591671"/>
                    <a:gd name="connsiteX8" fmla="*/ 847666 w 1483019"/>
                    <a:gd name="connsiteY8" fmla="*/ 104019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45352 w 1483019"/>
                    <a:gd name="connsiteY7" fmla="*/ 88651 h 591671"/>
                    <a:gd name="connsiteX8" fmla="*/ 847666 w 1483019"/>
                    <a:gd name="connsiteY8" fmla="*/ 104019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47666 w 1483019"/>
                    <a:gd name="connsiteY8" fmla="*/ 104019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16642 w 1483019"/>
                    <a:gd name="connsiteY9" fmla="*/ 487652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08420 w 1483019"/>
                    <a:gd name="connsiteY11" fmla="*/ 12892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50861 w 1483019"/>
                    <a:gd name="connsiteY12" fmla="*/ 15368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68511 w 1483019"/>
                    <a:gd name="connsiteY13" fmla="*/ 522514 h 591671"/>
                    <a:gd name="connsiteX14" fmla="*/ 814508 w 1483019"/>
                    <a:gd name="connsiteY14" fmla="*/ 537883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68511 w 1483019"/>
                    <a:gd name="connsiteY13" fmla="*/ 522514 h 591671"/>
                    <a:gd name="connsiteX14" fmla="*/ 807392 w 1483019"/>
                    <a:gd name="connsiteY14" fmla="*/ 544999 h 591671"/>
                    <a:gd name="connsiteX15" fmla="*/ 1198710 w 1483019"/>
                    <a:gd name="connsiteY15" fmla="*/ 169049 h 591671"/>
                    <a:gd name="connsiteX16" fmla="*/ 1375442 w 1483019"/>
                    <a:gd name="connsiteY16" fmla="*/ 199785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68511 w 1483019"/>
                    <a:gd name="connsiteY13" fmla="*/ 522514 h 591671"/>
                    <a:gd name="connsiteX14" fmla="*/ 807392 w 1483019"/>
                    <a:gd name="connsiteY14" fmla="*/ 544999 h 591671"/>
                    <a:gd name="connsiteX15" fmla="*/ 1198710 w 1483019"/>
                    <a:gd name="connsiteY15" fmla="*/ 169049 h 591671"/>
                    <a:gd name="connsiteX16" fmla="*/ 1339863 w 1483019"/>
                    <a:gd name="connsiteY16" fmla="*/ 174879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68511 w 1483019"/>
                    <a:gd name="connsiteY13" fmla="*/ 522514 h 591671"/>
                    <a:gd name="connsiteX14" fmla="*/ 807392 w 1483019"/>
                    <a:gd name="connsiteY14" fmla="*/ 544999 h 591671"/>
                    <a:gd name="connsiteX15" fmla="*/ 1198710 w 1483019"/>
                    <a:gd name="connsiteY15" fmla="*/ 169049 h 591671"/>
                    <a:gd name="connsiteX16" fmla="*/ 1318515 w 1483019"/>
                    <a:gd name="connsiteY16" fmla="*/ 192669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68511 w 1483019"/>
                    <a:gd name="connsiteY13" fmla="*/ 522514 h 591671"/>
                    <a:gd name="connsiteX14" fmla="*/ 807392 w 1483019"/>
                    <a:gd name="connsiteY14" fmla="*/ 544999 h 591671"/>
                    <a:gd name="connsiteX15" fmla="*/ 1198710 w 1483019"/>
                    <a:gd name="connsiteY15" fmla="*/ 169049 h 591671"/>
                    <a:gd name="connsiteX16" fmla="*/ 1325631 w 1483019"/>
                    <a:gd name="connsiteY16" fmla="*/ 192669 h 591671"/>
                    <a:gd name="connsiteX17" fmla="*/ 914400 w 1483019"/>
                    <a:gd name="connsiteY17" fmla="*/ 560935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68511 w 1483019"/>
                    <a:gd name="connsiteY13" fmla="*/ 522514 h 591671"/>
                    <a:gd name="connsiteX14" fmla="*/ 807392 w 1483019"/>
                    <a:gd name="connsiteY14" fmla="*/ 544999 h 591671"/>
                    <a:gd name="connsiteX15" fmla="*/ 1198710 w 1483019"/>
                    <a:gd name="connsiteY15" fmla="*/ 169049 h 591671"/>
                    <a:gd name="connsiteX16" fmla="*/ 1325631 w 1483019"/>
                    <a:gd name="connsiteY16" fmla="*/ 192669 h 591671"/>
                    <a:gd name="connsiteX17" fmla="*/ 935748 w 1483019"/>
                    <a:gd name="connsiteY17" fmla="*/ 564492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36489 w 1483019"/>
                    <a:gd name="connsiteY13" fmla="*/ 536746 h 591671"/>
                    <a:gd name="connsiteX14" fmla="*/ 807392 w 1483019"/>
                    <a:gd name="connsiteY14" fmla="*/ 544999 h 591671"/>
                    <a:gd name="connsiteX15" fmla="*/ 1198710 w 1483019"/>
                    <a:gd name="connsiteY15" fmla="*/ 169049 h 591671"/>
                    <a:gd name="connsiteX16" fmla="*/ 1325631 w 1483019"/>
                    <a:gd name="connsiteY16" fmla="*/ 192669 h 591671"/>
                    <a:gd name="connsiteX17" fmla="*/ 935748 w 1483019"/>
                    <a:gd name="connsiteY17" fmla="*/ 564492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36489 w 1483019"/>
                    <a:gd name="connsiteY13" fmla="*/ 536746 h 591671"/>
                    <a:gd name="connsiteX14" fmla="*/ 807392 w 1483019"/>
                    <a:gd name="connsiteY14" fmla="*/ 544999 h 591671"/>
                    <a:gd name="connsiteX15" fmla="*/ 1198710 w 1483019"/>
                    <a:gd name="connsiteY15" fmla="*/ 169049 h 591671"/>
                    <a:gd name="connsiteX16" fmla="*/ 1325631 w 1483019"/>
                    <a:gd name="connsiteY16" fmla="*/ 192669 h 591671"/>
                    <a:gd name="connsiteX17" fmla="*/ 921516 w 1483019"/>
                    <a:gd name="connsiteY17" fmla="*/ 568050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34432 w 1483019"/>
                    <a:gd name="connsiteY9" fmla="*/ 491210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36489 w 1483019"/>
                    <a:gd name="connsiteY13" fmla="*/ 536746 h 591671"/>
                    <a:gd name="connsiteX14" fmla="*/ 807392 w 1483019"/>
                    <a:gd name="connsiteY14" fmla="*/ 552114 h 591671"/>
                    <a:gd name="connsiteX15" fmla="*/ 1198710 w 1483019"/>
                    <a:gd name="connsiteY15" fmla="*/ 169049 h 591671"/>
                    <a:gd name="connsiteX16" fmla="*/ 1325631 w 1483019"/>
                    <a:gd name="connsiteY16" fmla="*/ 192669 h 591671"/>
                    <a:gd name="connsiteX17" fmla="*/ 921516 w 1483019"/>
                    <a:gd name="connsiteY17" fmla="*/ 568050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48664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16642 w 1483019"/>
                    <a:gd name="connsiteY9" fmla="*/ 501884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36489 w 1483019"/>
                    <a:gd name="connsiteY13" fmla="*/ 536746 h 591671"/>
                    <a:gd name="connsiteX14" fmla="*/ 807392 w 1483019"/>
                    <a:gd name="connsiteY14" fmla="*/ 552114 h 591671"/>
                    <a:gd name="connsiteX15" fmla="*/ 1198710 w 1483019"/>
                    <a:gd name="connsiteY15" fmla="*/ 169049 h 591671"/>
                    <a:gd name="connsiteX16" fmla="*/ 1325631 w 1483019"/>
                    <a:gd name="connsiteY16" fmla="*/ 192669 h 591671"/>
                    <a:gd name="connsiteX17" fmla="*/ 921516 w 1483019"/>
                    <a:gd name="connsiteY17" fmla="*/ 568050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30306 w 1483019"/>
                    <a:gd name="connsiteY0" fmla="*/ 0 h 591671"/>
                    <a:gd name="connsiteX1" fmla="*/ 0 w 1483019"/>
                    <a:gd name="connsiteY1" fmla="*/ 413233 h 591671"/>
                    <a:gd name="connsiteX2" fmla="*/ 123513 w 1483019"/>
                    <a:gd name="connsiteY2" fmla="*/ 434432 h 591671"/>
                    <a:gd name="connsiteX3" fmla="*/ 520242 w 1483019"/>
                    <a:gd name="connsiteY3" fmla="*/ 31872 h 591671"/>
                    <a:gd name="connsiteX4" fmla="*/ 616577 w 1483019"/>
                    <a:gd name="connsiteY4" fmla="*/ 47240 h 591671"/>
                    <a:gd name="connsiteX5" fmla="*/ 204479 w 1483019"/>
                    <a:gd name="connsiteY5" fmla="*/ 455780 h 591671"/>
                    <a:gd name="connsiteX6" fmla="*/ 353466 w 1483019"/>
                    <a:gd name="connsiteY6" fmla="*/ 476410 h 591671"/>
                    <a:gd name="connsiteX7" fmla="*/ 752467 w 1483019"/>
                    <a:gd name="connsiteY7" fmla="*/ 74419 h 591671"/>
                    <a:gd name="connsiteX8" fmla="*/ 858340 w 1483019"/>
                    <a:gd name="connsiteY8" fmla="*/ 93345 h 591671"/>
                    <a:gd name="connsiteX9" fmla="*/ 416642 w 1483019"/>
                    <a:gd name="connsiteY9" fmla="*/ 501884 h 591671"/>
                    <a:gd name="connsiteX10" fmla="*/ 545567 w 1483019"/>
                    <a:gd name="connsiteY10" fmla="*/ 507146 h 591671"/>
                    <a:gd name="connsiteX11" fmla="*/ 926210 w 1483019"/>
                    <a:gd name="connsiteY11" fmla="*/ 111134 h 591671"/>
                    <a:gd name="connsiteX12" fmla="*/ 1075766 w 1483019"/>
                    <a:gd name="connsiteY12" fmla="*/ 135891 h 591671"/>
                    <a:gd name="connsiteX13" fmla="*/ 636489 w 1483019"/>
                    <a:gd name="connsiteY13" fmla="*/ 536746 h 591671"/>
                    <a:gd name="connsiteX14" fmla="*/ 807392 w 1483019"/>
                    <a:gd name="connsiteY14" fmla="*/ 552114 h 591671"/>
                    <a:gd name="connsiteX15" fmla="*/ 1198710 w 1483019"/>
                    <a:gd name="connsiteY15" fmla="*/ 169049 h 591671"/>
                    <a:gd name="connsiteX16" fmla="*/ 1325631 w 1483019"/>
                    <a:gd name="connsiteY16" fmla="*/ 192669 h 591671"/>
                    <a:gd name="connsiteX17" fmla="*/ 921516 w 1483019"/>
                    <a:gd name="connsiteY17" fmla="*/ 568050 h 591671"/>
                    <a:gd name="connsiteX18" fmla="*/ 1091133 w 1483019"/>
                    <a:gd name="connsiteY18" fmla="*/ 591671 h 591671"/>
                    <a:gd name="connsiteX19" fmla="*/ 1483019 w 1483019"/>
                    <a:gd name="connsiteY19" fmla="*/ 215153 h 591671"/>
                    <a:gd name="connsiteX0" fmla="*/ 448095 w 1500808"/>
                    <a:gd name="connsiteY0" fmla="*/ 0 h 591671"/>
                    <a:gd name="connsiteX1" fmla="*/ 0 w 1500808"/>
                    <a:gd name="connsiteY1" fmla="*/ 416791 h 591671"/>
                    <a:gd name="connsiteX2" fmla="*/ 141302 w 1500808"/>
                    <a:gd name="connsiteY2" fmla="*/ 434432 h 591671"/>
                    <a:gd name="connsiteX3" fmla="*/ 538031 w 1500808"/>
                    <a:gd name="connsiteY3" fmla="*/ 31872 h 591671"/>
                    <a:gd name="connsiteX4" fmla="*/ 634366 w 1500808"/>
                    <a:gd name="connsiteY4" fmla="*/ 47240 h 591671"/>
                    <a:gd name="connsiteX5" fmla="*/ 222268 w 1500808"/>
                    <a:gd name="connsiteY5" fmla="*/ 455780 h 591671"/>
                    <a:gd name="connsiteX6" fmla="*/ 371255 w 1500808"/>
                    <a:gd name="connsiteY6" fmla="*/ 476410 h 591671"/>
                    <a:gd name="connsiteX7" fmla="*/ 770256 w 1500808"/>
                    <a:gd name="connsiteY7" fmla="*/ 74419 h 591671"/>
                    <a:gd name="connsiteX8" fmla="*/ 876129 w 1500808"/>
                    <a:gd name="connsiteY8" fmla="*/ 93345 h 591671"/>
                    <a:gd name="connsiteX9" fmla="*/ 434431 w 1500808"/>
                    <a:gd name="connsiteY9" fmla="*/ 501884 h 591671"/>
                    <a:gd name="connsiteX10" fmla="*/ 563356 w 1500808"/>
                    <a:gd name="connsiteY10" fmla="*/ 507146 h 591671"/>
                    <a:gd name="connsiteX11" fmla="*/ 943999 w 1500808"/>
                    <a:gd name="connsiteY11" fmla="*/ 111134 h 591671"/>
                    <a:gd name="connsiteX12" fmla="*/ 1093555 w 1500808"/>
                    <a:gd name="connsiteY12" fmla="*/ 135891 h 591671"/>
                    <a:gd name="connsiteX13" fmla="*/ 654278 w 1500808"/>
                    <a:gd name="connsiteY13" fmla="*/ 536746 h 591671"/>
                    <a:gd name="connsiteX14" fmla="*/ 825181 w 1500808"/>
                    <a:gd name="connsiteY14" fmla="*/ 552114 h 591671"/>
                    <a:gd name="connsiteX15" fmla="*/ 1216499 w 1500808"/>
                    <a:gd name="connsiteY15" fmla="*/ 169049 h 591671"/>
                    <a:gd name="connsiteX16" fmla="*/ 1343420 w 1500808"/>
                    <a:gd name="connsiteY16" fmla="*/ 192669 h 591671"/>
                    <a:gd name="connsiteX17" fmla="*/ 939305 w 1500808"/>
                    <a:gd name="connsiteY17" fmla="*/ 568050 h 591671"/>
                    <a:gd name="connsiteX18" fmla="*/ 1108922 w 1500808"/>
                    <a:gd name="connsiteY18" fmla="*/ 591671 h 591671"/>
                    <a:gd name="connsiteX19" fmla="*/ 1500808 w 1500808"/>
                    <a:gd name="connsiteY19" fmla="*/ 215153 h 591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00808" h="591671">
                      <a:moveTo>
                        <a:pt x="448095" y="0"/>
                      </a:moveTo>
                      <a:lnTo>
                        <a:pt x="0" y="416791"/>
                      </a:lnTo>
                      <a:lnTo>
                        <a:pt x="141302" y="434432"/>
                      </a:lnTo>
                      <a:lnTo>
                        <a:pt x="538031" y="31872"/>
                      </a:lnTo>
                      <a:lnTo>
                        <a:pt x="634366" y="47240"/>
                      </a:lnTo>
                      <a:lnTo>
                        <a:pt x="222268" y="455780"/>
                      </a:lnTo>
                      <a:lnTo>
                        <a:pt x="371255" y="476410"/>
                      </a:lnTo>
                      <a:lnTo>
                        <a:pt x="770256" y="74419"/>
                      </a:lnTo>
                      <a:lnTo>
                        <a:pt x="876129" y="93345"/>
                      </a:lnTo>
                      <a:lnTo>
                        <a:pt x="434431" y="501884"/>
                      </a:lnTo>
                      <a:lnTo>
                        <a:pt x="563356" y="507146"/>
                      </a:lnTo>
                      <a:lnTo>
                        <a:pt x="943999" y="111134"/>
                      </a:lnTo>
                      <a:lnTo>
                        <a:pt x="1093555" y="135891"/>
                      </a:lnTo>
                      <a:lnTo>
                        <a:pt x="654278" y="536746"/>
                      </a:lnTo>
                      <a:lnTo>
                        <a:pt x="825181" y="552114"/>
                      </a:lnTo>
                      <a:lnTo>
                        <a:pt x="1216499" y="169049"/>
                      </a:lnTo>
                      <a:lnTo>
                        <a:pt x="1343420" y="192669"/>
                      </a:lnTo>
                      <a:lnTo>
                        <a:pt x="939305" y="568050"/>
                      </a:lnTo>
                      <a:lnTo>
                        <a:pt x="1108922" y="591671"/>
                      </a:lnTo>
                      <a:lnTo>
                        <a:pt x="1500808" y="215153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B6C1029B-692B-491C-8312-9BBCB0012B67}"/>
                    </a:ext>
                  </a:extLst>
                </p:cNvPr>
                <p:cNvSpPr/>
                <p:nvPr/>
              </p:nvSpPr>
              <p:spPr>
                <a:xfrm>
                  <a:off x="6033062" y="3744907"/>
                  <a:ext cx="1956888" cy="1031814"/>
                </a:xfrm>
                <a:custGeom>
                  <a:avLst/>
                  <a:gdLst>
                    <a:gd name="connsiteX0" fmla="*/ 903726 w 1956888"/>
                    <a:gd name="connsiteY0" fmla="*/ 0 h 1031814"/>
                    <a:gd name="connsiteX1" fmla="*/ 0 w 1956888"/>
                    <a:gd name="connsiteY1" fmla="*/ 821893 h 1031814"/>
                    <a:gd name="connsiteX2" fmla="*/ 1056719 w 1956888"/>
                    <a:gd name="connsiteY2" fmla="*/ 1031814 h 1031814"/>
                    <a:gd name="connsiteX3" fmla="*/ 1956888 w 1956888"/>
                    <a:gd name="connsiteY3" fmla="*/ 202805 h 1031814"/>
                    <a:gd name="connsiteX4" fmla="*/ 903726 w 1956888"/>
                    <a:gd name="connsiteY4" fmla="*/ 0 h 103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6888" h="1031814">
                      <a:moveTo>
                        <a:pt x="903726" y="0"/>
                      </a:moveTo>
                      <a:lnTo>
                        <a:pt x="0" y="821893"/>
                      </a:lnTo>
                      <a:lnTo>
                        <a:pt x="1056719" y="1031814"/>
                      </a:lnTo>
                      <a:lnTo>
                        <a:pt x="1956888" y="202805"/>
                      </a:lnTo>
                      <a:lnTo>
                        <a:pt x="903726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DA306900-7B02-41C4-AA09-3D42C39A28EE}"/>
                    </a:ext>
                  </a:extLst>
                </p:cNvPr>
                <p:cNvSpPr/>
                <p:nvPr/>
              </p:nvSpPr>
              <p:spPr>
                <a:xfrm>
                  <a:off x="5502924" y="3410458"/>
                  <a:ext cx="3529513" cy="1604647"/>
                </a:xfrm>
                <a:custGeom>
                  <a:avLst/>
                  <a:gdLst>
                    <a:gd name="connsiteX0" fmla="*/ 3529513 w 3529513"/>
                    <a:gd name="connsiteY0" fmla="*/ 0 h 1604647"/>
                    <a:gd name="connsiteX1" fmla="*/ 1750524 w 3529513"/>
                    <a:gd name="connsiteY1" fmla="*/ 1604647 h 1604647"/>
                    <a:gd name="connsiteX2" fmla="*/ 0 w 3529513"/>
                    <a:gd name="connsiteY2" fmla="*/ 1266639 h 1604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29513" h="1604647">
                      <a:moveTo>
                        <a:pt x="3529513" y="0"/>
                      </a:moveTo>
                      <a:lnTo>
                        <a:pt x="1750524" y="1604647"/>
                      </a:lnTo>
                      <a:lnTo>
                        <a:pt x="0" y="1266639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:a16="http://schemas.microsoft.com/office/drawing/2014/main" id="{64ECCECD-AFC7-4BD2-AB63-DA8031855411}"/>
                    </a:ext>
                  </a:extLst>
                </p:cNvPr>
                <p:cNvSpPr/>
                <p:nvPr/>
              </p:nvSpPr>
              <p:spPr>
                <a:xfrm>
                  <a:off x="5997483" y="4968851"/>
                  <a:ext cx="1255965" cy="565719"/>
                </a:xfrm>
                <a:custGeom>
                  <a:avLst/>
                  <a:gdLst>
                    <a:gd name="connsiteX0" fmla="*/ 0 w 1255965"/>
                    <a:gd name="connsiteY0" fmla="*/ 0 h 565719"/>
                    <a:gd name="connsiteX1" fmla="*/ 1056719 w 1255965"/>
                    <a:gd name="connsiteY1" fmla="*/ 188573 h 565719"/>
                    <a:gd name="connsiteX2" fmla="*/ 1255965 w 1255965"/>
                    <a:gd name="connsiteY2" fmla="*/ 565719 h 565719"/>
                    <a:gd name="connsiteX3" fmla="*/ 110297 w 1255965"/>
                    <a:gd name="connsiteY3" fmla="*/ 416284 h 565719"/>
                    <a:gd name="connsiteX4" fmla="*/ 0 w 1255965"/>
                    <a:gd name="connsiteY4" fmla="*/ 0 h 565719"/>
                    <a:gd name="connsiteX0" fmla="*/ 0 w 1255965"/>
                    <a:gd name="connsiteY0" fmla="*/ 0 h 565719"/>
                    <a:gd name="connsiteX1" fmla="*/ 1056719 w 1255965"/>
                    <a:gd name="connsiteY1" fmla="*/ 188573 h 565719"/>
                    <a:gd name="connsiteX2" fmla="*/ 1255965 w 1255965"/>
                    <a:gd name="connsiteY2" fmla="*/ 565719 h 565719"/>
                    <a:gd name="connsiteX3" fmla="*/ 209920 w 1255965"/>
                    <a:gd name="connsiteY3" fmla="*/ 437632 h 565719"/>
                    <a:gd name="connsiteX4" fmla="*/ 0 w 1255965"/>
                    <a:gd name="connsiteY4" fmla="*/ 0 h 565719"/>
                    <a:gd name="connsiteX0" fmla="*/ 0 w 1255965"/>
                    <a:gd name="connsiteY0" fmla="*/ 0 h 565719"/>
                    <a:gd name="connsiteX1" fmla="*/ 1056719 w 1255965"/>
                    <a:gd name="connsiteY1" fmla="*/ 188573 h 565719"/>
                    <a:gd name="connsiteX2" fmla="*/ 1255965 w 1255965"/>
                    <a:gd name="connsiteY2" fmla="*/ 565719 h 565719"/>
                    <a:gd name="connsiteX3" fmla="*/ 224152 w 1255965"/>
                    <a:gd name="connsiteY3" fmla="*/ 416284 h 565719"/>
                    <a:gd name="connsiteX4" fmla="*/ 0 w 1255965"/>
                    <a:gd name="connsiteY4" fmla="*/ 0 h 565719"/>
                    <a:gd name="connsiteX0" fmla="*/ 0 w 1255965"/>
                    <a:gd name="connsiteY0" fmla="*/ 0 h 565719"/>
                    <a:gd name="connsiteX1" fmla="*/ 1056719 w 1255965"/>
                    <a:gd name="connsiteY1" fmla="*/ 188573 h 565719"/>
                    <a:gd name="connsiteX2" fmla="*/ 1255965 w 1255965"/>
                    <a:gd name="connsiteY2" fmla="*/ 565719 h 565719"/>
                    <a:gd name="connsiteX3" fmla="*/ 192130 w 1255965"/>
                    <a:gd name="connsiteY3" fmla="*/ 355798 h 565719"/>
                    <a:gd name="connsiteX4" fmla="*/ 0 w 1255965"/>
                    <a:gd name="connsiteY4" fmla="*/ 0 h 56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5965" h="565719">
                      <a:moveTo>
                        <a:pt x="0" y="0"/>
                      </a:moveTo>
                      <a:lnTo>
                        <a:pt x="1056719" y="188573"/>
                      </a:lnTo>
                      <a:lnTo>
                        <a:pt x="1255965" y="565719"/>
                      </a:lnTo>
                      <a:lnTo>
                        <a:pt x="192130" y="3557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id="{F1253D51-9BC9-42A7-A7CD-6EDC55DDB0B8}"/>
                    </a:ext>
                  </a:extLst>
                </p:cNvPr>
                <p:cNvSpPr/>
                <p:nvPr/>
              </p:nvSpPr>
              <p:spPr>
                <a:xfrm>
                  <a:off x="7491833" y="3602588"/>
                  <a:ext cx="1615321" cy="1640228"/>
                </a:xfrm>
                <a:custGeom>
                  <a:avLst/>
                  <a:gdLst>
                    <a:gd name="connsiteX0" fmla="*/ 1366263 w 1615321"/>
                    <a:gd name="connsiteY0" fmla="*/ 0 h 1640228"/>
                    <a:gd name="connsiteX1" fmla="*/ 1615321 w 1615321"/>
                    <a:gd name="connsiteY1" fmla="*/ 402052 h 1640228"/>
                    <a:gd name="connsiteX2" fmla="*/ 291754 w 1615321"/>
                    <a:gd name="connsiteY2" fmla="*/ 1640228 h 1640228"/>
                    <a:gd name="connsiteX3" fmla="*/ 0 w 1615321"/>
                    <a:gd name="connsiteY3" fmla="*/ 1213270 h 164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5321" h="1640228">
                      <a:moveTo>
                        <a:pt x="1366263" y="0"/>
                      </a:moveTo>
                      <a:lnTo>
                        <a:pt x="1615321" y="402052"/>
                      </a:lnTo>
                      <a:lnTo>
                        <a:pt x="291754" y="1640228"/>
                      </a:lnTo>
                      <a:lnTo>
                        <a:pt x="0" y="121327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B78626F1-E55B-4C07-AB45-04F125445620}"/>
                    </a:ext>
                  </a:extLst>
                </p:cNvPr>
                <p:cNvSpPr/>
                <p:nvPr/>
              </p:nvSpPr>
              <p:spPr>
                <a:xfrm>
                  <a:off x="7257006" y="5011547"/>
                  <a:ext cx="501675" cy="789871"/>
                </a:xfrm>
                <a:custGeom>
                  <a:avLst/>
                  <a:gdLst>
                    <a:gd name="connsiteX0" fmla="*/ 0 w 501675"/>
                    <a:gd name="connsiteY0" fmla="*/ 0 h 789871"/>
                    <a:gd name="connsiteX1" fmla="*/ 501675 w 501675"/>
                    <a:gd name="connsiteY1" fmla="*/ 789871 h 78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01675" h="789871">
                      <a:moveTo>
                        <a:pt x="0" y="0"/>
                      </a:moveTo>
                      <a:lnTo>
                        <a:pt x="501675" y="789871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9F937FBA-C8C1-41BB-AD2C-EB1639BBE5C3}"/>
                    </a:ext>
                  </a:extLst>
                </p:cNvPr>
                <p:cNvSpPr/>
                <p:nvPr/>
              </p:nvSpPr>
              <p:spPr>
                <a:xfrm>
                  <a:off x="6922557" y="4435155"/>
                  <a:ext cx="2497699" cy="2149018"/>
                </a:xfrm>
                <a:custGeom>
                  <a:avLst/>
                  <a:gdLst>
                    <a:gd name="connsiteX0" fmla="*/ 2348264 w 2497699"/>
                    <a:gd name="connsiteY0" fmla="*/ 0 h 2149018"/>
                    <a:gd name="connsiteX1" fmla="*/ 2497699 w 2497699"/>
                    <a:gd name="connsiteY1" fmla="*/ 241942 h 2149018"/>
                    <a:gd name="connsiteX2" fmla="*/ 857472 w 2497699"/>
                    <a:gd name="connsiteY2" fmla="*/ 2149018 h 2149018"/>
                    <a:gd name="connsiteX3" fmla="*/ 160108 w 2497699"/>
                    <a:gd name="connsiteY3" fmla="*/ 2042279 h 2149018"/>
                    <a:gd name="connsiteX4" fmla="*/ 0 w 2497699"/>
                    <a:gd name="connsiteY4" fmla="*/ 1739850 h 2149018"/>
                    <a:gd name="connsiteX5" fmla="*/ 348681 w 2497699"/>
                    <a:gd name="connsiteY5" fmla="*/ 1284429 h 2149018"/>
                    <a:gd name="connsiteX6" fmla="*/ 846798 w 2497699"/>
                    <a:gd name="connsiteY6" fmla="*/ 1366263 h 2149018"/>
                    <a:gd name="connsiteX7" fmla="*/ 2348264 w 2497699"/>
                    <a:gd name="connsiteY7" fmla="*/ 0 h 2149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97699" h="2149018">
                      <a:moveTo>
                        <a:pt x="2348264" y="0"/>
                      </a:moveTo>
                      <a:lnTo>
                        <a:pt x="2497699" y="241942"/>
                      </a:lnTo>
                      <a:lnTo>
                        <a:pt x="857472" y="2149018"/>
                      </a:lnTo>
                      <a:lnTo>
                        <a:pt x="160108" y="2042279"/>
                      </a:lnTo>
                      <a:lnTo>
                        <a:pt x="0" y="1739850"/>
                      </a:lnTo>
                      <a:lnTo>
                        <a:pt x="348681" y="1284429"/>
                      </a:lnTo>
                      <a:lnTo>
                        <a:pt x="846798" y="1366263"/>
                      </a:lnTo>
                      <a:lnTo>
                        <a:pt x="234826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47B935F7-C88F-4319-ADFE-ADAC6E0340AB}"/>
                    </a:ext>
                  </a:extLst>
                </p:cNvPr>
                <p:cNvSpPr/>
                <p:nvPr/>
              </p:nvSpPr>
              <p:spPr>
                <a:xfrm>
                  <a:off x="6926114" y="5239258"/>
                  <a:ext cx="1455213" cy="1049603"/>
                </a:xfrm>
                <a:custGeom>
                  <a:avLst/>
                  <a:gdLst>
                    <a:gd name="connsiteX0" fmla="*/ 1455213 w 1455213"/>
                    <a:gd name="connsiteY0" fmla="*/ 0 h 1049603"/>
                    <a:gd name="connsiteX1" fmla="*/ 658226 w 1455213"/>
                    <a:gd name="connsiteY1" fmla="*/ 1049603 h 1049603"/>
                    <a:gd name="connsiteX2" fmla="*/ 0 w 1455213"/>
                    <a:gd name="connsiteY2" fmla="*/ 928632 h 1049603"/>
                    <a:gd name="connsiteX3" fmla="*/ 0 w 1455213"/>
                    <a:gd name="connsiteY3" fmla="*/ 928632 h 1049603"/>
                    <a:gd name="connsiteX4" fmla="*/ 0 w 1455213"/>
                    <a:gd name="connsiteY4" fmla="*/ 928632 h 104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5213" h="1049603">
                      <a:moveTo>
                        <a:pt x="1455213" y="0"/>
                      </a:moveTo>
                      <a:lnTo>
                        <a:pt x="658226" y="1049603"/>
                      </a:lnTo>
                      <a:lnTo>
                        <a:pt x="0" y="928632"/>
                      </a:lnTo>
                      <a:lnTo>
                        <a:pt x="0" y="928632"/>
                      </a:lnTo>
                      <a:lnTo>
                        <a:pt x="0" y="92863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CECA0AF3-D38D-42F1-9B30-76263889247B}"/>
                    </a:ext>
                  </a:extLst>
                </p:cNvPr>
                <p:cNvSpPr/>
                <p:nvPr/>
              </p:nvSpPr>
              <p:spPr>
                <a:xfrm>
                  <a:off x="7580782" y="6285303"/>
                  <a:ext cx="195689" cy="291754"/>
                </a:xfrm>
                <a:custGeom>
                  <a:avLst/>
                  <a:gdLst>
                    <a:gd name="connsiteX0" fmla="*/ 195689 w 195689"/>
                    <a:gd name="connsiteY0" fmla="*/ 291754 h 291754"/>
                    <a:gd name="connsiteX1" fmla="*/ 0 w 195689"/>
                    <a:gd name="connsiteY1" fmla="*/ 0 h 291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689" h="291754">
                      <a:moveTo>
                        <a:pt x="195689" y="2917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C5BAF1DB-D226-49E4-841A-2FE3F0083408}"/>
                  </a:ext>
                </a:extLst>
              </p:cNvPr>
              <p:cNvSpPr/>
              <p:nvPr/>
            </p:nvSpPr>
            <p:spPr>
              <a:xfrm>
                <a:off x="4540868" y="2013401"/>
                <a:ext cx="3733686" cy="817548"/>
              </a:xfrm>
              <a:custGeom>
                <a:avLst/>
                <a:gdLst>
                  <a:gd name="connsiteX0" fmla="*/ 131054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673141 w 2939781"/>
                  <a:gd name="connsiteY3" fmla="*/ 622507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2764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62496 w 2939781"/>
                  <a:gd name="connsiteY9" fmla="*/ 506346 h 643357"/>
                  <a:gd name="connsiteX10" fmla="*/ 131054 w 2939781"/>
                  <a:gd name="connsiteY10" fmla="*/ 0 h 643357"/>
                  <a:gd name="connsiteX0" fmla="*/ 131054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673141 w 2939781"/>
                  <a:gd name="connsiteY3" fmla="*/ 622507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0113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62496 w 2939781"/>
                  <a:gd name="connsiteY9" fmla="*/ 506346 h 643357"/>
                  <a:gd name="connsiteX10" fmla="*/ 131054 w 2939781"/>
                  <a:gd name="connsiteY10" fmla="*/ 0 h 643357"/>
                  <a:gd name="connsiteX0" fmla="*/ 131054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673141 w 2939781"/>
                  <a:gd name="connsiteY3" fmla="*/ 622507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0113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62496 w 2939781"/>
                  <a:gd name="connsiteY9" fmla="*/ 506346 h 643357"/>
                  <a:gd name="connsiteX10" fmla="*/ 131054 w 2939781"/>
                  <a:gd name="connsiteY10" fmla="*/ 0 h 643357"/>
                  <a:gd name="connsiteX0" fmla="*/ 131054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673141 w 2939781"/>
                  <a:gd name="connsiteY3" fmla="*/ 622507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0113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62496 w 2939781"/>
                  <a:gd name="connsiteY9" fmla="*/ 506346 h 643357"/>
                  <a:gd name="connsiteX10" fmla="*/ 131054 w 2939781"/>
                  <a:gd name="connsiteY10" fmla="*/ 0 h 643357"/>
                  <a:gd name="connsiteX0" fmla="*/ 131054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673141 w 2939781"/>
                  <a:gd name="connsiteY3" fmla="*/ 622507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0113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38642 w 2939781"/>
                  <a:gd name="connsiteY9" fmla="*/ 508997 h 643357"/>
                  <a:gd name="connsiteX10" fmla="*/ 131054 w 2939781"/>
                  <a:gd name="connsiteY10" fmla="*/ 0 h 643357"/>
                  <a:gd name="connsiteX0" fmla="*/ 131054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673141 w 2939781"/>
                  <a:gd name="connsiteY3" fmla="*/ 622507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0113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38642 w 2939781"/>
                  <a:gd name="connsiteY9" fmla="*/ 508997 h 643357"/>
                  <a:gd name="connsiteX10" fmla="*/ 131054 w 2939781"/>
                  <a:gd name="connsiteY10" fmla="*/ 0 h 643357"/>
                  <a:gd name="connsiteX0" fmla="*/ 131054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673141 w 2939781"/>
                  <a:gd name="connsiteY3" fmla="*/ 622507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0113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38642 w 2939781"/>
                  <a:gd name="connsiteY9" fmla="*/ 508997 h 643357"/>
                  <a:gd name="connsiteX10" fmla="*/ 131054 w 2939781"/>
                  <a:gd name="connsiteY10" fmla="*/ 0 h 643357"/>
                  <a:gd name="connsiteX0" fmla="*/ 131054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673141 w 2939781"/>
                  <a:gd name="connsiteY3" fmla="*/ 622507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0113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38642 w 2939781"/>
                  <a:gd name="connsiteY9" fmla="*/ 508997 h 643357"/>
                  <a:gd name="connsiteX10" fmla="*/ 131054 w 2939781"/>
                  <a:gd name="connsiteY10" fmla="*/ 0 h 643357"/>
                  <a:gd name="connsiteX0" fmla="*/ 131054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673141 w 2939781"/>
                  <a:gd name="connsiteY3" fmla="*/ 622507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0113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38642 w 2939781"/>
                  <a:gd name="connsiteY9" fmla="*/ 508997 h 643357"/>
                  <a:gd name="connsiteX10" fmla="*/ 131054 w 2939781"/>
                  <a:gd name="connsiteY10" fmla="*/ 0 h 643357"/>
                  <a:gd name="connsiteX0" fmla="*/ 131054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673141 w 2939781"/>
                  <a:gd name="connsiteY3" fmla="*/ 622507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0113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38642 w 2939781"/>
                  <a:gd name="connsiteY9" fmla="*/ 508997 h 643357"/>
                  <a:gd name="connsiteX10" fmla="*/ 131054 w 2939781"/>
                  <a:gd name="connsiteY10" fmla="*/ 0 h 643357"/>
                  <a:gd name="connsiteX0" fmla="*/ 131054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673141 w 2939781"/>
                  <a:gd name="connsiteY3" fmla="*/ 622507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0113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38642 w 2939781"/>
                  <a:gd name="connsiteY9" fmla="*/ 508997 h 643357"/>
                  <a:gd name="connsiteX10" fmla="*/ 131054 w 2939781"/>
                  <a:gd name="connsiteY10" fmla="*/ 0 h 643357"/>
                  <a:gd name="connsiteX0" fmla="*/ 131054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734101 w 2939781"/>
                  <a:gd name="connsiteY3" fmla="*/ 625157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0113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38642 w 2939781"/>
                  <a:gd name="connsiteY9" fmla="*/ 508997 h 643357"/>
                  <a:gd name="connsiteX10" fmla="*/ 131054 w 2939781"/>
                  <a:gd name="connsiteY10" fmla="*/ 0 h 643357"/>
                  <a:gd name="connsiteX0" fmla="*/ 131054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734101 w 2939781"/>
                  <a:gd name="connsiteY3" fmla="*/ 625157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0113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38642 w 2939781"/>
                  <a:gd name="connsiteY9" fmla="*/ 508997 h 643357"/>
                  <a:gd name="connsiteX10" fmla="*/ 131054 w 2939781"/>
                  <a:gd name="connsiteY10" fmla="*/ 0 h 643357"/>
                  <a:gd name="connsiteX0" fmla="*/ 128403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734101 w 2939781"/>
                  <a:gd name="connsiteY3" fmla="*/ 625157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0113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38642 w 2939781"/>
                  <a:gd name="connsiteY9" fmla="*/ 508997 h 643357"/>
                  <a:gd name="connsiteX10" fmla="*/ 128403 w 2939781"/>
                  <a:gd name="connsiteY10" fmla="*/ 0 h 643357"/>
                  <a:gd name="connsiteX0" fmla="*/ 128403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734101 w 2939781"/>
                  <a:gd name="connsiteY3" fmla="*/ 625157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0113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38642 w 2939781"/>
                  <a:gd name="connsiteY9" fmla="*/ 508997 h 643357"/>
                  <a:gd name="connsiteX10" fmla="*/ 128403 w 2939781"/>
                  <a:gd name="connsiteY10" fmla="*/ 0 h 643357"/>
                  <a:gd name="connsiteX0" fmla="*/ 128403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734101 w 2939781"/>
                  <a:gd name="connsiteY3" fmla="*/ 641059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0113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38642 w 2939781"/>
                  <a:gd name="connsiteY9" fmla="*/ 508997 h 643357"/>
                  <a:gd name="connsiteX10" fmla="*/ 128403 w 2939781"/>
                  <a:gd name="connsiteY10" fmla="*/ 0 h 643357"/>
                  <a:gd name="connsiteX0" fmla="*/ 128403 w 2939781"/>
                  <a:gd name="connsiteY0" fmla="*/ 0 h 643357"/>
                  <a:gd name="connsiteX1" fmla="*/ 11914 w 2939781"/>
                  <a:gd name="connsiteY1" fmla="*/ 17871 h 643357"/>
                  <a:gd name="connsiteX2" fmla="*/ 0 w 2939781"/>
                  <a:gd name="connsiteY2" fmla="*/ 44678 h 643357"/>
                  <a:gd name="connsiteX3" fmla="*/ 734101 w 2939781"/>
                  <a:gd name="connsiteY3" fmla="*/ 641059 h 643357"/>
                  <a:gd name="connsiteX4" fmla="*/ 2213027 w 2939781"/>
                  <a:gd name="connsiteY4" fmla="*/ 643357 h 643357"/>
                  <a:gd name="connsiteX5" fmla="*/ 2939781 w 2939781"/>
                  <a:gd name="connsiteY5" fmla="*/ 62549 h 643357"/>
                  <a:gd name="connsiteX6" fmla="*/ 2921910 w 2939781"/>
                  <a:gd name="connsiteY6" fmla="*/ 30113 h 643357"/>
                  <a:gd name="connsiteX7" fmla="*/ 2811706 w 2939781"/>
                  <a:gd name="connsiteY7" fmla="*/ 11914 h 643357"/>
                  <a:gd name="connsiteX8" fmla="*/ 2195156 w 2939781"/>
                  <a:gd name="connsiteY8" fmla="*/ 527195 h 643357"/>
                  <a:gd name="connsiteX9" fmla="*/ 738642 w 2939781"/>
                  <a:gd name="connsiteY9" fmla="*/ 527550 h 643357"/>
                  <a:gd name="connsiteX10" fmla="*/ 128403 w 2939781"/>
                  <a:gd name="connsiteY10" fmla="*/ 0 h 643357"/>
                  <a:gd name="connsiteX0" fmla="*/ 128403 w 2939781"/>
                  <a:gd name="connsiteY0" fmla="*/ 0 h 649011"/>
                  <a:gd name="connsiteX1" fmla="*/ 11914 w 2939781"/>
                  <a:gd name="connsiteY1" fmla="*/ 17871 h 649011"/>
                  <a:gd name="connsiteX2" fmla="*/ 0 w 2939781"/>
                  <a:gd name="connsiteY2" fmla="*/ 44678 h 649011"/>
                  <a:gd name="connsiteX3" fmla="*/ 731450 w 2939781"/>
                  <a:gd name="connsiteY3" fmla="*/ 649011 h 649011"/>
                  <a:gd name="connsiteX4" fmla="*/ 2213027 w 2939781"/>
                  <a:gd name="connsiteY4" fmla="*/ 643357 h 649011"/>
                  <a:gd name="connsiteX5" fmla="*/ 2939781 w 2939781"/>
                  <a:gd name="connsiteY5" fmla="*/ 62549 h 649011"/>
                  <a:gd name="connsiteX6" fmla="*/ 2921910 w 2939781"/>
                  <a:gd name="connsiteY6" fmla="*/ 30113 h 649011"/>
                  <a:gd name="connsiteX7" fmla="*/ 2811706 w 2939781"/>
                  <a:gd name="connsiteY7" fmla="*/ 11914 h 649011"/>
                  <a:gd name="connsiteX8" fmla="*/ 2195156 w 2939781"/>
                  <a:gd name="connsiteY8" fmla="*/ 527195 h 649011"/>
                  <a:gd name="connsiteX9" fmla="*/ 738642 w 2939781"/>
                  <a:gd name="connsiteY9" fmla="*/ 527550 h 649011"/>
                  <a:gd name="connsiteX10" fmla="*/ 128403 w 2939781"/>
                  <a:gd name="connsiteY10" fmla="*/ 0 h 649011"/>
                  <a:gd name="connsiteX0" fmla="*/ 128403 w 2939781"/>
                  <a:gd name="connsiteY0" fmla="*/ 0 h 646361"/>
                  <a:gd name="connsiteX1" fmla="*/ 11914 w 2939781"/>
                  <a:gd name="connsiteY1" fmla="*/ 17871 h 646361"/>
                  <a:gd name="connsiteX2" fmla="*/ 0 w 2939781"/>
                  <a:gd name="connsiteY2" fmla="*/ 44678 h 646361"/>
                  <a:gd name="connsiteX3" fmla="*/ 731450 w 2939781"/>
                  <a:gd name="connsiteY3" fmla="*/ 646361 h 646361"/>
                  <a:gd name="connsiteX4" fmla="*/ 2213027 w 2939781"/>
                  <a:gd name="connsiteY4" fmla="*/ 643357 h 646361"/>
                  <a:gd name="connsiteX5" fmla="*/ 2939781 w 2939781"/>
                  <a:gd name="connsiteY5" fmla="*/ 62549 h 646361"/>
                  <a:gd name="connsiteX6" fmla="*/ 2921910 w 2939781"/>
                  <a:gd name="connsiteY6" fmla="*/ 30113 h 646361"/>
                  <a:gd name="connsiteX7" fmla="*/ 2811706 w 2939781"/>
                  <a:gd name="connsiteY7" fmla="*/ 11914 h 646361"/>
                  <a:gd name="connsiteX8" fmla="*/ 2195156 w 2939781"/>
                  <a:gd name="connsiteY8" fmla="*/ 527195 h 646361"/>
                  <a:gd name="connsiteX9" fmla="*/ 738642 w 2939781"/>
                  <a:gd name="connsiteY9" fmla="*/ 527550 h 646361"/>
                  <a:gd name="connsiteX10" fmla="*/ 128403 w 2939781"/>
                  <a:gd name="connsiteY10" fmla="*/ 0 h 646361"/>
                  <a:gd name="connsiteX0" fmla="*/ 128403 w 2939781"/>
                  <a:gd name="connsiteY0" fmla="*/ 0 h 643710"/>
                  <a:gd name="connsiteX1" fmla="*/ 11914 w 2939781"/>
                  <a:gd name="connsiteY1" fmla="*/ 17871 h 643710"/>
                  <a:gd name="connsiteX2" fmla="*/ 0 w 2939781"/>
                  <a:gd name="connsiteY2" fmla="*/ 44678 h 643710"/>
                  <a:gd name="connsiteX3" fmla="*/ 728800 w 2939781"/>
                  <a:gd name="connsiteY3" fmla="*/ 643710 h 643710"/>
                  <a:gd name="connsiteX4" fmla="*/ 2213027 w 2939781"/>
                  <a:gd name="connsiteY4" fmla="*/ 643357 h 643710"/>
                  <a:gd name="connsiteX5" fmla="*/ 2939781 w 2939781"/>
                  <a:gd name="connsiteY5" fmla="*/ 62549 h 643710"/>
                  <a:gd name="connsiteX6" fmla="*/ 2921910 w 2939781"/>
                  <a:gd name="connsiteY6" fmla="*/ 30113 h 643710"/>
                  <a:gd name="connsiteX7" fmla="*/ 2811706 w 2939781"/>
                  <a:gd name="connsiteY7" fmla="*/ 11914 h 643710"/>
                  <a:gd name="connsiteX8" fmla="*/ 2195156 w 2939781"/>
                  <a:gd name="connsiteY8" fmla="*/ 527195 h 643710"/>
                  <a:gd name="connsiteX9" fmla="*/ 738642 w 2939781"/>
                  <a:gd name="connsiteY9" fmla="*/ 527550 h 643710"/>
                  <a:gd name="connsiteX10" fmla="*/ 128403 w 2939781"/>
                  <a:gd name="connsiteY10" fmla="*/ 0 h 643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39781" h="643710">
                    <a:moveTo>
                      <a:pt x="128403" y="0"/>
                    </a:moveTo>
                    <a:lnTo>
                      <a:pt x="11914" y="17871"/>
                    </a:lnTo>
                    <a:lnTo>
                      <a:pt x="0" y="44678"/>
                    </a:lnTo>
                    <a:cubicBezTo>
                      <a:pt x="224380" y="237288"/>
                      <a:pt x="565380" y="641931"/>
                      <a:pt x="728800" y="643710"/>
                    </a:cubicBezTo>
                    <a:lnTo>
                      <a:pt x="2213027" y="643357"/>
                    </a:lnTo>
                    <a:cubicBezTo>
                      <a:pt x="2447327" y="643235"/>
                      <a:pt x="2697530" y="256152"/>
                      <a:pt x="2939781" y="62549"/>
                    </a:cubicBezTo>
                    <a:lnTo>
                      <a:pt x="2921910" y="30113"/>
                    </a:lnTo>
                    <a:lnTo>
                      <a:pt x="2811706" y="11914"/>
                    </a:lnTo>
                    <a:cubicBezTo>
                      <a:pt x="2606189" y="183674"/>
                      <a:pt x="2347664" y="519763"/>
                      <a:pt x="2195156" y="527195"/>
                    </a:cubicBezTo>
                    <a:lnTo>
                      <a:pt x="738642" y="527550"/>
                    </a:lnTo>
                    <a:cubicBezTo>
                      <a:pt x="605024" y="519560"/>
                      <a:pt x="320331" y="177617"/>
                      <a:pt x="12840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524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E40BC78-EB47-4A6E-9813-D88BB89CC2DA}"/>
              </a:ext>
            </a:extLst>
          </p:cNvPr>
          <p:cNvGrpSpPr/>
          <p:nvPr/>
        </p:nvGrpSpPr>
        <p:grpSpPr>
          <a:xfrm>
            <a:off x="860383" y="112333"/>
            <a:ext cx="10131460" cy="9728536"/>
            <a:chOff x="860383" y="112333"/>
            <a:chExt cx="10131460" cy="9728536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38868A8-D66A-4C92-A1F2-E3DCB623E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7699" y="408997"/>
              <a:ext cx="1881655" cy="717265"/>
            </a:xfrm>
            <a:prstGeom prst="rect">
              <a:avLst/>
            </a:prstGeom>
          </p:spPr>
        </p:pic>
        <p:grpSp>
          <p:nvGrpSpPr>
            <p:cNvPr id="190" name="组合 189">
              <a:extLst>
                <a:ext uri="{FF2B5EF4-FFF2-40B4-BE49-F238E27FC236}">
                  <a16:creationId xmlns:a16="http://schemas.microsoft.com/office/drawing/2014/main" id="{2F2998F5-0129-4354-BBB9-D63E4E234ED4}"/>
                </a:ext>
              </a:extLst>
            </p:cNvPr>
            <p:cNvGrpSpPr/>
            <p:nvPr/>
          </p:nvGrpSpPr>
          <p:grpSpPr>
            <a:xfrm>
              <a:off x="3996025" y="1090394"/>
              <a:ext cx="650698" cy="2150932"/>
              <a:chOff x="9541485" y="296131"/>
              <a:chExt cx="1820516" cy="6017855"/>
            </a:xfrm>
          </p:grpSpPr>
          <p:grpSp>
            <p:nvGrpSpPr>
              <p:cNvPr id="191" name="组合 190">
                <a:extLst>
                  <a:ext uri="{FF2B5EF4-FFF2-40B4-BE49-F238E27FC236}">
                    <a16:creationId xmlns:a16="http://schemas.microsoft.com/office/drawing/2014/main" id="{971875B5-F2CE-47DD-9B76-5CDD79D0BC95}"/>
                  </a:ext>
                </a:extLst>
              </p:cNvPr>
              <p:cNvGrpSpPr/>
              <p:nvPr/>
            </p:nvGrpSpPr>
            <p:grpSpPr>
              <a:xfrm>
                <a:off x="10391647" y="1080498"/>
                <a:ext cx="114573" cy="2171506"/>
                <a:chOff x="5889476" y="2827481"/>
                <a:chExt cx="57641" cy="1631012"/>
              </a:xfrm>
            </p:grpSpPr>
            <p:cxnSp>
              <p:nvCxnSpPr>
                <p:cNvPr id="221" name="直接连接符 220">
                  <a:extLst>
                    <a:ext uri="{FF2B5EF4-FFF2-40B4-BE49-F238E27FC236}">
                      <a16:creationId xmlns:a16="http://schemas.microsoft.com/office/drawing/2014/main" id="{756E3E1A-F91A-4C38-A33B-7EA93DF88D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889476" y="2829622"/>
                  <a:ext cx="0" cy="1628870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直接连接符 221">
                  <a:extLst>
                    <a:ext uri="{FF2B5EF4-FFF2-40B4-BE49-F238E27FC236}">
                      <a16:creationId xmlns:a16="http://schemas.microsoft.com/office/drawing/2014/main" id="{BAECB454-C849-47D9-9837-8EEFAE89E9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47117" y="2827481"/>
                  <a:ext cx="0" cy="1631012"/>
                </a:xfrm>
                <a:prstGeom prst="line">
                  <a:avLst/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FC877A1A-1158-4D66-8370-E81A2C20D761}"/>
                  </a:ext>
                </a:extLst>
              </p:cNvPr>
              <p:cNvSpPr/>
              <p:nvPr/>
            </p:nvSpPr>
            <p:spPr>
              <a:xfrm>
                <a:off x="9584463" y="4606896"/>
                <a:ext cx="1707087" cy="170709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矩形: 圆角 192">
                <a:extLst>
                  <a:ext uri="{FF2B5EF4-FFF2-40B4-BE49-F238E27FC236}">
                    <a16:creationId xmlns:a16="http://schemas.microsoft.com/office/drawing/2014/main" id="{FE3AEE9F-8B07-40B5-9AA4-F657D29DAACA}"/>
                  </a:ext>
                </a:extLst>
              </p:cNvPr>
              <p:cNvSpPr/>
              <p:nvPr/>
            </p:nvSpPr>
            <p:spPr>
              <a:xfrm>
                <a:off x="9541485" y="5286445"/>
                <a:ext cx="1820516" cy="358106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4" name="直接连接符 193">
                <a:extLst>
                  <a:ext uri="{FF2B5EF4-FFF2-40B4-BE49-F238E27FC236}">
                    <a16:creationId xmlns:a16="http://schemas.microsoft.com/office/drawing/2014/main" id="{68A3BFBA-6635-47FC-AD33-4698FD12B8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41485" y="5332240"/>
                <a:ext cx="18205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>
                <a:extLst>
                  <a:ext uri="{FF2B5EF4-FFF2-40B4-BE49-F238E27FC236}">
                    <a16:creationId xmlns:a16="http://schemas.microsoft.com/office/drawing/2014/main" id="{6981A90A-0EC9-438F-8E82-0640392AC2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41485" y="5592003"/>
                <a:ext cx="18205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6" name="组合 195">
                <a:extLst>
                  <a:ext uri="{FF2B5EF4-FFF2-40B4-BE49-F238E27FC236}">
                    <a16:creationId xmlns:a16="http://schemas.microsoft.com/office/drawing/2014/main" id="{9CEF7FFA-61D6-42B8-B781-CB563548352B}"/>
                  </a:ext>
                </a:extLst>
              </p:cNvPr>
              <p:cNvGrpSpPr/>
              <p:nvPr/>
            </p:nvGrpSpPr>
            <p:grpSpPr>
              <a:xfrm>
                <a:off x="10240338" y="3214858"/>
                <a:ext cx="420361" cy="1425661"/>
                <a:chOff x="392900" y="4843541"/>
                <a:chExt cx="192250" cy="652018"/>
              </a:xfrm>
            </p:grpSpPr>
            <p:sp>
              <p:nvSpPr>
                <p:cNvPr id="209" name="任意多边形: 形状 208">
                  <a:extLst>
                    <a:ext uri="{FF2B5EF4-FFF2-40B4-BE49-F238E27FC236}">
                      <a16:creationId xmlns:a16="http://schemas.microsoft.com/office/drawing/2014/main" id="{9397E142-2D02-4011-91AC-D9722547261D}"/>
                    </a:ext>
                  </a:extLst>
                </p:cNvPr>
                <p:cNvSpPr/>
                <p:nvPr/>
              </p:nvSpPr>
              <p:spPr>
                <a:xfrm>
                  <a:off x="392900" y="4843541"/>
                  <a:ext cx="192250" cy="652018"/>
                </a:xfrm>
                <a:custGeom>
                  <a:avLst/>
                  <a:gdLst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44760 w 617060"/>
                    <a:gd name="connsiteY3" fmla="*/ 1675334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44760 w 617060"/>
                    <a:gd name="connsiteY3" fmla="*/ 1675334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28774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28774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19745 h 2122942"/>
                    <a:gd name="connsiteX1" fmla="*/ 0 w 617060"/>
                    <a:gd name="connsiteY1" fmla="*/ 2122942 h 2122942"/>
                    <a:gd name="connsiteX2" fmla="*/ 38366 w 617060"/>
                    <a:gd name="connsiteY2" fmla="*/ 2078182 h 2122942"/>
                    <a:gd name="connsiteX3" fmla="*/ 35168 w 617060"/>
                    <a:gd name="connsiteY3" fmla="*/ 1668940 h 2122942"/>
                    <a:gd name="connsiteX4" fmla="*/ 83127 w 617060"/>
                    <a:gd name="connsiteY4" fmla="*/ 652229 h 2122942"/>
                    <a:gd name="connsiteX5" fmla="*/ 134282 w 617060"/>
                    <a:gd name="connsiteY5" fmla="*/ 645835 h 2122942"/>
                    <a:gd name="connsiteX6" fmla="*/ 172649 w 617060"/>
                    <a:gd name="connsiteY6" fmla="*/ 0 h 2122942"/>
                    <a:gd name="connsiteX7" fmla="*/ 441214 w 617060"/>
                    <a:gd name="connsiteY7" fmla="*/ 6395 h 2122942"/>
                    <a:gd name="connsiteX8" fmla="*/ 489172 w 617060"/>
                    <a:gd name="connsiteY8" fmla="*/ 639440 h 2122942"/>
                    <a:gd name="connsiteX9" fmla="*/ 533932 w 617060"/>
                    <a:gd name="connsiteY9" fmla="*/ 642638 h 2122942"/>
                    <a:gd name="connsiteX10" fmla="*/ 581890 w 617060"/>
                    <a:gd name="connsiteY10" fmla="*/ 1678531 h 2122942"/>
                    <a:gd name="connsiteX11" fmla="*/ 578693 w 617060"/>
                    <a:gd name="connsiteY11" fmla="*/ 2081379 h 2122942"/>
                    <a:gd name="connsiteX12" fmla="*/ 617060 w 617060"/>
                    <a:gd name="connsiteY12" fmla="*/ 2119745 h 2122942"/>
                    <a:gd name="connsiteX0" fmla="*/ 617060 w 617060"/>
                    <a:gd name="connsiteY0" fmla="*/ 2113350 h 2116547"/>
                    <a:gd name="connsiteX1" fmla="*/ 0 w 617060"/>
                    <a:gd name="connsiteY1" fmla="*/ 2116547 h 2116547"/>
                    <a:gd name="connsiteX2" fmla="*/ 38366 w 617060"/>
                    <a:gd name="connsiteY2" fmla="*/ 2071787 h 2116547"/>
                    <a:gd name="connsiteX3" fmla="*/ 35168 w 617060"/>
                    <a:gd name="connsiteY3" fmla="*/ 1662545 h 2116547"/>
                    <a:gd name="connsiteX4" fmla="*/ 83127 w 617060"/>
                    <a:gd name="connsiteY4" fmla="*/ 645834 h 2116547"/>
                    <a:gd name="connsiteX5" fmla="*/ 134282 w 617060"/>
                    <a:gd name="connsiteY5" fmla="*/ 639440 h 2116547"/>
                    <a:gd name="connsiteX6" fmla="*/ 172649 w 617060"/>
                    <a:gd name="connsiteY6" fmla="*/ 6394 h 2116547"/>
                    <a:gd name="connsiteX7" fmla="*/ 441214 w 617060"/>
                    <a:gd name="connsiteY7" fmla="*/ 0 h 2116547"/>
                    <a:gd name="connsiteX8" fmla="*/ 489172 w 617060"/>
                    <a:gd name="connsiteY8" fmla="*/ 633045 h 2116547"/>
                    <a:gd name="connsiteX9" fmla="*/ 533932 w 617060"/>
                    <a:gd name="connsiteY9" fmla="*/ 636243 h 2116547"/>
                    <a:gd name="connsiteX10" fmla="*/ 581890 w 617060"/>
                    <a:gd name="connsiteY10" fmla="*/ 1672136 h 2116547"/>
                    <a:gd name="connsiteX11" fmla="*/ 578693 w 617060"/>
                    <a:gd name="connsiteY11" fmla="*/ 2074984 h 2116547"/>
                    <a:gd name="connsiteX12" fmla="*/ 617060 w 617060"/>
                    <a:gd name="connsiteY12" fmla="*/ 2113350 h 2116547"/>
                    <a:gd name="connsiteX0" fmla="*/ 617060 w 617060"/>
                    <a:gd name="connsiteY0" fmla="*/ 2113350 h 2116547"/>
                    <a:gd name="connsiteX1" fmla="*/ 0 w 617060"/>
                    <a:gd name="connsiteY1" fmla="*/ 2116547 h 2116547"/>
                    <a:gd name="connsiteX2" fmla="*/ 38366 w 617060"/>
                    <a:gd name="connsiteY2" fmla="*/ 2071787 h 2116547"/>
                    <a:gd name="connsiteX3" fmla="*/ 35168 w 617060"/>
                    <a:gd name="connsiteY3" fmla="*/ 1662545 h 2116547"/>
                    <a:gd name="connsiteX4" fmla="*/ 83127 w 617060"/>
                    <a:gd name="connsiteY4" fmla="*/ 645834 h 2116547"/>
                    <a:gd name="connsiteX5" fmla="*/ 134282 w 617060"/>
                    <a:gd name="connsiteY5" fmla="*/ 639440 h 2116547"/>
                    <a:gd name="connsiteX6" fmla="*/ 172649 w 617060"/>
                    <a:gd name="connsiteY6" fmla="*/ 0 h 2116547"/>
                    <a:gd name="connsiteX7" fmla="*/ 441214 w 617060"/>
                    <a:gd name="connsiteY7" fmla="*/ 0 h 2116547"/>
                    <a:gd name="connsiteX8" fmla="*/ 489172 w 617060"/>
                    <a:gd name="connsiteY8" fmla="*/ 633045 h 2116547"/>
                    <a:gd name="connsiteX9" fmla="*/ 533932 w 617060"/>
                    <a:gd name="connsiteY9" fmla="*/ 636243 h 2116547"/>
                    <a:gd name="connsiteX10" fmla="*/ 581890 w 617060"/>
                    <a:gd name="connsiteY10" fmla="*/ 1672136 h 2116547"/>
                    <a:gd name="connsiteX11" fmla="*/ 578693 w 617060"/>
                    <a:gd name="connsiteY11" fmla="*/ 2074984 h 2116547"/>
                    <a:gd name="connsiteX12" fmla="*/ 617060 w 617060"/>
                    <a:gd name="connsiteY12" fmla="*/ 2113350 h 2116547"/>
                    <a:gd name="connsiteX0" fmla="*/ 627965 w 627965"/>
                    <a:gd name="connsiteY0" fmla="*/ 2129711 h 2129711"/>
                    <a:gd name="connsiteX1" fmla="*/ 0 w 627965"/>
                    <a:gd name="connsiteY1" fmla="*/ 2116547 h 2129711"/>
                    <a:gd name="connsiteX2" fmla="*/ 38366 w 627965"/>
                    <a:gd name="connsiteY2" fmla="*/ 2071787 h 2129711"/>
                    <a:gd name="connsiteX3" fmla="*/ 35168 w 627965"/>
                    <a:gd name="connsiteY3" fmla="*/ 1662545 h 2129711"/>
                    <a:gd name="connsiteX4" fmla="*/ 83127 w 627965"/>
                    <a:gd name="connsiteY4" fmla="*/ 645834 h 2129711"/>
                    <a:gd name="connsiteX5" fmla="*/ 134282 w 627965"/>
                    <a:gd name="connsiteY5" fmla="*/ 639440 h 2129711"/>
                    <a:gd name="connsiteX6" fmla="*/ 172649 w 627965"/>
                    <a:gd name="connsiteY6" fmla="*/ 0 h 2129711"/>
                    <a:gd name="connsiteX7" fmla="*/ 441214 w 627965"/>
                    <a:gd name="connsiteY7" fmla="*/ 0 h 2129711"/>
                    <a:gd name="connsiteX8" fmla="*/ 489172 w 627965"/>
                    <a:gd name="connsiteY8" fmla="*/ 633045 h 2129711"/>
                    <a:gd name="connsiteX9" fmla="*/ 533932 w 627965"/>
                    <a:gd name="connsiteY9" fmla="*/ 636243 h 2129711"/>
                    <a:gd name="connsiteX10" fmla="*/ 581890 w 627965"/>
                    <a:gd name="connsiteY10" fmla="*/ 1672136 h 2129711"/>
                    <a:gd name="connsiteX11" fmla="*/ 578693 w 627965"/>
                    <a:gd name="connsiteY11" fmla="*/ 2074984 h 2129711"/>
                    <a:gd name="connsiteX12" fmla="*/ 627965 w 627965"/>
                    <a:gd name="connsiteY12" fmla="*/ 2129711 h 2129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27965" h="2129711">
                      <a:moveTo>
                        <a:pt x="627965" y="2129711"/>
                      </a:moveTo>
                      <a:lnTo>
                        <a:pt x="0" y="2116547"/>
                      </a:lnTo>
                      <a:lnTo>
                        <a:pt x="38366" y="2071787"/>
                      </a:lnTo>
                      <a:lnTo>
                        <a:pt x="35168" y="1662545"/>
                      </a:lnTo>
                      <a:cubicBezTo>
                        <a:pt x="27709" y="1320444"/>
                        <a:pt x="42629" y="984738"/>
                        <a:pt x="83127" y="645834"/>
                      </a:cubicBezTo>
                      <a:lnTo>
                        <a:pt x="134282" y="639440"/>
                      </a:lnTo>
                      <a:cubicBezTo>
                        <a:pt x="137479" y="420964"/>
                        <a:pt x="159860" y="215278"/>
                        <a:pt x="172649" y="0"/>
                      </a:cubicBezTo>
                      <a:lnTo>
                        <a:pt x="441214" y="0"/>
                      </a:lnTo>
                      <a:cubicBezTo>
                        <a:pt x="457200" y="214212"/>
                        <a:pt x="482778" y="422031"/>
                        <a:pt x="489172" y="633045"/>
                      </a:cubicBezTo>
                      <a:lnTo>
                        <a:pt x="533932" y="636243"/>
                      </a:lnTo>
                      <a:cubicBezTo>
                        <a:pt x="569102" y="984738"/>
                        <a:pt x="585088" y="1320444"/>
                        <a:pt x="581890" y="1672136"/>
                      </a:cubicBezTo>
                      <a:cubicBezTo>
                        <a:pt x="582956" y="1806419"/>
                        <a:pt x="577627" y="1940701"/>
                        <a:pt x="578693" y="2074984"/>
                      </a:cubicBezTo>
                      <a:lnTo>
                        <a:pt x="627965" y="212971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210" name="任意多边形: 形状 209">
                  <a:extLst>
                    <a:ext uri="{FF2B5EF4-FFF2-40B4-BE49-F238E27FC236}">
                      <a16:creationId xmlns:a16="http://schemas.microsoft.com/office/drawing/2014/main" id="{828B231F-553F-4F82-8AC5-2143A8F7CCDD}"/>
                    </a:ext>
                  </a:extLst>
                </p:cNvPr>
                <p:cNvSpPr/>
                <p:nvPr/>
              </p:nvSpPr>
              <p:spPr>
                <a:xfrm>
                  <a:off x="452630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211" name="任意多边形: 形状 210">
                  <a:extLst>
                    <a:ext uri="{FF2B5EF4-FFF2-40B4-BE49-F238E27FC236}">
                      <a16:creationId xmlns:a16="http://schemas.microsoft.com/office/drawing/2014/main" id="{2EBCE8FC-8D1B-4E72-B3F9-F01BE67AB5BD}"/>
                    </a:ext>
                  </a:extLst>
                </p:cNvPr>
                <p:cNvSpPr/>
                <p:nvPr/>
              </p:nvSpPr>
              <p:spPr>
                <a:xfrm>
                  <a:off x="476376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212" name="任意多边形: 形状 211">
                  <a:extLst>
                    <a:ext uri="{FF2B5EF4-FFF2-40B4-BE49-F238E27FC236}">
                      <a16:creationId xmlns:a16="http://schemas.microsoft.com/office/drawing/2014/main" id="{FA259026-819B-4D9B-90E1-C0999338F3CE}"/>
                    </a:ext>
                  </a:extLst>
                </p:cNvPr>
                <p:cNvSpPr/>
                <p:nvPr/>
              </p:nvSpPr>
              <p:spPr>
                <a:xfrm>
                  <a:off x="501615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213" name="任意多边形: 形状 212">
                  <a:extLst>
                    <a:ext uri="{FF2B5EF4-FFF2-40B4-BE49-F238E27FC236}">
                      <a16:creationId xmlns:a16="http://schemas.microsoft.com/office/drawing/2014/main" id="{5A9D4B26-413E-4F5A-B821-9EBC5AE1A454}"/>
                    </a:ext>
                  </a:extLst>
                </p:cNvPr>
                <p:cNvSpPr/>
                <p:nvPr/>
              </p:nvSpPr>
              <p:spPr>
                <a:xfrm>
                  <a:off x="430229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214" name="任意多边形: 形状 213">
                  <a:extLst>
                    <a:ext uri="{FF2B5EF4-FFF2-40B4-BE49-F238E27FC236}">
                      <a16:creationId xmlns:a16="http://schemas.microsoft.com/office/drawing/2014/main" id="{6E446CDA-93BE-41A2-B15C-8412630A5144}"/>
                    </a:ext>
                  </a:extLst>
                </p:cNvPr>
                <p:cNvSpPr/>
                <p:nvPr/>
              </p:nvSpPr>
              <p:spPr>
                <a:xfrm rot="152526">
                  <a:off x="409402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215" name="任意多边形: 形状 214">
                  <a:extLst>
                    <a:ext uri="{FF2B5EF4-FFF2-40B4-BE49-F238E27FC236}">
                      <a16:creationId xmlns:a16="http://schemas.microsoft.com/office/drawing/2014/main" id="{9C09C151-5474-4CDA-A09A-8DF197CB9E63}"/>
                    </a:ext>
                  </a:extLst>
                </p:cNvPr>
                <p:cNvSpPr/>
                <p:nvPr/>
              </p:nvSpPr>
              <p:spPr>
                <a:xfrm>
                  <a:off x="523114" y="5114961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216" name="任意多边形: 形状 215">
                  <a:extLst>
                    <a:ext uri="{FF2B5EF4-FFF2-40B4-BE49-F238E27FC236}">
                      <a16:creationId xmlns:a16="http://schemas.microsoft.com/office/drawing/2014/main" id="{29299A44-D64B-421C-908D-2DF4EFEB2FCA}"/>
                    </a:ext>
                  </a:extLst>
                </p:cNvPr>
                <p:cNvSpPr/>
                <p:nvPr/>
              </p:nvSpPr>
              <p:spPr>
                <a:xfrm rot="21421934">
                  <a:off x="542086" y="5114212"/>
                  <a:ext cx="19567" cy="15158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217" name="任意多边形: 形状 216">
                  <a:extLst>
                    <a:ext uri="{FF2B5EF4-FFF2-40B4-BE49-F238E27FC236}">
                      <a16:creationId xmlns:a16="http://schemas.microsoft.com/office/drawing/2014/main" id="{4ED9BAA8-1E40-4E37-BBF8-DFA9646667A3}"/>
                    </a:ext>
                  </a:extLst>
                </p:cNvPr>
                <p:cNvSpPr/>
                <p:nvPr/>
              </p:nvSpPr>
              <p:spPr>
                <a:xfrm>
                  <a:off x="405745" y="5476565"/>
                  <a:ext cx="162619" cy="0"/>
                </a:xfrm>
                <a:custGeom>
                  <a:avLst/>
                  <a:gdLst>
                    <a:gd name="connsiteX0" fmla="*/ 162619 w 162619"/>
                    <a:gd name="connsiteY0" fmla="*/ 0 h 0"/>
                    <a:gd name="connsiteX1" fmla="*/ 0 w 162619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2619">
                      <a:moveTo>
                        <a:pt x="162619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8" name="任意多边形: 形状 217">
                  <a:extLst>
                    <a:ext uri="{FF2B5EF4-FFF2-40B4-BE49-F238E27FC236}">
                      <a16:creationId xmlns:a16="http://schemas.microsoft.com/office/drawing/2014/main" id="{B6FF8FA1-BCB7-4657-857F-AE171E5E3712}"/>
                    </a:ext>
                  </a:extLst>
                </p:cNvPr>
                <p:cNvSpPr/>
                <p:nvPr/>
              </p:nvSpPr>
              <p:spPr>
                <a:xfrm>
                  <a:off x="434352" y="5037565"/>
                  <a:ext cx="108020" cy="0"/>
                </a:xfrm>
                <a:custGeom>
                  <a:avLst/>
                  <a:gdLst>
                    <a:gd name="connsiteX0" fmla="*/ 108020 w 108020"/>
                    <a:gd name="connsiteY0" fmla="*/ 0 h 0"/>
                    <a:gd name="connsiteX1" fmla="*/ 0 w 10802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020">
                      <a:moveTo>
                        <a:pt x="10802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9" name="任意多边形: 形状 218">
                  <a:extLst>
                    <a:ext uri="{FF2B5EF4-FFF2-40B4-BE49-F238E27FC236}">
                      <a16:creationId xmlns:a16="http://schemas.microsoft.com/office/drawing/2014/main" id="{F4ED2A1D-A54F-4F53-95D0-D9EB262FA3FA}"/>
                    </a:ext>
                  </a:extLst>
                </p:cNvPr>
                <p:cNvSpPr/>
                <p:nvPr/>
              </p:nvSpPr>
              <p:spPr>
                <a:xfrm>
                  <a:off x="403999" y="5347985"/>
                  <a:ext cx="163810" cy="2445"/>
                </a:xfrm>
                <a:custGeom>
                  <a:avLst/>
                  <a:gdLst>
                    <a:gd name="connsiteX0" fmla="*/ 163810 w 163810"/>
                    <a:gd name="connsiteY0" fmla="*/ 2445 h 2445"/>
                    <a:gd name="connsiteX1" fmla="*/ 0 w 163810"/>
                    <a:gd name="connsiteY1" fmla="*/ 0 h 2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3810" h="2445">
                      <a:moveTo>
                        <a:pt x="163810" y="244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0" name="椭圆 219">
                  <a:extLst>
                    <a:ext uri="{FF2B5EF4-FFF2-40B4-BE49-F238E27FC236}">
                      <a16:creationId xmlns:a16="http://schemas.microsoft.com/office/drawing/2014/main" id="{9C33A102-CD64-41AB-A748-31E1655D8648}"/>
                    </a:ext>
                  </a:extLst>
                </p:cNvPr>
                <p:cNvSpPr/>
                <p:nvPr/>
              </p:nvSpPr>
              <p:spPr>
                <a:xfrm>
                  <a:off x="462230" y="5387011"/>
                  <a:ext cx="51789" cy="51789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7" name="组合 196">
                <a:extLst>
                  <a:ext uri="{FF2B5EF4-FFF2-40B4-BE49-F238E27FC236}">
                    <a16:creationId xmlns:a16="http://schemas.microsoft.com/office/drawing/2014/main" id="{FBC94DF8-3188-44C7-8E7F-70C659968983}"/>
                  </a:ext>
                </a:extLst>
              </p:cNvPr>
              <p:cNvGrpSpPr/>
              <p:nvPr/>
            </p:nvGrpSpPr>
            <p:grpSpPr>
              <a:xfrm>
                <a:off x="10255427" y="296131"/>
                <a:ext cx="365158" cy="1389026"/>
                <a:chOff x="6928050" y="3789090"/>
                <a:chExt cx="365158" cy="1389026"/>
              </a:xfrm>
            </p:grpSpPr>
            <p:sp>
              <p:nvSpPr>
                <p:cNvPr id="198" name="任意多边形: 形状 197">
                  <a:extLst>
                    <a:ext uri="{FF2B5EF4-FFF2-40B4-BE49-F238E27FC236}">
                      <a16:creationId xmlns:a16="http://schemas.microsoft.com/office/drawing/2014/main" id="{216E479F-581C-4EED-A699-E34906EEA567}"/>
                    </a:ext>
                  </a:extLst>
                </p:cNvPr>
                <p:cNvSpPr/>
                <p:nvPr/>
              </p:nvSpPr>
              <p:spPr>
                <a:xfrm flipV="1">
                  <a:off x="6928050" y="3789090"/>
                  <a:ext cx="365158" cy="1389026"/>
                </a:xfrm>
                <a:custGeom>
                  <a:avLst/>
                  <a:gdLst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44760 w 617060"/>
                    <a:gd name="connsiteY3" fmla="*/ 1675334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44760 w 617060"/>
                    <a:gd name="connsiteY3" fmla="*/ 1675334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28774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28774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19745 h 2122942"/>
                    <a:gd name="connsiteX1" fmla="*/ 0 w 617060"/>
                    <a:gd name="connsiteY1" fmla="*/ 2122942 h 2122942"/>
                    <a:gd name="connsiteX2" fmla="*/ 38366 w 617060"/>
                    <a:gd name="connsiteY2" fmla="*/ 2078182 h 2122942"/>
                    <a:gd name="connsiteX3" fmla="*/ 35168 w 617060"/>
                    <a:gd name="connsiteY3" fmla="*/ 1668940 h 2122942"/>
                    <a:gd name="connsiteX4" fmla="*/ 83127 w 617060"/>
                    <a:gd name="connsiteY4" fmla="*/ 652229 h 2122942"/>
                    <a:gd name="connsiteX5" fmla="*/ 134282 w 617060"/>
                    <a:gd name="connsiteY5" fmla="*/ 645835 h 2122942"/>
                    <a:gd name="connsiteX6" fmla="*/ 172649 w 617060"/>
                    <a:gd name="connsiteY6" fmla="*/ 0 h 2122942"/>
                    <a:gd name="connsiteX7" fmla="*/ 441214 w 617060"/>
                    <a:gd name="connsiteY7" fmla="*/ 6395 h 2122942"/>
                    <a:gd name="connsiteX8" fmla="*/ 489172 w 617060"/>
                    <a:gd name="connsiteY8" fmla="*/ 639440 h 2122942"/>
                    <a:gd name="connsiteX9" fmla="*/ 533932 w 617060"/>
                    <a:gd name="connsiteY9" fmla="*/ 642638 h 2122942"/>
                    <a:gd name="connsiteX10" fmla="*/ 581890 w 617060"/>
                    <a:gd name="connsiteY10" fmla="*/ 1678531 h 2122942"/>
                    <a:gd name="connsiteX11" fmla="*/ 578693 w 617060"/>
                    <a:gd name="connsiteY11" fmla="*/ 2081379 h 2122942"/>
                    <a:gd name="connsiteX12" fmla="*/ 617060 w 617060"/>
                    <a:gd name="connsiteY12" fmla="*/ 2119745 h 2122942"/>
                    <a:gd name="connsiteX0" fmla="*/ 617060 w 617060"/>
                    <a:gd name="connsiteY0" fmla="*/ 2113350 h 2116547"/>
                    <a:gd name="connsiteX1" fmla="*/ 0 w 617060"/>
                    <a:gd name="connsiteY1" fmla="*/ 2116547 h 2116547"/>
                    <a:gd name="connsiteX2" fmla="*/ 38366 w 617060"/>
                    <a:gd name="connsiteY2" fmla="*/ 2071787 h 2116547"/>
                    <a:gd name="connsiteX3" fmla="*/ 35168 w 617060"/>
                    <a:gd name="connsiteY3" fmla="*/ 1662545 h 2116547"/>
                    <a:gd name="connsiteX4" fmla="*/ 83127 w 617060"/>
                    <a:gd name="connsiteY4" fmla="*/ 645834 h 2116547"/>
                    <a:gd name="connsiteX5" fmla="*/ 134282 w 617060"/>
                    <a:gd name="connsiteY5" fmla="*/ 639440 h 2116547"/>
                    <a:gd name="connsiteX6" fmla="*/ 172649 w 617060"/>
                    <a:gd name="connsiteY6" fmla="*/ 6394 h 2116547"/>
                    <a:gd name="connsiteX7" fmla="*/ 441214 w 617060"/>
                    <a:gd name="connsiteY7" fmla="*/ 0 h 2116547"/>
                    <a:gd name="connsiteX8" fmla="*/ 489172 w 617060"/>
                    <a:gd name="connsiteY8" fmla="*/ 633045 h 2116547"/>
                    <a:gd name="connsiteX9" fmla="*/ 533932 w 617060"/>
                    <a:gd name="connsiteY9" fmla="*/ 636243 h 2116547"/>
                    <a:gd name="connsiteX10" fmla="*/ 581890 w 617060"/>
                    <a:gd name="connsiteY10" fmla="*/ 1672136 h 2116547"/>
                    <a:gd name="connsiteX11" fmla="*/ 578693 w 617060"/>
                    <a:gd name="connsiteY11" fmla="*/ 2074984 h 2116547"/>
                    <a:gd name="connsiteX12" fmla="*/ 617060 w 617060"/>
                    <a:gd name="connsiteY12" fmla="*/ 2113350 h 2116547"/>
                    <a:gd name="connsiteX0" fmla="*/ 617060 w 617060"/>
                    <a:gd name="connsiteY0" fmla="*/ 2113350 h 2116547"/>
                    <a:gd name="connsiteX1" fmla="*/ 0 w 617060"/>
                    <a:gd name="connsiteY1" fmla="*/ 2116547 h 2116547"/>
                    <a:gd name="connsiteX2" fmla="*/ 38366 w 617060"/>
                    <a:gd name="connsiteY2" fmla="*/ 2071787 h 2116547"/>
                    <a:gd name="connsiteX3" fmla="*/ 35168 w 617060"/>
                    <a:gd name="connsiteY3" fmla="*/ 1662545 h 2116547"/>
                    <a:gd name="connsiteX4" fmla="*/ 83127 w 617060"/>
                    <a:gd name="connsiteY4" fmla="*/ 645834 h 2116547"/>
                    <a:gd name="connsiteX5" fmla="*/ 134282 w 617060"/>
                    <a:gd name="connsiteY5" fmla="*/ 639440 h 2116547"/>
                    <a:gd name="connsiteX6" fmla="*/ 172649 w 617060"/>
                    <a:gd name="connsiteY6" fmla="*/ 0 h 2116547"/>
                    <a:gd name="connsiteX7" fmla="*/ 441214 w 617060"/>
                    <a:gd name="connsiteY7" fmla="*/ 0 h 2116547"/>
                    <a:gd name="connsiteX8" fmla="*/ 489172 w 617060"/>
                    <a:gd name="connsiteY8" fmla="*/ 633045 h 2116547"/>
                    <a:gd name="connsiteX9" fmla="*/ 533932 w 617060"/>
                    <a:gd name="connsiteY9" fmla="*/ 636243 h 2116547"/>
                    <a:gd name="connsiteX10" fmla="*/ 581890 w 617060"/>
                    <a:gd name="connsiteY10" fmla="*/ 1672136 h 2116547"/>
                    <a:gd name="connsiteX11" fmla="*/ 578693 w 617060"/>
                    <a:gd name="connsiteY11" fmla="*/ 2074984 h 2116547"/>
                    <a:gd name="connsiteX12" fmla="*/ 617060 w 617060"/>
                    <a:gd name="connsiteY12" fmla="*/ 2113350 h 2116547"/>
                    <a:gd name="connsiteX0" fmla="*/ 627965 w 627965"/>
                    <a:gd name="connsiteY0" fmla="*/ 2129711 h 2129711"/>
                    <a:gd name="connsiteX1" fmla="*/ 0 w 627965"/>
                    <a:gd name="connsiteY1" fmla="*/ 2116547 h 2129711"/>
                    <a:gd name="connsiteX2" fmla="*/ 38366 w 627965"/>
                    <a:gd name="connsiteY2" fmla="*/ 2071787 h 2129711"/>
                    <a:gd name="connsiteX3" fmla="*/ 35168 w 627965"/>
                    <a:gd name="connsiteY3" fmla="*/ 1662545 h 2129711"/>
                    <a:gd name="connsiteX4" fmla="*/ 83127 w 627965"/>
                    <a:gd name="connsiteY4" fmla="*/ 645834 h 2129711"/>
                    <a:gd name="connsiteX5" fmla="*/ 134282 w 627965"/>
                    <a:gd name="connsiteY5" fmla="*/ 639440 h 2129711"/>
                    <a:gd name="connsiteX6" fmla="*/ 172649 w 627965"/>
                    <a:gd name="connsiteY6" fmla="*/ 0 h 2129711"/>
                    <a:gd name="connsiteX7" fmla="*/ 441214 w 627965"/>
                    <a:gd name="connsiteY7" fmla="*/ 0 h 2129711"/>
                    <a:gd name="connsiteX8" fmla="*/ 489172 w 627965"/>
                    <a:gd name="connsiteY8" fmla="*/ 633045 h 2129711"/>
                    <a:gd name="connsiteX9" fmla="*/ 533932 w 627965"/>
                    <a:gd name="connsiteY9" fmla="*/ 636243 h 2129711"/>
                    <a:gd name="connsiteX10" fmla="*/ 581890 w 627965"/>
                    <a:gd name="connsiteY10" fmla="*/ 1672136 h 2129711"/>
                    <a:gd name="connsiteX11" fmla="*/ 578693 w 627965"/>
                    <a:gd name="connsiteY11" fmla="*/ 2074984 h 2129711"/>
                    <a:gd name="connsiteX12" fmla="*/ 627965 w 627965"/>
                    <a:gd name="connsiteY12" fmla="*/ 2129711 h 2129711"/>
                    <a:gd name="connsiteX0" fmla="*/ 594649 w 594649"/>
                    <a:gd name="connsiteY0" fmla="*/ 2129711 h 2129711"/>
                    <a:gd name="connsiteX1" fmla="*/ 20554 w 594649"/>
                    <a:gd name="connsiteY1" fmla="*/ 2062678 h 2129711"/>
                    <a:gd name="connsiteX2" fmla="*/ 5050 w 594649"/>
                    <a:gd name="connsiteY2" fmla="*/ 2071787 h 2129711"/>
                    <a:gd name="connsiteX3" fmla="*/ 1852 w 594649"/>
                    <a:gd name="connsiteY3" fmla="*/ 1662545 h 2129711"/>
                    <a:gd name="connsiteX4" fmla="*/ 49811 w 594649"/>
                    <a:gd name="connsiteY4" fmla="*/ 645834 h 2129711"/>
                    <a:gd name="connsiteX5" fmla="*/ 100966 w 594649"/>
                    <a:gd name="connsiteY5" fmla="*/ 639440 h 2129711"/>
                    <a:gd name="connsiteX6" fmla="*/ 139333 w 594649"/>
                    <a:gd name="connsiteY6" fmla="*/ 0 h 2129711"/>
                    <a:gd name="connsiteX7" fmla="*/ 407898 w 594649"/>
                    <a:gd name="connsiteY7" fmla="*/ 0 h 2129711"/>
                    <a:gd name="connsiteX8" fmla="*/ 455856 w 594649"/>
                    <a:gd name="connsiteY8" fmla="*/ 633045 h 2129711"/>
                    <a:gd name="connsiteX9" fmla="*/ 500616 w 594649"/>
                    <a:gd name="connsiteY9" fmla="*/ 636243 h 2129711"/>
                    <a:gd name="connsiteX10" fmla="*/ 548574 w 594649"/>
                    <a:gd name="connsiteY10" fmla="*/ 1672136 h 2129711"/>
                    <a:gd name="connsiteX11" fmla="*/ 545377 w 594649"/>
                    <a:gd name="connsiteY11" fmla="*/ 2074984 h 2129711"/>
                    <a:gd name="connsiteX12" fmla="*/ 594649 w 594649"/>
                    <a:gd name="connsiteY12" fmla="*/ 2129711 h 2129711"/>
                    <a:gd name="connsiteX0" fmla="*/ 548474 w 548971"/>
                    <a:gd name="connsiteY0" fmla="*/ 2068147 h 2074984"/>
                    <a:gd name="connsiteX1" fmla="*/ 20553 w 548971"/>
                    <a:gd name="connsiteY1" fmla="*/ 2062678 h 2074984"/>
                    <a:gd name="connsiteX2" fmla="*/ 5049 w 548971"/>
                    <a:gd name="connsiteY2" fmla="*/ 2071787 h 2074984"/>
                    <a:gd name="connsiteX3" fmla="*/ 1851 w 548971"/>
                    <a:gd name="connsiteY3" fmla="*/ 1662545 h 2074984"/>
                    <a:gd name="connsiteX4" fmla="*/ 49810 w 548971"/>
                    <a:gd name="connsiteY4" fmla="*/ 645834 h 2074984"/>
                    <a:gd name="connsiteX5" fmla="*/ 100965 w 548971"/>
                    <a:gd name="connsiteY5" fmla="*/ 639440 h 2074984"/>
                    <a:gd name="connsiteX6" fmla="*/ 139332 w 548971"/>
                    <a:gd name="connsiteY6" fmla="*/ 0 h 2074984"/>
                    <a:gd name="connsiteX7" fmla="*/ 407897 w 548971"/>
                    <a:gd name="connsiteY7" fmla="*/ 0 h 2074984"/>
                    <a:gd name="connsiteX8" fmla="*/ 455855 w 548971"/>
                    <a:gd name="connsiteY8" fmla="*/ 633045 h 2074984"/>
                    <a:gd name="connsiteX9" fmla="*/ 500615 w 548971"/>
                    <a:gd name="connsiteY9" fmla="*/ 636243 h 2074984"/>
                    <a:gd name="connsiteX10" fmla="*/ 548573 w 548971"/>
                    <a:gd name="connsiteY10" fmla="*/ 1672136 h 2074984"/>
                    <a:gd name="connsiteX11" fmla="*/ 545376 w 548971"/>
                    <a:gd name="connsiteY11" fmla="*/ 2074984 h 2074984"/>
                    <a:gd name="connsiteX12" fmla="*/ 548474 w 548971"/>
                    <a:gd name="connsiteY12" fmla="*/ 2068147 h 2074984"/>
                    <a:gd name="connsiteX0" fmla="*/ 505786 w 548972"/>
                    <a:gd name="connsiteY0" fmla="*/ 2064588 h 2074984"/>
                    <a:gd name="connsiteX1" fmla="*/ 20553 w 548972"/>
                    <a:gd name="connsiteY1" fmla="*/ 2062678 h 2074984"/>
                    <a:gd name="connsiteX2" fmla="*/ 5049 w 548972"/>
                    <a:gd name="connsiteY2" fmla="*/ 2071787 h 2074984"/>
                    <a:gd name="connsiteX3" fmla="*/ 1851 w 548972"/>
                    <a:gd name="connsiteY3" fmla="*/ 1662545 h 2074984"/>
                    <a:gd name="connsiteX4" fmla="*/ 49810 w 548972"/>
                    <a:gd name="connsiteY4" fmla="*/ 645834 h 2074984"/>
                    <a:gd name="connsiteX5" fmla="*/ 100965 w 548972"/>
                    <a:gd name="connsiteY5" fmla="*/ 639440 h 2074984"/>
                    <a:gd name="connsiteX6" fmla="*/ 139332 w 548972"/>
                    <a:gd name="connsiteY6" fmla="*/ 0 h 2074984"/>
                    <a:gd name="connsiteX7" fmla="*/ 407897 w 548972"/>
                    <a:gd name="connsiteY7" fmla="*/ 0 h 2074984"/>
                    <a:gd name="connsiteX8" fmla="*/ 455855 w 548972"/>
                    <a:gd name="connsiteY8" fmla="*/ 633045 h 2074984"/>
                    <a:gd name="connsiteX9" fmla="*/ 500615 w 548972"/>
                    <a:gd name="connsiteY9" fmla="*/ 636243 h 2074984"/>
                    <a:gd name="connsiteX10" fmla="*/ 548573 w 548972"/>
                    <a:gd name="connsiteY10" fmla="*/ 1672136 h 2074984"/>
                    <a:gd name="connsiteX11" fmla="*/ 545376 w 548972"/>
                    <a:gd name="connsiteY11" fmla="*/ 2074984 h 2074984"/>
                    <a:gd name="connsiteX12" fmla="*/ 505786 w 548972"/>
                    <a:gd name="connsiteY12" fmla="*/ 2064588 h 2074984"/>
                    <a:gd name="connsiteX0" fmla="*/ 505786 w 548972"/>
                    <a:gd name="connsiteY0" fmla="*/ 2064588 h 2176508"/>
                    <a:gd name="connsiteX1" fmla="*/ 34782 w 548972"/>
                    <a:gd name="connsiteY1" fmla="*/ 2176508 h 2176508"/>
                    <a:gd name="connsiteX2" fmla="*/ 5049 w 548972"/>
                    <a:gd name="connsiteY2" fmla="*/ 2071787 h 2176508"/>
                    <a:gd name="connsiteX3" fmla="*/ 1851 w 548972"/>
                    <a:gd name="connsiteY3" fmla="*/ 1662545 h 2176508"/>
                    <a:gd name="connsiteX4" fmla="*/ 49810 w 548972"/>
                    <a:gd name="connsiteY4" fmla="*/ 645834 h 2176508"/>
                    <a:gd name="connsiteX5" fmla="*/ 100965 w 548972"/>
                    <a:gd name="connsiteY5" fmla="*/ 639440 h 2176508"/>
                    <a:gd name="connsiteX6" fmla="*/ 139332 w 548972"/>
                    <a:gd name="connsiteY6" fmla="*/ 0 h 2176508"/>
                    <a:gd name="connsiteX7" fmla="*/ 407897 w 548972"/>
                    <a:gd name="connsiteY7" fmla="*/ 0 h 2176508"/>
                    <a:gd name="connsiteX8" fmla="*/ 455855 w 548972"/>
                    <a:gd name="connsiteY8" fmla="*/ 633045 h 2176508"/>
                    <a:gd name="connsiteX9" fmla="*/ 500615 w 548972"/>
                    <a:gd name="connsiteY9" fmla="*/ 636243 h 2176508"/>
                    <a:gd name="connsiteX10" fmla="*/ 548573 w 548972"/>
                    <a:gd name="connsiteY10" fmla="*/ 1672136 h 2176508"/>
                    <a:gd name="connsiteX11" fmla="*/ 545376 w 548972"/>
                    <a:gd name="connsiteY11" fmla="*/ 2074984 h 2176508"/>
                    <a:gd name="connsiteX12" fmla="*/ 505786 w 548972"/>
                    <a:gd name="connsiteY12" fmla="*/ 2064588 h 2176508"/>
                    <a:gd name="connsiteX0" fmla="*/ 505786 w 548972"/>
                    <a:gd name="connsiteY0" fmla="*/ 2064588 h 2074984"/>
                    <a:gd name="connsiteX1" fmla="*/ 84583 w 548972"/>
                    <a:gd name="connsiteY1" fmla="*/ 2066236 h 2074984"/>
                    <a:gd name="connsiteX2" fmla="*/ 5049 w 548972"/>
                    <a:gd name="connsiteY2" fmla="*/ 2071787 h 2074984"/>
                    <a:gd name="connsiteX3" fmla="*/ 1851 w 548972"/>
                    <a:gd name="connsiteY3" fmla="*/ 1662545 h 2074984"/>
                    <a:gd name="connsiteX4" fmla="*/ 49810 w 548972"/>
                    <a:gd name="connsiteY4" fmla="*/ 645834 h 2074984"/>
                    <a:gd name="connsiteX5" fmla="*/ 100965 w 548972"/>
                    <a:gd name="connsiteY5" fmla="*/ 639440 h 2074984"/>
                    <a:gd name="connsiteX6" fmla="*/ 139332 w 548972"/>
                    <a:gd name="connsiteY6" fmla="*/ 0 h 2074984"/>
                    <a:gd name="connsiteX7" fmla="*/ 407897 w 548972"/>
                    <a:gd name="connsiteY7" fmla="*/ 0 h 2074984"/>
                    <a:gd name="connsiteX8" fmla="*/ 455855 w 548972"/>
                    <a:gd name="connsiteY8" fmla="*/ 633045 h 2074984"/>
                    <a:gd name="connsiteX9" fmla="*/ 500615 w 548972"/>
                    <a:gd name="connsiteY9" fmla="*/ 636243 h 2074984"/>
                    <a:gd name="connsiteX10" fmla="*/ 548573 w 548972"/>
                    <a:gd name="connsiteY10" fmla="*/ 1672136 h 2074984"/>
                    <a:gd name="connsiteX11" fmla="*/ 545376 w 548972"/>
                    <a:gd name="connsiteY11" fmla="*/ 2074984 h 2074984"/>
                    <a:gd name="connsiteX12" fmla="*/ 505786 w 548972"/>
                    <a:gd name="connsiteY12" fmla="*/ 2064588 h 2074984"/>
                    <a:gd name="connsiteX0" fmla="*/ 491557 w 548972"/>
                    <a:gd name="connsiteY0" fmla="*/ 2068147 h 2074984"/>
                    <a:gd name="connsiteX1" fmla="*/ 84583 w 548972"/>
                    <a:gd name="connsiteY1" fmla="*/ 2066236 h 2074984"/>
                    <a:gd name="connsiteX2" fmla="*/ 5049 w 548972"/>
                    <a:gd name="connsiteY2" fmla="*/ 2071787 h 2074984"/>
                    <a:gd name="connsiteX3" fmla="*/ 1851 w 548972"/>
                    <a:gd name="connsiteY3" fmla="*/ 1662545 h 2074984"/>
                    <a:gd name="connsiteX4" fmla="*/ 49810 w 548972"/>
                    <a:gd name="connsiteY4" fmla="*/ 645834 h 2074984"/>
                    <a:gd name="connsiteX5" fmla="*/ 100965 w 548972"/>
                    <a:gd name="connsiteY5" fmla="*/ 639440 h 2074984"/>
                    <a:gd name="connsiteX6" fmla="*/ 139332 w 548972"/>
                    <a:gd name="connsiteY6" fmla="*/ 0 h 2074984"/>
                    <a:gd name="connsiteX7" fmla="*/ 407897 w 548972"/>
                    <a:gd name="connsiteY7" fmla="*/ 0 h 2074984"/>
                    <a:gd name="connsiteX8" fmla="*/ 455855 w 548972"/>
                    <a:gd name="connsiteY8" fmla="*/ 633045 h 2074984"/>
                    <a:gd name="connsiteX9" fmla="*/ 500615 w 548972"/>
                    <a:gd name="connsiteY9" fmla="*/ 636243 h 2074984"/>
                    <a:gd name="connsiteX10" fmla="*/ 548573 w 548972"/>
                    <a:gd name="connsiteY10" fmla="*/ 1672136 h 2074984"/>
                    <a:gd name="connsiteX11" fmla="*/ 545376 w 548972"/>
                    <a:gd name="connsiteY11" fmla="*/ 2074984 h 2074984"/>
                    <a:gd name="connsiteX12" fmla="*/ 491557 w 548972"/>
                    <a:gd name="connsiteY12" fmla="*/ 2068147 h 2074984"/>
                    <a:gd name="connsiteX0" fmla="*/ 491557 w 548972"/>
                    <a:gd name="connsiteY0" fmla="*/ 2068147 h 2074984"/>
                    <a:gd name="connsiteX1" fmla="*/ 88140 w 548972"/>
                    <a:gd name="connsiteY1" fmla="*/ 2069793 h 2074984"/>
                    <a:gd name="connsiteX2" fmla="*/ 5049 w 548972"/>
                    <a:gd name="connsiteY2" fmla="*/ 2071787 h 2074984"/>
                    <a:gd name="connsiteX3" fmla="*/ 1851 w 548972"/>
                    <a:gd name="connsiteY3" fmla="*/ 1662545 h 2074984"/>
                    <a:gd name="connsiteX4" fmla="*/ 49810 w 548972"/>
                    <a:gd name="connsiteY4" fmla="*/ 645834 h 2074984"/>
                    <a:gd name="connsiteX5" fmla="*/ 100965 w 548972"/>
                    <a:gd name="connsiteY5" fmla="*/ 639440 h 2074984"/>
                    <a:gd name="connsiteX6" fmla="*/ 139332 w 548972"/>
                    <a:gd name="connsiteY6" fmla="*/ 0 h 2074984"/>
                    <a:gd name="connsiteX7" fmla="*/ 407897 w 548972"/>
                    <a:gd name="connsiteY7" fmla="*/ 0 h 2074984"/>
                    <a:gd name="connsiteX8" fmla="*/ 455855 w 548972"/>
                    <a:gd name="connsiteY8" fmla="*/ 633045 h 2074984"/>
                    <a:gd name="connsiteX9" fmla="*/ 500615 w 548972"/>
                    <a:gd name="connsiteY9" fmla="*/ 636243 h 2074984"/>
                    <a:gd name="connsiteX10" fmla="*/ 548573 w 548972"/>
                    <a:gd name="connsiteY10" fmla="*/ 1672136 h 2074984"/>
                    <a:gd name="connsiteX11" fmla="*/ 545376 w 548972"/>
                    <a:gd name="connsiteY11" fmla="*/ 2074984 h 2074984"/>
                    <a:gd name="connsiteX12" fmla="*/ 491557 w 548972"/>
                    <a:gd name="connsiteY12" fmla="*/ 2068147 h 2074984"/>
                    <a:gd name="connsiteX0" fmla="*/ 491557 w 548972"/>
                    <a:gd name="connsiteY0" fmla="*/ 2075262 h 2075262"/>
                    <a:gd name="connsiteX1" fmla="*/ 88140 w 548972"/>
                    <a:gd name="connsiteY1" fmla="*/ 2069793 h 2075262"/>
                    <a:gd name="connsiteX2" fmla="*/ 5049 w 548972"/>
                    <a:gd name="connsiteY2" fmla="*/ 2071787 h 2075262"/>
                    <a:gd name="connsiteX3" fmla="*/ 1851 w 548972"/>
                    <a:gd name="connsiteY3" fmla="*/ 1662545 h 2075262"/>
                    <a:gd name="connsiteX4" fmla="*/ 49810 w 548972"/>
                    <a:gd name="connsiteY4" fmla="*/ 645834 h 2075262"/>
                    <a:gd name="connsiteX5" fmla="*/ 100965 w 548972"/>
                    <a:gd name="connsiteY5" fmla="*/ 639440 h 2075262"/>
                    <a:gd name="connsiteX6" fmla="*/ 139332 w 548972"/>
                    <a:gd name="connsiteY6" fmla="*/ 0 h 2075262"/>
                    <a:gd name="connsiteX7" fmla="*/ 407897 w 548972"/>
                    <a:gd name="connsiteY7" fmla="*/ 0 h 2075262"/>
                    <a:gd name="connsiteX8" fmla="*/ 455855 w 548972"/>
                    <a:gd name="connsiteY8" fmla="*/ 633045 h 2075262"/>
                    <a:gd name="connsiteX9" fmla="*/ 500615 w 548972"/>
                    <a:gd name="connsiteY9" fmla="*/ 636243 h 2075262"/>
                    <a:gd name="connsiteX10" fmla="*/ 548573 w 548972"/>
                    <a:gd name="connsiteY10" fmla="*/ 1672136 h 2075262"/>
                    <a:gd name="connsiteX11" fmla="*/ 545376 w 548972"/>
                    <a:gd name="connsiteY11" fmla="*/ 2074984 h 2075262"/>
                    <a:gd name="connsiteX12" fmla="*/ 491557 w 548972"/>
                    <a:gd name="connsiteY12" fmla="*/ 2075262 h 2075262"/>
                    <a:gd name="connsiteX0" fmla="*/ 491557 w 548972"/>
                    <a:gd name="connsiteY0" fmla="*/ 2075262 h 2075262"/>
                    <a:gd name="connsiteX1" fmla="*/ 88140 w 548972"/>
                    <a:gd name="connsiteY1" fmla="*/ 2073351 h 2075262"/>
                    <a:gd name="connsiteX2" fmla="*/ 5049 w 548972"/>
                    <a:gd name="connsiteY2" fmla="*/ 2071787 h 2075262"/>
                    <a:gd name="connsiteX3" fmla="*/ 1851 w 548972"/>
                    <a:gd name="connsiteY3" fmla="*/ 1662545 h 2075262"/>
                    <a:gd name="connsiteX4" fmla="*/ 49810 w 548972"/>
                    <a:gd name="connsiteY4" fmla="*/ 645834 h 2075262"/>
                    <a:gd name="connsiteX5" fmla="*/ 100965 w 548972"/>
                    <a:gd name="connsiteY5" fmla="*/ 639440 h 2075262"/>
                    <a:gd name="connsiteX6" fmla="*/ 139332 w 548972"/>
                    <a:gd name="connsiteY6" fmla="*/ 0 h 2075262"/>
                    <a:gd name="connsiteX7" fmla="*/ 407897 w 548972"/>
                    <a:gd name="connsiteY7" fmla="*/ 0 h 2075262"/>
                    <a:gd name="connsiteX8" fmla="*/ 455855 w 548972"/>
                    <a:gd name="connsiteY8" fmla="*/ 633045 h 2075262"/>
                    <a:gd name="connsiteX9" fmla="*/ 500615 w 548972"/>
                    <a:gd name="connsiteY9" fmla="*/ 636243 h 2075262"/>
                    <a:gd name="connsiteX10" fmla="*/ 548573 w 548972"/>
                    <a:gd name="connsiteY10" fmla="*/ 1672136 h 2075262"/>
                    <a:gd name="connsiteX11" fmla="*/ 545376 w 548972"/>
                    <a:gd name="connsiteY11" fmla="*/ 2074984 h 2075262"/>
                    <a:gd name="connsiteX12" fmla="*/ 491557 w 548972"/>
                    <a:gd name="connsiteY12" fmla="*/ 2075262 h 2075262"/>
                    <a:gd name="connsiteX0" fmla="*/ 491557 w 545497"/>
                    <a:gd name="connsiteY0" fmla="*/ 2075262 h 2075262"/>
                    <a:gd name="connsiteX1" fmla="*/ 88140 w 545497"/>
                    <a:gd name="connsiteY1" fmla="*/ 2073351 h 2075262"/>
                    <a:gd name="connsiteX2" fmla="*/ 5049 w 545497"/>
                    <a:gd name="connsiteY2" fmla="*/ 2071787 h 2075262"/>
                    <a:gd name="connsiteX3" fmla="*/ 1851 w 545497"/>
                    <a:gd name="connsiteY3" fmla="*/ 1662545 h 2075262"/>
                    <a:gd name="connsiteX4" fmla="*/ 49810 w 545497"/>
                    <a:gd name="connsiteY4" fmla="*/ 645834 h 2075262"/>
                    <a:gd name="connsiteX5" fmla="*/ 100965 w 545497"/>
                    <a:gd name="connsiteY5" fmla="*/ 639440 h 2075262"/>
                    <a:gd name="connsiteX6" fmla="*/ 139332 w 545497"/>
                    <a:gd name="connsiteY6" fmla="*/ 0 h 2075262"/>
                    <a:gd name="connsiteX7" fmla="*/ 407897 w 545497"/>
                    <a:gd name="connsiteY7" fmla="*/ 0 h 2075262"/>
                    <a:gd name="connsiteX8" fmla="*/ 455855 w 545497"/>
                    <a:gd name="connsiteY8" fmla="*/ 633045 h 2075262"/>
                    <a:gd name="connsiteX9" fmla="*/ 500615 w 545497"/>
                    <a:gd name="connsiteY9" fmla="*/ 636243 h 2075262"/>
                    <a:gd name="connsiteX10" fmla="*/ 545015 w 545497"/>
                    <a:gd name="connsiteY10" fmla="*/ 1672136 h 2075262"/>
                    <a:gd name="connsiteX11" fmla="*/ 545376 w 545497"/>
                    <a:gd name="connsiteY11" fmla="*/ 2074984 h 2075262"/>
                    <a:gd name="connsiteX12" fmla="*/ 491557 w 545497"/>
                    <a:gd name="connsiteY12" fmla="*/ 2075262 h 2075262"/>
                    <a:gd name="connsiteX0" fmla="*/ 466655 w 545498"/>
                    <a:gd name="connsiteY0" fmla="*/ 2071705 h 2074984"/>
                    <a:gd name="connsiteX1" fmla="*/ 88140 w 545498"/>
                    <a:gd name="connsiteY1" fmla="*/ 2073351 h 2074984"/>
                    <a:gd name="connsiteX2" fmla="*/ 5049 w 545498"/>
                    <a:gd name="connsiteY2" fmla="*/ 2071787 h 2074984"/>
                    <a:gd name="connsiteX3" fmla="*/ 1851 w 545498"/>
                    <a:gd name="connsiteY3" fmla="*/ 1662545 h 2074984"/>
                    <a:gd name="connsiteX4" fmla="*/ 49810 w 545498"/>
                    <a:gd name="connsiteY4" fmla="*/ 645834 h 2074984"/>
                    <a:gd name="connsiteX5" fmla="*/ 100965 w 545498"/>
                    <a:gd name="connsiteY5" fmla="*/ 639440 h 2074984"/>
                    <a:gd name="connsiteX6" fmla="*/ 139332 w 545498"/>
                    <a:gd name="connsiteY6" fmla="*/ 0 h 2074984"/>
                    <a:gd name="connsiteX7" fmla="*/ 407897 w 545498"/>
                    <a:gd name="connsiteY7" fmla="*/ 0 h 2074984"/>
                    <a:gd name="connsiteX8" fmla="*/ 455855 w 545498"/>
                    <a:gd name="connsiteY8" fmla="*/ 633045 h 2074984"/>
                    <a:gd name="connsiteX9" fmla="*/ 500615 w 545498"/>
                    <a:gd name="connsiteY9" fmla="*/ 636243 h 2074984"/>
                    <a:gd name="connsiteX10" fmla="*/ 545015 w 545498"/>
                    <a:gd name="connsiteY10" fmla="*/ 1672136 h 2074984"/>
                    <a:gd name="connsiteX11" fmla="*/ 545376 w 545498"/>
                    <a:gd name="connsiteY11" fmla="*/ 2074984 h 2074984"/>
                    <a:gd name="connsiteX12" fmla="*/ 466655 w 545498"/>
                    <a:gd name="connsiteY12" fmla="*/ 2071705 h 2074984"/>
                    <a:gd name="connsiteX0" fmla="*/ 466655 w 545498"/>
                    <a:gd name="connsiteY0" fmla="*/ 2071705 h 2074984"/>
                    <a:gd name="connsiteX1" fmla="*/ 88140 w 545498"/>
                    <a:gd name="connsiteY1" fmla="*/ 2073351 h 2074984"/>
                    <a:gd name="connsiteX2" fmla="*/ 5049 w 545498"/>
                    <a:gd name="connsiteY2" fmla="*/ 2071787 h 2074984"/>
                    <a:gd name="connsiteX3" fmla="*/ 1851 w 545498"/>
                    <a:gd name="connsiteY3" fmla="*/ 1662545 h 2074984"/>
                    <a:gd name="connsiteX4" fmla="*/ 49810 w 545498"/>
                    <a:gd name="connsiteY4" fmla="*/ 645834 h 2074984"/>
                    <a:gd name="connsiteX5" fmla="*/ 100965 w 545498"/>
                    <a:gd name="connsiteY5" fmla="*/ 639440 h 2074984"/>
                    <a:gd name="connsiteX6" fmla="*/ 139332 w 545498"/>
                    <a:gd name="connsiteY6" fmla="*/ 0 h 2074984"/>
                    <a:gd name="connsiteX7" fmla="*/ 407897 w 545498"/>
                    <a:gd name="connsiteY7" fmla="*/ 0 h 2074984"/>
                    <a:gd name="connsiteX8" fmla="*/ 455855 w 545498"/>
                    <a:gd name="connsiteY8" fmla="*/ 633045 h 2074984"/>
                    <a:gd name="connsiteX9" fmla="*/ 500615 w 545498"/>
                    <a:gd name="connsiteY9" fmla="*/ 636243 h 2074984"/>
                    <a:gd name="connsiteX10" fmla="*/ 545015 w 545498"/>
                    <a:gd name="connsiteY10" fmla="*/ 1672136 h 2074984"/>
                    <a:gd name="connsiteX11" fmla="*/ 538260 w 545498"/>
                    <a:gd name="connsiteY11" fmla="*/ 2074984 h 2074984"/>
                    <a:gd name="connsiteX12" fmla="*/ 466655 w 545498"/>
                    <a:gd name="connsiteY12" fmla="*/ 2071705 h 2074984"/>
                    <a:gd name="connsiteX0" fmla="*/ 466655 w 545498"/>
                    <a:gd name="connsiteY0" fmla="*/ 2071705 h 2074984"/>
                    <a:gd name="connsiteX1" fmla="*/ 102369 w 545498"/>
                    <a:gd name="connsiteY1" fmla="*/ 2073351 h 2074984"/>
                    <a:gd name="connsiteX2" fmla="*/ 5049 w 545498"/>
                    <a:gd name="connsiteY2" fmla="*/ 2071787 h 2074984"/>
                    <a:gd name="connsiteX3" fmla="*/ 1851 w 545498"/>
                    <a:gd name="connsiteY3" fmla="*/ 1662545 h 2074984"/>
                    <a:gd name="connsiteX4" fmla="*/ 49810 w 545498"/>
                    <a:gd name="connsiteY4" fmla="*/ 645834 h 2074984"/>
                    <a:gd name="connsiteX5" fmla="*/ 100965 w 545498"/>
                    <a:gd name="connsiteY5" fmla="*/ 639440 h 2074984"/>
                    <a:gd name="connsiteX6" fmla="*/ 139332 w 545498"/>
                    <a:gd name="connsiteY6" fmla="*/ 0 h 2074984"/>
                    <a:gd name="connsiteX7" fmla="*/ 407897 w 545498"/>
                    <a:gd name="connsiteY7" fmla="*/ 0 h 2074984"/>
                    <a:gd name="connsiteX8" fmla="*/ 455855 w 545498"/>
                    <a:gd name="connsiteY8" fmla="*/ 633045 h 2074984"/>
                    <a:gd name="connsiteX9" fmla="*/ 500615 w 545498"/>
                    <a:gd name="connsiteY9" fmla="*/ 636243 h 2074984"/>
                    <a:gd name="connsiteX10" fmla="*/ 545015 w 545498"/>
                    <a:gd name="connsiteY10" fmla="*/ 1672136 h 2074984"/>
                    <a:gd name="connsiteX11" fmla="*/ 538260 w 545498"/>
                    <a:gd name="connsiteY11" fmla="*/ 2074984 h 2074984"/>
                    <a:gd name="connsiteX12" fmla="*/ 466655 w 545498"/>
                    <a:gd name="connsiteY12" fmla="*/ 2071705 h 2074984"/>
                    <a:gd name="connsiteX0" fmla="*/ 466655 w 545498"/>
                    <a:gd name="connsiteY0" fmla="*/ 2071705 h 2074984"/>
                    <a:gd name="connsiteX1" fmla="*/ 102369 w 545498"/>
                    <a:gd name="connsiteY1" fmla="*/ 2073351 h 2074984"/>
                    <a:gd name="connsiteX2" fmla="*/ 15721 w 545498"/>
                    <a:gd name="connsiteY2" fmla="*/ 2071787 h 2074984"/>
                    <a:gd name="connsiteX3" fmla="*/ 1851 w 545498"/>
                    <a:gd name="connsiteY3" fmla="*/ 1662545 h 2074984"/>
                    <a:gd name="connsiteX4" fmla="*/ 49810 w 545498"/>
                    <a:gd name="connsiteY4" fmla="*/ 645834 h 2074984"/>
                    <a:gd name="connsiteX5" fmla="*/ 100965 w 545498"/>
                    <a:gd name="connsiteY5" fmla="*/ 639440 h 2074984"/>
                    <a:gd name="connsiteX6" fmla="*/ 139332 w 545498"/>
                    <a:gd name="connsiteY6" fmla="*/ 0 h 2074984"/>
                    <a:gd name="connsiteX7" fmla="*/ 407897 w 545498"/>
                    <a:gd name="connsiteY7" fmla="*/ 0 h 2074984"/>
                    <a:gd name="connsiteX8" fmla="*/ 455855 w 545498"/>
                    <a:gd name="connsiteY8" fmla="*/ 633045 h 2074984"/>
                    <a:gd name="connsiteX9" fmla="*/ 500615 w 545498"/>
                    <a:gd name="connsiteY9" fmla="*/ 636243 h 2074984"/>
                    <a:gd name="connsiteX10" fmla="*/ 545015 w 545498"/>
                    <a:gd name="connsiteY10" fmla="*/ 1672136 h 2074984"/>
                    <a:gd name="connsiteX11" fmla="*/ 538260 w 545498"/>
                    <a:gd name="connsiteY11" fmla="*/ 2074984 h 2074984"/>
                    <a:gd name="connsiteX12" fmla="*/ 466655 w 545498"/>
                    <a:gd name="connsiteY12" fmla="*/ 2071705 h 2074984"/>
                    <a:gd name="connsiteX0" fmla="*/ 455982 w 545498"/>
                    <a:gd name="connsiteY0" fmla="*/ 2071705 h 2074984"/>
                    <a:gd name="connsiteX1" fmla="*/ 102369 w 545498"/>
                    <a:gd name="connsiteY1" fmla="*/ 2073351 h 2074984"/>
                    <a:gd name="connsiteX2" fmla="*/ 15721 w 545498"/>
                    <a:gd name="connsiteY2" fmla="*/ 2071787 h 2074984"/>
                    <a:gd name="connsiteX3" fmla="*/ 1851 w 545498"/>
                    <a:gd name="connsiteY3" fmla="*/ 1662545 h 2074984"/>
                    <a:gd name="connsiteX4" fmla="*/ 49810 w 545498"/>
                    <a:gd name="connsiteY4" fmla="*/ 645834 h 2074984"/>
                    <a:gd name="connsiteX5" fmla="*/ 100965 w 545498"/>
                    <a:gd name="connsiteY5" fmla="*/ 639440 h 2074984"/>
                    <a:gd name="connsiteX6" fmla="*/ 139332 w 545498"/>
                    <a:gd name="connsiteY6" fmla="*/ 0 h 2074984"/>
                    <a:gd name="connsiteX7" fmla="*/ 407897 w 545498"/>
                    <a:gd name="connsiteY7" fmla="*/ 0 h 2074984"/>
                    <a:gd name="connsiteX8" fmla="*/ 455855 w 545498"/>
                    <a:gd name="connsiteY8" fmla="*/ 633045 h 2074984"/>
                    <a:gd name="connsiteX9" fmla="*/ 500615 w 545498"/>
                    <a:gd name="connsiteY9" fmla="*/ 636243 h 2074984"/>
                    <a:gd name="connsiteX10" fmla="*/ 545015 w 545498"/>
                    <a:gd name="connsiteY10" fmla="*/ 1672136 h 2074984"/>
                    <a:gd name="connsiteX11" fmla="*/ 538260 w 545498"/>
                    <a:gd name="connsiteY11" fmla="*/ 2074984 h 2074984"/>
                    <a:gd name="connsiteX12" fmla="*/ 455982 w 545498"/>
                    <a:gd name="connsiteY12" fmla="*/ 2071705 h 2074984"/>
                    <a:gd name="connsiteX0" fmla="*/ 455982 w 545498"/>
                    <a:gd name="connsiteY0" fmla="*/ 2071705 h 2076910"/>
                    <a:gd name="connsiteX1" fmla="*/ 120155 w 545498"/>
                    <a:gd name="connsiteY1" fmla="*/ 2076910 h 2076910"/>
                    <a:gd name="connsiteX2" fmla="*/ 15721 w 545498"/>
                    <a:gd name="connsiteY2" fmla="*/ 2071787 h 2076910"/>
                    <a:gd name="connsiteX3" fmla="*/ 1851 w 545498"/>
                    <a:gd name="connsiteY3" fmla="*/ 1662545 h 2076910"/>
                    <a:gd name="connsiteX4" fmla="*/ 49810 w 545498"/>
                    <a:gd name="connsiteY4" fmla="*/ 645834 h 2076910"/>
                    <a:gd name="connsiteX5" fmla="*/ 100965 w 545498"/>
                    <a:gd name="connsiteY5" fmla="*/ 639440 h 2076910"/>
                    <a:gd name="connsiteX6" fmla="*/ 139332 w 545498"/>
                    <a:gd name="connsiteY6" fmla="*/ 0 h 2076910"/>
                    <a:gd name="connsiteX7" fmla="*/ 407897 w 545498"/>
                    <a:gd name="connsiteY7" fmla="*/ 0 h 2076910"/>
                    <a:gd name="connsiteX8" fmla="*/ 455855 w 545498"/>
                    <a:gd name="connsiteY8" fmla="*/ 633045 h 2076910"/>
                    <a:gd name="connsiteX9" fmla="*/ 500615 w 545498"/>
                    <a:gd name="connsiteY9" fmla="*/ 636243 h 2076910"/>
                    <a:gd name="connsiteX10" fmla="*/ 545015 w 545498"/>
                    <a:gd name="connsiteY10" fmla="*/ 1672136 h 2076910"/>
                    <a:gd name="connsiteX11" fmla="*/ 538260 w 545498"/>
                    <a:gd name="connsiteY11" fmla="*/ 2074984 h 2076910"/>
                    <a:gd name="connsiteX12" fmla="*/ 455982 w 545498"/>
                    <a:gd name="connsiteY12" fmla="*/ 2071705 h 2076910"/>
                    <a:gd name="connsiteX0" fmla="*/ 455982 w 545498"/>
                    <a:gd name="connsiteY0" fmla="*/ 2071705 h 2074984"/>
                    <a:gd name="connsiteX1" fmla="*/ 123713 w 545498"/>
                    <a:gd name="connsiteY1" fmla="*/ 2073353 h 2074984"/>
                    <a:gd name="connsiteX2" fmla="*/ 15721 w 545498"/>
                    <a:gd name="connsiteY2" fmla="*/ 2071787 h 2074984"/>
                    <a:gd name="connsiteX3" fmla="*/ 1851 w 545498"/>
                    <a:gd name="connsiteY3" fmla="*/ 1662545 h 2074984"/>
                    <a:gd name="connsiteX4" fmla="*/ 49810 w 545498"/>
                    <a:gd name="connsiteY4" fmla="*/ 645834 h 2074984"/>
                    <a:gd name="connsiteX5" fmla="*/ 100965 w 545498"/>
                    <a:gd name="connsiteY5" fmla="*/ 639440 h 2074984"/>
                    <a:gd name="connsiteX6" fmla="*/ 139332 w 545498"/>
                    <a:gd name="connsiteY6" fmla="*/ 0 h 2074984"/>
                    <a:gd name="connsiteX7" fmla="*/ 407897 w 545498"/>
                    <a:gd name="connsiteY7" fmla="*/ 0 h 2074984"/>
                    <a:gd name="connsiteX8" fmla="*/ 455855 w 545498"/>
                    <a:gd name="connsiteY8" fmla="*/ 633045 h 2074984"/>
                    <a:gd name="connsiteX9" fmla="*/ 500615 w 545498"/>
                    <a:gd name="connsiteY9" fmla="*/ 636243 h 2074984"/>
                    <a:gd name="connsiteX10" fmla="*/ 545015 w 545498"/>
                    <a:gd name="connsiteY10" fmla="*/ 1672136 h 2074984"/>
                    <a:gd name="connsiteX11" fmla="*/ 538260 w 545498"/>
                    <a:gd name="connsiteY11" fmla="*/ 2074984 h 2074984"/>
                    <a:gd name="connsiteX12" fmla="*/ 455982 w 545498"/>
                    <a:gd name="connsiteY12" fmla="*/ 2071705 h 2074984"/>
                    <a:gd name="connsiteX0" fmla="*/ 455982 w 545498"/>
                    <a:gd name="connsiteY0" fmla="*/ 2071705 h 2074984"/>
                    <a:gd name="connsiteX1" fmla="*/ 123713 w 545498"/>
                    <a:gd name="connsiteY1" fmla="*/ 2073353 h 2074984"/>
                    <a:gd name="connsiteX2" fmla="*/ 26394 w 545498"/>
                    <a:gd name="connsiteY2" fmla="*/ 2071787 h 2074984"/>
                    <a:gd name="connsiteX3" fmla="*/ 1851 w 545498"/>
                    <a:gd name="connsiteY3" fmla="*/ 1662545 h 2074984"/>
                    <a:gd name="connsiteX4" fmla="*/ 49810 w 545498"/>
                    <a:gd name="connsiteY4" fmla="*/ 645834 h 2074984"/>
                    <a:gd name="connsiteX5" fmla="*/ 100965 w 545498"/>
                    <a:gd name="connsiteY5" fmla="*/ 639440 h 2074984"/>
                    <a:gd name="connsiteX6" fmla="*/ 139332 w 545498"/>
                    <a:gd name="connsiteY6" fmla="*/ 0 h 2074984"/>
                    <a:gd name="connsiteX7" fmla="*/ 407897 w 545498"/>
                    <a:gd name="connsiteY7" fmla="*/ 0 h 2074984"/>
                    <a:gd name="connsiteX8" fmla="*/ 455855 w 545498"/>
                    <a:gd name="connsiteY8" fmla="*/ 633045 h 2074984"/>
                    <a:gd name="connsiteX9" fmla="*/ 500615 w 545498"/>
                    <a:gd name="connsiteY9" fmla="*/ 636243 h 2074984"/>
                    <a:gd name="connsiteX10" fmla="*/ 545015 w 545498"/>
                    <a:gd name="connsiteY10" fmla="*/ 1672136 h 2074984"/>
                    <a:gd name="connsiteX11" fmla="*/ 538260 w 545498"/>
                    <a:gd name="connsiteY11" fmla="*/ 2074984 h 2074984"/>
                    <a:gd name="connsiteX12" fmla="*/ 455982 w 545498"/>
                    <a:gd name="connsiteY12" fmla="*/ 2071705 h 2074984"/>
                    <a:gd name="connsiteX0" fmla="*/ 455982 w 545498"/>
                    <a:gd name="connsiteY0" fmla="*/ 2071705 h 2074984"/>
                    <a:gd name="connsiteX1" fmla="*/ 123713 w 545498"/>
                    <a:gd name="connsiteY1" fmla="*/ 2073353 h 2074984"/>
                    <a:gd name="connsiteX2" fmla="*/ 26394 w 545498"/>
                    <a:gd name="connsiteY2" fmla="*/ 2071787 h 2074984"/>
                    <a:gd name="connsiteX3" fmla="*/ 1851 w 545498"/>
                    <a:gd name="connsiteY3" fmla="*/ 1662545 h 2074984"/>
                    <a:gd name="connsiteX4" fmla="*/ 49810 w 545498"/>
                    <a:gd name="connsiteY4" fmla="*/ 645834 h 2074984"/>
                    <a:gd name="connsiteX5" fmla="*/ 100965 w 545498"/>
                    <a:gd name="connsiteY5" fmla="*/ 639440 h 2074984"/>
                    <a:gd name="connsiteX6" fmla="*/ 139332 w 545498"/>
                    <a:gd name="connsiteY6" fmla="*/ 0 h 2074984"/>
                    <a:gd name="connsiteX7" fmla="*/ 407897 w 545498"/>
                    <a:gd name="connsiteY7" fmla="*/ 0 h 2074984"/>
                    <a:gd name="connsiteX8" fmla="*/ 455855 w 545498"/>
                    <a:gd name="connsiteY8" fmla="*/ 633045 h 2074984"/>
                    <a:gd name="connsiteX9" fmla="*/ 500615 w 545498"/>
                    <a:gd name="connsiteY9" fmla="*/ 636243 h 2074984"/>
                    <a:gd name="connsiteX10" fmla="*/ 545015 w 545498"/>
                    <a:gd name="connsiteY10" fmla="*/ 1672136 h 2074984"/>
                    <a:gd name="connsiteX11" fmla="*/ 524031 w 545498"/>
                    <a:gd name="connsiteY11" fmla="*/ 2074984 h 2074984"/>
                    <a:gd name="connsiteX12" fmla="*/ 455982 w 545498"/>
                    <a:gd name="connsiteY12" fmla="*/ 2071705 h 2074984"/>
                    <a:gd name="connsiteX0" fmla="*/ 455982 w 545498"/>
                    <a:gd name="connsiteY0" fmla="*/ 2071705 h 2074984"/>
                    <a:gd name="connsiteX1" fmla="*/ 123713 w 545498"/>
                    <a:gd name="connsiteY1" fmla="*/ 2073353 h 2074984"/>
                    <a:gd name="connsiteX2" fmla="*/ 26394 w 545498"/>
                    <a:gd name="connsiteY2" fmla="*/ 2071787 h 2074984"/>
                    <a:gd name="connsiteX3" fmla="*/ 1851 w 545498"/>
                    <a:gd name="connsiteY3" fmla="*/ 1662545 h 2074984"/>
                    <a:gd name="connsiteX4" fmla="*/ 49810 w 545498"/>
                    <a:gd name="connsiteY4" fmla="*/ 645834 h 2074984"/>
                    <a:gd name="connsiteX5" fmla="*/ 100965 w 545498"/>
                    <a:gd name="connsiteY5" fmla="*/ 639440 h 2074984"/>
                    <a:gd name="connsiteX6" fmla="*/ 139332 w 545498"/>
                    <a:gd name="connsiteY6" fmla="*/ 0 h 2074984"/>
                    <a:gd name="connsiteX7" fmla="*/ 407897 w 545498"/>
                    <a:gd name="connsiteY7" fmla="*/ 0 h 2074984"/>
                    <a:gd name="connsiteX8" fmla="*/ 455855 w 545498"/>
                    <a:gd name="connsiteY8" fmla="*/ 633045 h 2074984"/>
                    <a:gd name="connsiteX9" fmla="*/ 500615 w 545498"/>
                    <a:gd name="connsiteY9" fmla="*/ 636243 h 2074984"/>
                    <a:gd name="connsiteX10" fmla="*/ 545015 w 545498"/>
                    <a:gd name="connsiteY10" fmla="*/ 1672136 h 2074984"/>
                    <a:gd name="connsiteX11" fmla="*/ 524031 w 545498"/>
                    <a:gd name="connsiteY11" fmla="*/ 2074984 h 2074984"/>
                    <a:gd name="connsiteX12" fmla="*/ 455982 w 545498"/>
                    <a:gd name="connsiteY12" fmla="*/ 2071705 h 2074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5498" h="2074984">
                      <a:moveTo>
                        <a:pt x="455982" y="2071705"/>
                      </a:moveTo>
                      <a:lnTo>
                        <a:pt x="123713" y="2073353"/>
                      </a:lnTo>
                      <a:lnTo>
                        <a:pt x="26394" y="2071787"/>
                      </a:lnTo>
                      <a:lnTo>
                        <a:pt x="1851" y="1662545"/>
                      </a:lnTo>
                      <a:cubicBezTo>
                        <a:pt x="-5608" y="1320444"/>
                        <a:pt x="9312" y="984738"/>
                        <a:pt x="49810" y="645834"/>
                      </a:cubicBezTo>
                      <a:lnTo>
                        <a:pt x="100965" y="639440"/>
                      </a:lnTo>
                      <a:cubicBezTo>
                        <a:pt x="104162" y="420964"/>
                        <a:pt x="126543" y="215278"/>
                        <a:pt x="139332" y="0"/>
                      </a:cubicBezTo>
                      <a:lnTo>
                        <a:pt x="407897" y="0"/>
                      </a:lnTo>
                      <a:cubicBezTo>
                        <a:pt x="423883" y="214212"/>
                        <a:pt x="449461" y="422031"/>
                        <a:pt x="455855" y="633045"/>
                      </a:cubicBezTo>
                      <a:lnTo>
                        <a:pt x="500615" y="636243"/>
                      </a:lnTo>
                      <a:cubicBezTo>
                        <a:pt x="535785" y="984738"/>
                        <a:pt x="548213" y="1320444"/>
                        <a:pt x="545015" y="1672136"/>
                      </a:cubicBezTo>
                      <a:cubicBezTo>
                        <a:pt x="546081" y="1806419"/>
                        <a:pt x="533635" y="1940701"/>
                        <a:pt x="524031" y="2074984"/>
                      </a:cubicBezTo>
                      <a:lnTo>
                        <a:pt x="455982" y="20717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199" name="任意多边形: 形状 198">
                  <a:extLst>
                    <a:ext uri="{FF2B5EF4-FFF2-40B4-BE49-F238E27FC236}">
                      <a16:creationId xmlns:a16="http://schemas.microsoft.com/office/drawing/2014/main" id="{EC45B05F-0C09-4D76-AA1E-8CBD9B278E2D}"/>
                    </a:ext>
                  </a:extLst>
                </p:cNvPr>
                <p:cNvSpPr/>
                <p:nvPr/>
              </p:nvSpPr>
              <p:spPr>
                <a:xfrm flipV="1">
                  <a:off x="7036347" y="4254839"/>
                  <a:ext cx="42784" cy="33144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200" name="任意多边形: 形状 199">
                  <a:extLst>
                    <a:ext uri="{FF2B5EF4-FFF2-40B4-BE49-F238E27FC236}">
                      <a16:creationId xmlns:a16="http://schemas.microsoft.com/office/drawing/2014/main" id="{E0AFE20D-5270-4074-899A-589855AFF6F1}"/>
                    </a:ext>
                  </a:extLst>
                </p:cNvPr>
                <p:cNvSpPr/>
                <p:nvPr/>
              </p:nvSpPr>
              <p:spPr>
                <a:xfrm flipV="1">
                  <a:off x="7088268" y="4254839"/>
                  <a:ext cx="42784" cy="33144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201" name="任意多边形: 形状 200">
                  <a:extLst>
                    <a:ext uri="{FF2B5EF4-FFF2-40B4-BE49-F238E27FC236}">
                      <a16:creationId xmlns:a16="http://schemas.microsoft.com/office/drawing/2014/main" id="{EC0A558B-1125-4328-9E79-478FF8484F16}"/>
                    </a:ext>
                  </a:extLst>
                </p:cNvPr>
                <p:cNvSpPr/>
                <p:nvPr/>
              </p:nvSpPr>
              <p:spPr>
                <a:xfrm flipV="1">
                  <a:off x="7143454" y="4254839"/>
                  <a:ext cx="42784" cy="33144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202" name="任意多边形: 形状 201">
                  <a:extLst>
                    <a:ext uri="{FF2B5EF4-FFF2-40B4-BE49-F238E27FC236}">
                      <a16:creationId xmlns:a16="http://schemas.microsoft.com/office/drawing/2014/main" id="{9F46F7FA-33AA-4683-9713-494B67EC2C50}"/>
                    </a:ext>
                  </a:extLst>
                </p:cNvPr>
                <p:cNvSpPr/>
                <p:nvPr/>
              </p:nvSpPr>
              <p:spPr>
                <a:xfrm flipV="1">
                  <a:off x="6987366" y="4254839"/>
                  <a:ext cx="42784" cy="33144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203" name="任意多边形: 形状 202">
                  <a:extLst>
                    <a:ext uri="{FF2B5EF4-FFF2-40B4-BE49-F238E27FC236}">
                      <a16:creationId xmlns:a16="http://schemas.microsoft.com/office/drawing/2014/main" id="{6513B97F-5D26-42E7-9B01-A8CF534A73AA}"/>
                    </a:ext>
                  </a:extLst>
                </p:cNvPr>
                <p:cNvSpPr/>
                <p:nvPr/>
              </p:nvSpPr>
              <p:spPr>
                <a:xfrm rot="21447474" flipV="1">
                  <a:off x="6941827" y="4254839"/>
                  <a:ext cx="42784" cy="33144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204" name="任意多边形: 形状 203">
                  <a:extLst>
                    <a:ext uri="{FF2B5EF4-FFF2-40B4-BE49-F238E27FC236}">
                      <a16:creationId xmlns:a16="http://schemas.microsoft.com/office/drawing/2014/main" id="{3511FA73-C63F-466B-AAC9-8C77211CE490}"/>
                    </a:ext>
                  </a:extLst>
                </p:cNvPr>
                <p:cNvSpPr/>
                <p:nvPr/>
              </p:nvSpPr>
              <p:spPr>
                <a:xfrm flipV="1">
                  <a:off x="7190462" y="4253201"/>
                  <a:ext cx="42784" cy="33144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205" name="任意多边形: 形状 204">
                  <a:extLst>
                    <a:ext uri="{FF2B5EF4-FFF2-40B4-BE49-F238E27FC236}">
                      <a16:creationId xmlns:a16="http://schemas.microsoft.com/office/drawing/2014/main" id="{25D5DC12-BEA1-4F89-968C-410A11586D91}"/>
                    </a:ext>
                  </a:extLst>
                </p:cNvPr>
                <p:cNvSpPr/>
                <p:nvPr/>
              </p:nvSpPr>
              <p:spPr>
                <a:xfrm rot="178066" flipV="1">
                  <a:off x="7231945" y="4254839"/>
                  <a:ext cx="42784" cy="331444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3175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206" name="任意多边形: 形状 205">
                  <a:extLst>
                    <a:ext uri="{FF2B5EF4-FFF2-40B4-BE49-F238E27FC236}">
                      <a16:creationId xmlns:a16="http://schemas.microsoft.com/office/drawing/2014/main" id="{8B3EA69F-A73F-4B22-B8DF-ADF96EBD72B5}"/>
                    </a:ext>
                  </a:extLst>
                </p:cNvPr>
                <p:cNvSpPr/>
                <p:nvPr/>
              </p:nvSpPr>
              <p:spPr>
                <a:xfrm flipV="1">
                  <a:off x="6996381" y="4753874"/>
                  <a:ext cx="236189" cy="0"/>
                </a:xfrm>
                <a:custGeom>
                  <a:avLst/>
                  <a:gdLst>
                    <a:gd name="connsiteX0" fmla="*/ 108020 w 108020"/>
                    <a:gd name="connsiteY0" fmla="*/ 0 h 0"/>
                    <a:gd name="connsiteX1" fmla="*/ 0 w 10802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020">
                      <a:moveTo>
                        <a:pt x="10802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7" name="任意多边形: 形状 206">
                  <a:extLst>
                    <a:ext uri="{FF2B5EF4-FFF2-40B4-BE49-F238E27FC236}">
                      <a16:creationId xmlns:a16="http://schemas.microsoft.com/office/drawing/2014/main" id="{C12CBFAD-640C-48E3-9574-1EAB03F0EF3A}"/>
                    </a:ext>
                  </a:extLst>
                </p:cNvPr>
                <p:cNvSpPr/>
                <p:nvPr/>
              </p:nvSpPr>
              <p:spPr>
                <a:xfrm flipV="1">
                  <a:off x="6930013" y="4066203"/>
                  <a:ext cx="358177" cy="3877"/>
                </a:xfrm>
                <a:custGeom>
                  <a:avLst/>
                  <a:gdLst>
                    <a:gd name="connsiteX0" fmla="*/ 163810 w 163810"/>
                    <a:gd name="connsiteY0" fmla="*/ 2445 h 2445"/>
                    <a:gd name="connsiteX1" fmla="*/ 0 w 163810"/>
                    <a:gd name="connsiteY1" fmla="*/ 0 h 2445"/>
                    <a:gd name="connsiteX0" fmla="*/ 10000 w 10000"/>
                    <a:gd name="connsiteY0" fmla="*/ 559 h 7253"/>
                    <a:gd name="connsiteX1" fmla="*/ 0 w 10000"/>
                    <a:gd name="connsiteY1" fmla="*/ 6694 h 7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7253">
                      <a:moveTo>
                        <a:pt x="10000" y="559"/>
                      </a:moveTo>
                      <a:cubicBezTo>
                        <a:pt x="6667" y="-2774"/>
                        <a:pt x="3333" y="10027"/>
                        <a:pt x="0" y="6694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8" name="椭圆 207">
                  <a:extLst>
                    <a:ext uri="{FF2B5EF4-FFF2-40B4-BE49-F238E27FC236}">
                      <a16:creationId xmlns:a16="http://schemas.microsoft.com/office/drawing/2014/main" id="{EDDEB533-B921-45F3-871C-2563F7416B8C}"/>
                    </a:ext>
                  </a:extLst>
                </p:cNvPr>
                <p:cNvSpPr/>
                <p:nvPr/>
              </p:nvSpPr>
              <p:spPr>
                <a:xfrm flipV="1">
                  <a:off x="7057337" y="3876560"/>
                  <a:ext cx="113238" cy="113239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D4F0977-2B59-49BD-BA7D-1DBB53121E82}"/>
                </a:ext>
              </a:extLst>
            </p:cNvPr>
            <p:cNvGrpSpPr/>
            <p:nvPr/>
          </p:nvGrpSpPr>
          <p:grpSpPr>
            <a:xfrm>
              <a:off x="2248773" y="112333"/>
              <a:ext cx="1079377" cy="1009982"/>
              <a:chOff x="2248773" y="112333"/>
              <a:chExt cx="1079377" cy="1009982"/>
            </a:xfrm>
          </p:grpSpPr>
          <p:sp>
            <p:nvSpPr>
              <p:cNvPr id="521" name="对话气泡: 椭圆形 520">
                <a:extLst>
                  <a:ext uri="{FF2B5EF4-FFF2-40B4-BE49-F238E27FC236}">
                    <a16:creationId xmlns:a16="http://schemas.microsoft.com/office/drawing/2014/main" id="{39022542-3050-4331-8C5C-BA6C3A77E0E0}"/>
                  </a:ext>
                </a:extLst>
              </p:cNvPr>
              <p:cNvSpPr/>
              <p:nvPr/>
            </p:nvSpPr>
            <p:spPr>
              <a:xfrm>
                <a:off x="2248773" y="112333"/>
                <a:ext cx="1046995" cy="1009982"/>
              </a:xfrm>
              <a:prstGeom prst="wedgeEllipseCallout">
                <a:avLst>
                  <a:gd name="adj1" fmla="val 67704"/>
                  <a:gd name="adj2" fmla="val 1633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22" name="组合 521">
                <a:extLst>
                  <a:ext uri="{FF2B5EF4-FFF2-40B4-BE49-F238E27FC236}">
                    <a16:creationId xmlns:a16="http://schemas.microsoft.com/office/drawing/2014/main" id="{DDD80270-D195-47DA-845E-DDC767BBCD4C}"/>
                  </a:ext>
                </a:extLst>
              </p:cNvPr>
              <p:cNvGrpSpPr/>
              <p:nvPr/>
            </p:nvGrpSpPr>
            <p:grpSpPr>
              <a:xfrm>
                <a:off x="2550814" y="380846"/>
                <a:ext cx="431721" cy="377755"/>
                <a:chOff x="8328986" y="539327"/>
                <a:chExt cx="431721" cy="377755"/>
              </a:xfrm>
            </p:grpSpPr>
            <p:sp>
              <p:nvSpPr>
                <p:cNvPr id="523" name="矩形 522">
                  <a:extLst>
                    <a:ext uri="{FF2B5EF4-FFF2-40B4-BE49-F238E27FC236}">
                      <a16:creationId xmlns:a16="http://schemas.microsoft.com/office/drawing/2014/main" id="{69991D39-5D12-4A07-9EF9-78B62DBCBD4E}"/>
                    </a:ext>
                  </a:extLst>
                </p:cNvPr>
                <p:cNvSpPr/>
                <p:nvPr/>
              </p:nvSpPr>
              <p:spPr>
                <a:xfrm>
                  <a:off x="8328986" y="539327"/>
                  <a:ext cx="431721" cy="37775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4" name="任意多边形: 形状 523">
                  <a:extLst>
                    <a:ext uri="{FF2B5EF4-FFF2-40B4-BE49-F238E27FC236}">
                      <a16:creationId xmlns:a16="http://schemas.microsoft.com/office/drawing/2014/main" id="{D544577A-D293-4CF7-8364-8BC09B1D35EA}"/>
                    </a:ext>
                  </a:extLst>
                </p:cNvPr>
                <p:cNvSpPr/>
                <p:nvPr/>
              </p:nvSpPr>
              <p:spPr>
                <a:xfrm>
                  <a:off x="8373958" y="614278"/>
                  <a:ext cx="341779" cy="263830"/>
                </a:xfrm>
                <a:custGeom>
                  <a:avLst/>
                  <a:gdLst>
                    <a:gd name="connsiteX0" fmla="*/ 0 w 415305"/>
                    <a:gd name="connsiteY0" fmla="*/ 225868 h 320587"/>
                    <a:gd name="connsiteX1" fmla="*/ 3643 w 415305"/>
                    <a:gd name="connsiteY1" fmla="*/ 0 h 320587"/>
                    <a:gd name="connsiteX2" fmla="*/ 415305 w 415305"/>
                    <a:gd name="connsiteY2" fmla="*/ 7286 h 320587"/>
                    <a:gd name="connsiteX3" fmla="*/ 415305 w 415305"/>
                    <a:gd name="connsiteY3" fmla="*/ 225868 h 320587"/>
                    <a:gd name="connsiteX4" fmla="*/ 324229 w 415305"/>
                    <a:gd name="connsiteY4" fmla="*/ 229511 h 320587"/>
                    <a:gd name="connsiteX5" fmla="*/ 324229 w 415305"/>
                    <a:gd name="connsiteY5" fmla="*/ 287799 h 320587"/>
                    <a:gd name="connsiteX6" fmla="*/ 287799 w 415305"/>
                    <a:gd name="connsiteY6" fmla="*/ 291442 h 320587"/>
                    <a:gd name="connsiteX7" fmla="*/ 284156 w 415305"/>
                    <a:gd name="connsiteY7" fmla="*/ 320587 h 320587"/>
                    <a:gd name="connsiteX8" fmla="*/ 138435 w 415305"/>
                    <a:gd name="connsiteY8" fmla="*/ 320587 h 320587"/>
                    <a:gd name="connsiteX9" fmla="*/ 138435 w 415305"/>
                    <a:gd name="connsiteY9" fmla="*/ 291442 h 320587"/>
                    <a:gd name="connsiteX10" fmla="*/ 98361 w 415305"/>
                    <a:gd name="connsiteY10" fmla="*/ 287799 h 320587"/>
                    <a:gd name="connsiteX11" fmla="*/ 94718 w 415305"/>
                    <a:gd name="connsiteY11" fmla="*/ 225868 h 320587"/>
                    <a:gd name="connsiteX12" fmla="*/ 0 w 415305"/>
                    <a:gd name="connsiteY12" fmla="*/ 225868 h 320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5305" h="320587">
                      <a:moveTo>
                        <a:pt x="0" y="225868"/>
                      </a:moveTo>
                      <a:cubicBezTo>
                        <a:pt x="1214" y="150579"/>
                        <a:pt x="2429" y="75289"/>
                        <a:pt x="3643" y="0"/>
                      </a:cubicBezTo>
                      <a:lnTo>
                        <a:pt x="415305" y="7286"/>
                      </a:lnTo>
                      <a:lnTo>
                        <a:pt x="415305" y="225868"/>
                      </a:lnTo>
                      <a:lnTo>
                        <a:pt x="324229" y="229511"/>
                      </a:lnTo>
                      <a:lnTo>
                        <a:pt x="324229" y="287799"/>
                      </a:lnTo>
                      <a:lnTo>
                        <a:pt x="287799" y="291442"/>
                      </a:lnTo>
                      <a:lnTo>
                        <a:pt x="284156" y="320587"/>
                      </a:lnTo>
                      <a:lnTo>
                        <a:pt x="138435" y="320587"/>
                      </a:lnTo>
                      <a:lnTo>
                        <a:pt x="138435" y="291442"/>
                      </a:lnTo>
                      <a:lnTo>
                        <a:pt x="98361" y="287799"/>
                      </a:lnTo>
                      <a:lnTo>
                        <a:pt x="94718" y="225868"/>
                      </a:lnTo>
                      <a:lnTo>
                        <a:pt x="0" y="225868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25" name="文本框 524">
                <a:extLst>
                  <a:ext uri="{FF2B5EF4-FFF2-40B4-BE49-F238E27FC236}">
                    <a16:creationId xmlns:a16="http://schemas.microsoft.com/office/drawing/2014/main" id="{126BA476-4D50-4169-BBC4-1D543D40A428}"/>
                  </a:ext>
                </a:extLst>
              </p:cNvPr>
              <p:cNvSpPr txBox="1"/>
              <p:nvPr/>
            </p:nvSpPr>
            <p:spPr>
              <a:xfrm>
                <a:off x="2387909" y="793919"/>
                <a:ext cx="94024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MIC-OUTPUT</a:t>
                </a:r>
                <a:endPara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1B4F3EC-A4D1-49CC-8424-C792C45F0BC8}"/>
                </a:ext>
              </a:extLst>
            </p:cNvPr>
            <p:cNvGrpSpPr/>
            <p:nvPr/>
          </p:nvGrpSpPr>
          <p:grpSpPr>
            <a:xfrm>
              <a:off x="7892462" y="434159"/>
              <a:ext cx="1921114" cy="2850463"/>
              <a:chOff x="7104889" y="974781"/>
              <a:chExt cx="3769512" cy="5593033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95E093AB-AEC6-4F85-9CCE-CFA4828FB1D5}"/>
                  </a:ext>
                </a:extLst>
              </p:cNvPr>
              <p:cNvGrpSpPr/>
              <p:nvPr/>
            </p:nvGrpSpPr>
            <p:grpSpPr>
              <a:xfrm>
                <a:off x="7104889" y="974781"/>
                <a:ext cx="3769512" cy="1434311"/>
                <a:chOff x="4463675" y="1636510"/>
                <a:chExt cx="2967989" cy="1129329"/>
              </a:xfrm>
            </p:grpSpPr>
            <p:pic>
              <p:nvPicPr>
                <p:cNvPr id="34" name="图片 33">
                  <a:extLst>
                    <a:ext uri="{FF2B5EF4-FFF2-40B4-BE49-F238E27FC236}">
                      <a16:creationId xmlns:a16="http://schemas.microsoft.com/office/drawing/2014/main" id="{A6D627A0-8BEF-4491-83AE-492A7BC4FB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63675" y="1636510"/>
                  <a:ext cx="2967989" cy="1129329"/>
                </a:xfrm>
                <a:prstGeom prst="rect">
                  <a:avLst/>
                </a:prstGeom>
              </p:spPr>
            </p:pic>
            <p:pic>
              <p:nvPicPr>
                <p:cNvPr id="36" name="图片 35">
                  <a:extLst>
                    <a:ext uri="{FF2B5EF4-FFF2-40B4-BE49-F238E27FC236}">
                      <a16:creationId xmlns:a16="http://schemas.microsoft.com/office/drawing/2014/main" id="{614B0173-A34E-46AF-A627-65D1684AA7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05951" y="2358945"/>
                  <a:ext cx="290049" cy="123841"/>
                </a:xfrm>
                <a:prstGeom prst="rect">
                  <a:avLst/>
                </a:prstGeom>
              </p:spPr>
            </p:pic>
          </p:grpSp>
          <p:grpSp>
            <p:nvGrpSpPr>
              <p:cNvPr id="157" name="组合 156">
                <a:extLst>
                  <a:ext uri="{FF2B5EF4-FFF2-40B4-BE49-F238E27FC236}">
                    <a16:creationId xmlns:a16="http://schemas.microsoft.com/office/drawing/2014/main" id="{5B28B06C-826B-4A9C-BB7D-BD1CE72A513A}"/>
                  </a:ext>
                </a:extLst>
              </p:cNvPr>
              <p:cNvGrpSpPr/>
              <p:nvPr/>
            </p:nvGrpSpPr>
            <p:grpSpPr>
              <a:xfrm>
                <a:off x="8281457" y="2347366"/>
                <a:ext cx="1276766" cy="4220448"/>
                <a:chOff x="9541485" y="296131"/>
                <a:chExt cx="1820516" cy="6017855"/>
              </a:xfrm>
            </p:grpSpPr>
            <p:grpSp>
              <p:nvGrpSpPr>
                <p:cNvPr id="158" name="组合 157">
                  <a:extLst>
                    <a:ext uri="{FF2B5EF4-FFF2-40B4-BE49-F238E27FC236}">
                      <a16:creationId xmlns:a16="http://schemas.microsoft.com/office/drawing/2014/main" id="{E84F85F6-0B02-4F28-B2BA-163C177B880A}"/>
                    </a:ext>
                  </a:extLst>
                </p:cNvPr>
                <p:cNvGrpSpPr/>
                <p:nvPr/>
              </p:nvGrpSpPr>
              <p:grpSpPr>
                <a:xfrm>
                  <a:off x="10391647" y="1080498"/>
                  <a:ext cx="114573" cy="2171506"/>
                  <a:chOff x="5889476" y="2827481"/>
                  <a:chExt cx="57641" cy="1631012"/>
                </a:xfrm>
              </p:grpSpPr>
              <p:cxnSp>
                <p:nvCxnSpPr>
                  <p:cNvPr id="188" name="直接连接符 187">
                    <a:extLst>
                      <a:ext uri="{FF2B5EF4-FFF2-40B4-BE49-F238E27FC236}">
                        <a16:creationId xmlns:a16="http://schemas.microsoft.com/office/drawing/2014/main" id="{A9684206-1D77-48DF-9CB2-2ADCD372E0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889476" y="2829622"/>
                    <a:ext cx="0" cy="162887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直接连接符 188">
                    <a:extLst>
                      <a:ext uri="{FF2B5EF4-FFF2-40B4-BE49-F238E27FC236}">
                        <a16:creationId xmlns:a16="http://schemas.microsoft.com/office/drawing/2014/main" id="{5A05671B-8113-4066-98C3-472536A86E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47117" y="2827481"/>
                    <a:ext cx="0" cy="1631012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9" name="椭圆 158">
                  <a:extLst>
                    <a:ext uri="{FF2B5EF4-FFF2-40B4-BE49-F238E27FC236}">
                      <a16:creationId xmlns:a16="http://schemas.microsoft.com/office/drawing/2014/main" id="{2E3A2A5C-5F70-45B4-9E91-7A1FFACADA07}"/>
                    </a:ext>
                  </a:extLst>
                </p:cNvPr>
                <p:cNvSpPr/>
                <p:nvPr/>
              </p:nvSpPr>
              <p:spPr>
                <a:xfrm>
                  <a:off x="9584463" y="4606896"/>
                  <a:ext cx="1707087" cy="1707090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" name="矩形: 圆角 159">
                  <a:extLst>
                    <a:ext uri="{FF2B5EF4-FFF2-40B4-BE49-F238E27FC236}">
                      <a16:creationId xmlns:a16="http://schemas.microsoft.com/office/drawing/2014/main" id="{53F343C8-F770-45EE-BDF5-272368BB9F65}"/>
                    </a:ext>
                  </a:extLst>
                </p:cNvPr>
                <p:cNvSpPr/>
                <p:nvPr/>
              </p:nvSpPr>
              <p:spPr>
                <a:xfrm>
                  <a:off x="9541485" y="5286445"/>
                  <a:ext cx="1820516" cy="358106"/>
                </a:xfrm>
                <a:prstGeom prst="round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61" name="直接连接符 160">
                  <a:extLst>
                    <a:ext uri="{FF2B5EF4-FFF2-40B4-BE49-F238E27FC236}">
                      <a16:creationId xmlns:a16="http://schemas.microsoft.com/office/drawing/2014/main" id="{7715A346-679C-40BE-A6A1-F9C39DF550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541485" y="5332240"/>
                  <a:ext cx="1820516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>
                  <a:extLst>
                    <a:ext uri="{FF2B5EF4-FFF2-40B4-BE49-F238E27FC236}">
                      <a16:creationId xmlns:a16="http://schemas.microsoft.com/office/drawing/2014/main" id="{1A0D0400-FBC3-4D9A-81F4-149A6C3855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541485" y="5592003"/>
                  <a:ext cx="1820516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" name="组合 162">
                  <a:extLst>
                    <a:ext uri="{FF2B5EF4-FFF2-40B4-BE49-F238E27FC236}">
                      <a16:creationId xmlns:a16="http://schemas.microsoft.com/office/drawing/2014/main" id="{8798C7B1-EB83-48F9-9234-86F0B4A39AA7}"/>
                    </a:ext>
                  </a:extLst>
                </p:cNvPr>
                <p:cNvGrpSpPr/>
                <p:nvPr/>
              </p:nvGrpSpPr>
              <p:grpSpPr>
                <a:xfrm>
                  <a:off x="10240338" y="3214858"/>
                  <a:ext cx="420361" cy="1425661"/>
                  <a:chOff x="392900" y="4843541"/>
                  <a:chExt cx="192250" cy="652018"/>
                </a:xfrm>
              </p:grpSpPr>
              <p:sp>
                <p:nvSpPr>
                  <p:cNvPr id="176" name="任意多边形: 形状 175">
                    <a:extLst>
                      <a:ext uri="{FF2B5EF4-FFF2-40B4-BE49-F238E27FC236}">
                        <a16:creationId xmlns:a16="http://schemas.microsoft.com/office/drawing/2014/main" id="{82E8C9B4-8773-4221-8200-F16930CA71F1}"/>
                      </a:ext>
                    </a:extLst>
                  </p:cNvPr>
                  <p:cNvSpPr/>
                  <p:nvPr/>
                </p:nvSpPr>
                <p:spPr>
                  <a:xfrm>
                    <a:off x="392900" y="4843541"/>
                    <a:ext cx="192250" cy="652018"/>
                  </a:xfrm>
                  <a:custGeom>
                    <a:avLst/>
                    <a:gdLst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44760 w 617060"/>
                      <a:gd name="connsiteY3" fmla="*/ 1675334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44760 w 617060"/>
                      <a:gd name="connsiteY3" fmla="*/ 1675334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28774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28774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19745 h 2122942"/>
                      <a:gd name="connsiteX1" fmla="*/ 0 w 617060"/>
                      <a:gd name="connsiteY1" fmla="*/ 2122942 h 2122942"/>
                      <a:gd name="connsiteX2" fmla="*/ 38366 w 617060"/>
                      <a:gd name="connsiteY2" fmla="*/ 2078182 h 2122942"/>
                      <a:gd name="connsiteX3" fmla="*/ 35168 w 617060"/>
                      <a:gd name="connsiteY3" fmla="*/ 1668940 h 2122942"/>
                      <a:gd name="connsiteX4" fmla="*/ 83127 w 617060"/>
                      <a:gd name="connsiteY4" fmla="*/ 652229 h 2122942"/>
                      <a:gd name="connsiteX5" fmla="*/ 134282 w 617060"/>
                      <a:gd name="connsiteY5" fmla="*/ 645835 h 2122942"/>
                      <a:gd name="connsiteX6" fmla="*/ 172649 w 617060"/>
                      <a:gd name="connsiteY6" fmla="*/ 0 h 2122942"/>
                      <a:gd name="connsiteX7" fmla="*/ 441214 w 617060"/>
                      <a:gd name="connsiteY7" fmla="*/ 6395 h 2122942"/>
                      <a:gd name="connsiteX8" fmla="*/ 489172 w 617060"/>
                      <a:gd name="connsiteY8" fmla="*/ 639440 h 2122942"/>
                      <a:gd name="connsiteX9" fmla="*/ 533932 w 617060"/>
                      <a:gd name="connsiteY9" fmla="*/ 642638 h 2122942"/>
                      <a:gd name="connsiteX10" fmla="*/ 581890 w 617060"/>
                      <a:gd name="connsiteY10" fmla="*/ 1678531 h 2122942"/>
                      <a:gd name="connsiteX11" fmla="*/ 578693 w 617060"/>
                      <a:gd name="connsiteY11" fmla="*/ 2081379 h 2122942"/>
                      <a:gd name="connsiteX12" fmla="*/ 617060 w 617060"/>
                      <a:gd name="connsiteY12" fmla="*/ 2119745 h 2122942"/>
                      <a:gd name="connsiteX0" fmla="*/ 617060 w 617060"/>
                      <a:gd name="connsiteY0" fmla="*/ 2113350 h 2116547"/>
                      <a:gd name="connsiteX1" fmla="*/ 0 w 617060"/>
                      <a:gd name="connsiteY1" fmla="*/ 2116547 h 2116547"/>
                      <a:gd name="connsiteX2" fmla="*/ 38366 w 617060"/>
                      <a:gd name="connsiteY2" fmla="*/ 2071787 h 2116547"/>
                      <a:gd name="connsiteX3" fmla="*/ 35168 w 617060"/>
                      <a:gd name="connsiteY3" fmla="*/ 1662545 h 2116547"/>
                      <a:gd name="connsiteX4" fmla="*/ 83127 w 617060"/>
                      <a:gd name="connsiteY4" fmla="*/ 645834 h 2116547"/>
                      <a:gd name="connsiteX5" fmla="*/ 134282 w 617060"/>
                      <a:gd name="connsiteY5" fmla="*/ 639440 h 2116547"/>
                      <a:gd name="connsiteX6" fmla="*/ 172649 w 617060"/>
                      <a:gd name="connsiteY6" fmla="*/ 6394 h 2116547"/>
                      <a:gd name="connsiteX7" fmla="*/ 441214 w 617060"/>
                      <a:gd name="connsiteY7" fmla="*/ 0 h 2116547"/>
                      <a:gd name="connsiteX8" fmla="*/ 489172 w 617060"/>
                      <a:gd name="connsiteY8" fmla="*/ 633045 h 2116547"/>
                      <a:gd name="connsiteX9" fmla="*/ 533932 w 617060"/>
                      <a:gd name="connsiteY9" fmla="*/ 636243 h 2116547"/>
                      <a:gd name="connsiteX10" fmla="*/ 581890 w 617060"/>
                      <a:gd name="connsiteY10" fmla="*/ 1672136 h 2116547"/>
                      <a:gd name="connsiteX11" fmla="*/ 578693 w 617060"/>
                      <a:gd name="connsiteY11" fmla="*/ 2074984 h 2116547"/>
                      <a:gd name="connsiteX12" fmla="*/ 617060 w 617060"/>
                      <a:gd name="connsiteY12" fmla="*/ 2113350 h 2116547"/>
                      <a:gd name="connsiteX0" fmla="*/ 617060 w 617060"/>
                      <a:gd name="connsiteY0" fmla="*/ 2113350 h 2116547"/>
                      <a:gd name="connsiteX1" fmla="*/ 0 w 617060"/>
                      <a:gd name="connsiteY1" fmla="*/ 2116547 h 2116547"/>
                      <a:gd name="connsiteX2" fmla="*/ 38366 w 617060"/>
                      <a:gd name="connsiteY2" fmla="*/ 2071787 h 2116547"/>
                      <a:gd name="connsiteX3" fmla="*/ 35168 w 617060"/>
                      <a:gd name="connsiteY3" fmla="*/ 1662545 h 2116547"/>
                      <a:gd name="connsiteX4" fmla="*/ 83127 w 617060"/>
                      <a:gd name="connsiteY4" fmla="*/ 645834 h 2116547"/>
                      <a:gd name="connsiteX5" fmla="*/ 134282 w 617060"/>
                      <a:gd name="connsiteY5" fmla="*/ 639440 h 2116547"/>
                      <a:gd name="connsiteX6" fmla="*/ 172649 w 617060"/>
                      <a:gd name="connsiteY6" fmla="*/ 0 h 2116547"/>
                      <a:gd name="connsiteX7" fmla="*/ 441214 w 617060"/>
                      <a:gd name="connsiteY7" fmla="*/ 0 h 2116547"/>
                      <a:gd name="connsiteX8" fmla="*/ 489172 w 617060"/>
                      <a:gd name="connsiteY8" fmla="*/ 633045 h 2116547"/>
                      <a:gd name="connsiteX9" fmla="*/ 533932 w 617060"/>
                      <a:gd name="connsiteY9" fmla="*/ 636243 h 2116547"/>
                      <a:gd name="connsiteX10" fmla="*/ 581890 w 617060"/>
                      <a:gd name="connsiteY10" fmla="*/ 1672136 h 2116547"/>
                      <a:gd name="connsiteX11" fmla="*/ 578693 w 617060"/>
                      <a:gd name="connsiteY11" fmla="*/ 2074984 h 2116547"/>
                      <a:gd name="connsiteX12" fmla="*/ 617060 w 617060"/>
                      <a:gd name="connsiteY12" fmla="*/ 2113350 h 2116547"/>
                      <a:gd name="connsiteX0" fmla="*/ 627965 w 627965"/>
                      <a:gd name="connsiteY0" fmla="*/ 2129711 h 2129711"/>
                      <a:gd name="connsiteX1" fmla="*/ 0 w 627965"/>
                      <a:gd name="connsiteY1" fmla="*/ 2116547 h 2129711"/>
                      <a:gd name="connsiteX2" fmla="*/ 38366 w 627965"/>
                      <a:gd name="connsiteY2" fmla="*/ 2071787 h 2129711"/>
                      <a:gd name="connsiteX3" fmla="*/ 35168 w 627965"/>
                      <a:gd name="connsiteY3" fmla="*/ 1662545 h 2129711"/>
                      <a:gd name="connsiteX4" fmla="*/ 83127 w 627965"/>
                      <a:gd name="connsiteY4" fmla="*/ 645834 h 2129711"/>
                      <a:gd name="connsiteX5" fmla="*/ 134282 w 627965"/>
                      <a:gd name="connsiteY5" fmla="*/ 639440 h 2129711"/>
                      <a:gd name="connsiteX6" fmla="*/ 172649 w 627965"/>
                      <a:gd name="connsiteY6" fmla="*/ 0 h 2129711"/>
                      <a:gd name="connsiteX7" fmla="*/ 441214 w 627965"/>
                      <a:gd name="connsiteY7" fmla="*/ 0 h 2129711"/>
                      <a:gd name="connsiteX8" fmla="*/ 489172 w 627965"/>
                      <a:gd name="connsiteY8" fmla="*/ 633045 h 2129711"/>
                      <a:gd name="connsiteX9" fmla="*/ 533932 w 627965"/>
                      <a:gd name="connsiteY9" fmla="*/ 636243 h 2129711"/>
                      <a:gd name="connsiteX10" fmla="*/ 581890 w 627965"/>
                      <a:gd name="connsiteY10" fmla="*/ 1672136 h 2129711"/>
                      <a:gd name="connsiteX11" fmla="*/ 578693 w 627965"/>
                      <a:gd name="connsiteY11" fmla="*/ 2074984 h 2129711"/>
                      <a:gd name="connsiteX12" fmla="*/ 627965 w 627965"/>
                      <a:gd name="connsiteY12" fmla="*/ 2129711 h 2129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27965" h="2129711">
                        <a:moveTo>
                          <a:pt x="627965" y="2129711"/>
                        </a:moveTo>
                        <a:lnTo>
                          <a:pt x="0" y="2116547"/>
                        </a:lnTo>
                        <a:lnTo>
                          <a:pt x="38366" y="2071787"/>
                        </a:lnTo>
                        <a:lnTo>
                          <a:pt x="35168" y="1662545"/>
                        </a:lnTo>
                        <a:cubicBezTo>
                          <a:pt x="27709" y="1320444"/>
                          <a:pt x="42629" y="984738"/>
                          <a:pt x="83127" y="645834"/>
                        </a:cubicBezTo>
                        <a:lnTo>
                          <a:pt x="134282" y="639440"/>
                        </a:lnTo>
                        <a:cubicBezTo>
                          <a:pt x="137479" y="420964"/>
                          <a:pt x="159860" y="215278"/>
                          <a:pt x="172649" y="0"/>
                        </a:cubicBezTo>
                        <a:lnTo>
                          <a:pt x="441214" y="0"/>
                        </a:lnTo>
                        <a:cubicBezTo>
                          <a:pt x="457200" y="214212"/>
                          <a:pt x="482778" y="422031"/>
                          <a:pt x="489172" y="633045"/>
                        </a:cubicBezTo>
                        <a:lnTo>
                          <a:pt x="533932" y="636243"/>
                        </a:lnTo>
                        <a:cubicBezTo>
                          <a:pt x="569102" y="984738"/>
                          <a:pt x="585088" y="1320444"/>
                          <a:pt x="581890" y="1672136"/>
                        </a:cubicBezTo>
                        <a:cubicBezTo>
                          <a:pt x="582956" y="1806419"/>
                          <a:pt x="577627" y="1940701"/>
                          <a:pt x="578693" y="2074984"/>
                        </a:cubicBezTo>
                        <a:lnTo>
                          <a:pt x="627965" y="212971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77" name="任意多边形: 形状 176">
                    <a:extLst>
                      <a:ext uri="{FF2B5EF4-FFF2-40B4-BE49-F238E27FC236}">
                        <a16:creationId xmlns:a16="http://schemas.microsoft.com/office/drawing/2014/main" id="{332D2208-0BF1-4C88-B118-7CB838E8ADA6}"/>
                      </a:ext>
                    </a:extLst>
                  </p:cNvPr>
                  <p:cNvSpPr/>
                  <p:nvPr/>
                </p:nvSpPr>
                <p:spPr>
                  <a:xfrm>
                    <a:off x="452630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3175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78" name="任意多边形: 形状 177">
                    <a:extLst>
                      <a:ext uri="{FF2B5EF4-FFF2-40B4-BE49-F238E27FC236}">
                        <a16:creationId xmlns:a16="http://schemas.microsoft.com/office/drawing/2014/main" id="{20166EF6-919A-4E7A-8E1A-C4FBF60EAB93}"/>
                      </a:ext>
                    </a:extLst>
                  </p:cNvPr>
                  <p:cNvSpPr/>
                  <p:nvPr/>
                </p:nvSpPr>
                <p:spPr>
                  <a:xfrm>
                    <a:off x="476376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3175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79" name="任意多边形: 形状 178">
                    <a:extLst>
                      <a:ext uri="{FF2B5EF4-FFF2-40B4-BE49-F238E27FC236}">
                        <a16:creationId xmlns:a16="http://schemas.microsoft.com/office/drawing/2014/main" id="{3ADCA832-4406-416B-BE62-2C74014E4219}"/>
                      </a:ext>
                    </a:extLst>
                  </p:cNvPr>
                  <p:cNvSpPr/>
                  <p:nvPr/>
                </p:nvSpPr>
                <p:spPr>
                  <a:xfrm>
                    <a:off x="501615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3175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80" name="任意多边形: 形状 179">
                    <a:extLst>
                      <a:ext uri="{FF2B5EF4-FFF2-40B4-BE49-F238E27FC236}">
                        <a16:creationId xmlns:a16="http://schemas.microsoft.com/office/drawing/2014/main" id="{582F519A-E911-44D6-92FC-7E1E5984C653}"/>
                      </a:ext>
                    </a:extLst>
                  </p:cNvPr>
                  <p:cNvSpPr/>
                  <p:nvPr/>
                </p:nvSpPr>
                <p:spPr>
                  <a:xfrm>
                    <a:off x="430229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3175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81" name="任意多边形: 形状 180">
                    <a:extLst>
                      <a:ext uri="{FF2B5EF4-FFF2-40B4-BE49-F238E27FC236}">
                        <a16:creationId xmlns:a16="http://schemas.microsoft.com/office/drawing/2014/main" id="{F850177F-A5C5-4845-869C-864A6DC16816}"/>
                      </a:ext>
                    </a:extLst>
                  </p:cNvPr>
                  <p:cNvSpPr/>
                  <p:nvPr/>
                </p:nvSpPr>
                <p:spPr>
                  <a:xfrm rot="152526">
                    <a:off x="409402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3175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82" name="任意多边形: 形状 181">
                    <a:extLst>
                      <a:ext uri="{FF2B5EF4-FFF2-40B4-BE49-F238E27FC236}">
                        <a16:creationId xmlns:a16="http://schemas.microsoft.com/office/drawing/2014/main" id="{A44C6BD8-8CB2-43A8-AA9C-E98E957E7F26}"/>
                      </a:ext>
                    </a:extLst>
                  </p:cNvPr>
                  <p:cNvSpPr/>
                  <p:nvPr/>
                </p:nvSpPr>
                <p:spPr>
                  <a:xfrm>
                    <a:off x="523114" y="5114961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3175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83" name="任意多边形: 形状 182">
                    <a:extLst>
                      <a:ext uri="{FF2B5EF4-FFF2-40B4-BE49-F238E27FC236}">
                        <a16:creationId xmlns:a16="http://schemas.microsoft.com/office/drawing/2014/main" id="{8C5A658B-2907-4716-A8E4-6EBF41510926}"/>
                      </a:ext>
                    </a:extLst>
                  </p:cNvPr>
                  <p:cNvSpPr/>
                  <p:nvPr/>
                </p:nvSpPr>
                <p:spPr>
                  <a:xfrm rot="21421934">
                    <a:off x="542086" y="5114212"/>
                    <a:ext cx="19567" cy="15158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3175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84" name="任意多边形: 形状 183">
                    <a:extLst>
                      <a:ext uri="{FF2B5EF4-FFF2-40B4-BE49-F238E27FC236}">
                        <a16:creationId xmlns:a16="http://schemas.microsoft.com/office/drawing/2014/main" id="{FEC6F35F-A6DC-4391-853F-ED70C598AF94}"/>
                      </a:ext>
                    </a:extLst>
                  </p:cNvPr>
                  <p:cNvSpPr/>
                  <p:nvPr/>
                </p:nvSpPr>
                <p:spPr>
                  <a:xfrm>
                    <a:off x="405745" y="5476565"/>
                    <a:ext cx="162619" cy="0"/>
                  </a:xfrm>
                  <a:custGeom>
                    <a:avLst/>
                    <a:gdLst>
                      <a:gd name="connsiteX0" fmla="*/ 162619 w 162619"/>
                      <a:gd name="connsiteY0" fmla="*/ 0 h 0"/>
                      <a:gd name="connsiteX1" fmla="*/ 0 w 162619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2619">
                        <a:moveTo>
                          <a:pt x="162619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5" name="任意多边形: 形状 184">
                    <a:extLst>
                      <a:ext uri="{FF2B5EF4-FFF2-40B4-BE49-F238E27FC236}">
                        <a16:creationId xmlns:a16="http://schemas.microsoft.com/office/drawing/2014/main" id="{D9FED0EA-A6D1-49B3-AC13-1A32758A32EC}"/>
                      </a:ext>
                    </a:extLst>
                  </p:cNvPr>
                  <p:cNvSpPr/>
                  <p:nvPr/>
                </p:nvSpPr>
                <p:spPr>
                  <a:xfrm>
                    <a:off x="434352" y="5037565"/>
                    <a:ext cx="108020" cy="0"/>
                  </a:xfrm>
                  <a:custGeom>
                    <a:avLst/>
                    <a:gdLst>
                      <a:gd name="connsiteX0" fmla="*/ 108020 w 108020"/>
                      <a:gd name="connsiteY0" fmla="*/ 0 h 0"/>
                      <a:gd name="connsiteX1" fmla="*/ 0 w 10802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020">
                        <a:moveTo>
                          <a:pt x="10802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6" name="任意多边形: 形状 185">
                    <a:extLst>
                      <a:ext uri="{FF2B5EF4-FFF2-40B4-BE49-F238E27FC236}">
                        <a16:creationId xmlns:a16="http://schemas.microsoft.com/office/drawing/2014/main" id="{4955DF2F-26BA-4C6B-89F0-852C9750855D}"/>
                      </a:ext>
                    </a:extLst>
                  </p:cNvPr>
                  <p:cNvSpPr/>
                  <p:nvPr/>
                </p:nvSpPr>
                <p:spPr>
                  <a:xfrm>
                    <a:off x="403999" y="5347985"/>
                    <a:ext cx="163810" cy="2445"/>
                  </a:xfrm>
                  <a:custGeom>
                    <a:avLst/>
                    <a:gdLst>
                      <a:gd name="connsiteX0" fmla="*/ 163810 w 163810"/>
                      <a:gd name="connsiteY0" fmla="*/ 2445 h 2445"/>
                      <a:gd name="connsiteX1" fmla="*/ 0 w 163810"/>
                      <a:gd name="connsiteY1" fmla="*/ 0 h 2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3810" h="2445">
                        <a:moveTo>
                          <a:pt x="163810" y="2445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7" name="椭圆 186">
                    <a:extLst>
                      <a:ext uri="{FF2B5EF4-FFF2-40B4-BE49-F238E27FC236}">
                        <a16:creationId xmlns:a16="http://schemas.microsoft.com/office/drawing/2014/main" id="{6B623900-5972-4DAD-A073-5D828F0CF43B}"/>
                      </a:ext>
                    </a:extLst>
                  </p:cNvPr>
                  <p:cNvSpPr/>
                  <p:nvPr/>
                </p:nvSpPr>
                <p:spPr>
                  <a:xfrm>
                    <a:off x="462230" y="5387011"/>
                    <a:ext cx="51789" cy="51789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4" name="组合 163">
                  <a:extLst>
                    <a:ext uri="{FF2B5EF4-FFF2-40B4-BE49-F238E27FC236}">
                      <a16:creationId xmlns:a16="http://schemas.microsoft.com/office/drawing/2014/main" id="{EFFA15CA-0B86-43B4-BFBA-6F5728BD1513}"/>
                    </a:ext>
                  </a:extLst>
                </p:cNvPr>
                <p:cNvGrpSpPr/>
                <p:nvPr/>
              </p:nvGrpSpPr>
              <p:grpSpPr>
                <a:xfrm>
                  <a:off x="10255427" y="296131"/>
                  <a:ext cx="365158" cy="1389026"/>
                  <a:chOff x="6928050" y="3789090"/>
                  <a:chExt cx="365158" cy="1389026"/>
                </a:xfrm>
              </p:grpSpPr>
              <p:sp>
                <p:nvSpPr>
                  <p:cNvPr id="165" name="任意多边形: 形状 164">
                    <a:extLst>
                      <a:ext uri="{FF2B5EF4-FFF2-40B4-BE49-F238E27FC236}">
                        <a16:creationId xmlns:a16="http://schemas.microsoft.com/office/drawing/2014/main" id="{BBD1B687-B1AD-42A2-BDB1-D0264156CAE1}"/>
                      </a:ext>
                    </a:extLst>
                  </p:cNvPr>
                  <p:cNvSpPr/>
                  <p:nvPr/>
                </p:nvSpPr>
                <p:spPr>
                  <a:xfrm flipV="1">
                    <a:off x="6928050" y="3789090"/>
                    <a:ext cx="365158" cy="1389026"/>
                  </a:xfrm>
                  <a:custGeom>
                    <a:avLst/>
                    <a:gdLst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44760 w 617060"/>
                      <a:gd name="connsiteY3" fmla="*/ 1675334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44760 w 617060"/>
                      <a:gd name="connsiteY3" fmla="*/ 1675334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28774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28774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75496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22942 h 2126139"/>
                      <a:gd name="connsiteX1" fmla="*/ 0 w 617060"/>
                      <a:gd name="connsiteY1" fmla="*/ 2126139 h 2126139"/>
                      <a:gd name="connsiteX2" fmla="*/ 38366 w 617060"/>
                      <a:gd name="connsiteY2" fmla="*/ 2081379 h 2126139"/>
                      <a:gd name="connsiteX3" fmla="*/ 35168 w 617060"/>
                      <a:gd name="connsiteY3" fmla="*/ 1672137 h 2126139"/>
                      <a:gd name="connsiteX4" fmla="*/ 83127 w 617060"/>
                      <a:gd name="connsiteY4" fmla="*/ 655426 h 2126139"/>
                      <a:gd name="connsiteX5" fmla="*/ 134282 w 617060"/>
                      <a:gd name="connsiteY5" fmla="*/ 649032 h 2126139"/>
                      <a:gd name="connsiteX6" fmla="*/ 172649 w 617060"/>
                      <a:gd name="connsiteY6" fmla="*/ 3197 h 2126139"/>
                      <a:gd name="connsiteX7" fmla="*/ 441214 w 617060"/>
                      <a:gd name="connsiteY7" fmla="*/ 0 h 2126139"/>
                      <a:gd name="connsiteX8" fmla="*/ 489172 w 617060"/>
                      <a:gd name="connsiteY8" fmla="*/ 642637 h 2126139"/>
                      <a:gd name="connsiteX9" fmla="*/ 533932 w 617060"/>
                      <a:gd name="connsiteY9" fmla="*/ 645835 h 2126139"/>
                      <a:gd name="connsiteX10" fmla="*/ 581890 w 617060"/>
                      <a:gd name="connsiteY10" fmla="*/ 1681728 h 2126139"/>
                      <a:gd name="connsiteX11" fmla="*/ 578693 w 617060"/>
                      <a:gd name="connsiteY11" fmla="*/ 2084576 h 2126139"/>
                      <a:gd name="connsiteX12" fmla="*/ 617060 w 617060"/>
                      <a:gd name="connsiteY12" fmla="*/ 2122942 h 2126139"/>
                      <a:gd name="connsiteX0" fmla="*/ 617060 w 617060"/>
                      <a:gd name="connsiteY0" fmla="*/ 2119745 h 2122942"/>
                      <a:gd name="connsiteX1" fmla="*/ 0 w 617060"/>
                      <a:gd name="connsiteY1" fmla="*/ 2122942 h 2122942"/>
                      <a:gd name="connsiteX2" fmla="*/ 38366 w 617060"/>
                      <a:gd name="connsiteY2" fmla="*/ 2078182 h 2122942"/>
                      <a:gd name="connsiteX3" fmla="*/ 35168 w 617060"/>
                      <a:gd name="connsiteY3" fmla="*/ 1668940 h 2122942"/>
                      <a:gd name="connsiteX4" fmla="*/ 83127 w 617060"/>
                      <a:gd name="connsiteY4" fmla="*/ 652229 h 2122942"/>
                      <a:gd name="connsiteX5" fmla="*/ 134282 w 617060"/>
                      <a:gd name="connsiteY5" fmla="*/ 645835 h 2122942"/>
                      <a:gd name="connsiteX6" fmla="*/ 172649 w 617060"/>
                      <a:gd name="connsiteY6" fmla="*/ 0 h 2122942"/>
                      <a:gd name="connsiteX7" fmla="*/ 441214 w 617060"/>
                      <a:gd name="connsiteY7" fmla="*/ 6395 h 2122942"/>
                      <a:gd name="connsiteX8" fmla="*/ 489172 w 617060"/>
                      <a:gd name="connsiteY8" fmla="*/ 639440 h 2122942"/>
                      <a:gd name="connsiteX9" fmla="*/ 533932 w 617060"/>
                      <a:gd name="connsiteY9" fmla="*/ 642638 h 2122942"/>
                      <a:gd name="connsiteX10" fmla="*/ 581890 w 617060"/>
                      <a:gd name="connsiteY10" fmla="*/ 1678531 h 2122942"/>
                      <a:gd name="connsiteX11" fmla="*/ 578693 w 617060"/>
                      <a:gd name="connsiteY11" fmla="*/ 2081379 h 2122942"/>
                      <a:gd name="connsiteX12" fmla="*/ 617060 w 617060"/>
                      <a:gd name="connsiteY12" fmla="*/ 2119745 h 2122942"/>
                      <a:gd name="connsiteX0" fmla="*/ 617060 w 617060"/>
                      <a:gd name="connsiteY0" fmla="*/ 2113350 h 2116547"/>
                      <a:gd name="connsiteX1" fmla="*/ 0 w 617060"/>
                      <a:gd name="connsiteY1" fmla="*/ 2116547 h 2116547"/>
                      <a:gd name="connsiteX2" fmla="*/ 38366 w 617060"/>
                      <a:gd name="connsiteY2" fmla="*/ 2071787 h 2116547"/>
                      <a:gd name="connsiteX3" fmla="*/ 35168 w 617060"/>
                      <a:gd name="connsiteY3" fmla="*/ 1662545 h 2116547"/>
                      <a:gd name="connsiteX4" fmla="*/ 83127 w 617060"/>
                      <a:gd name="connsiteY4" fmla="*/ 645834 h 2116547"/>
                      <a:gd name="connsiteX5" fmla="*/ 134282 w 617060"/>
                      <a:gd name="connsiteY5" fmla="*/ 639440 h 2116547"/>
                      <a:gd name="connsiteX6" fmla="*/ 172649 w 617060"/>
                      <a:gd name="connsiteY6" fmla="*/ 6394 h 2116547"/>
                      <a:gd name="connsiteX7" fmla="*/ 441214 w 617060"/>
                      <a:gd name="connsiteY7" fmla="*/ 0 h 2116547"/>
                      <a:gd name="connsiteX8" fmla="*/ 489172 w 617060"/>
                      <a:gd name="connsiteY8" fmla="*/ 633045 h 2116547"/>
                      <a:gd name="connsiteX9" fmla="*/ 533932 w 617060"/>
                      <a:gd name="connsiteY9" fmla="*/ 636243 h 2116547"/>
                      <a:gd name="connsiteX10" fmla="*/ 581890 w 617060"/>
                      <a:gd name="connsiteY10" fmla="*/ 1672136 h 2116547"/>
                      <a:gd name="connsiteX11" fmla="*/ 578693 w 617060"/>
                      <a:gd name="connsiteY11" fmla="*/ 2074984 h 2116547"/>
                      <a:gd name="connsiteX12" fmla="*/ 617060 w 617060"/>
                      <a:gd name="connsiteY12" fmla="*/ 2113350 h 2116547"/>
                      <a:gd name="connsiteX0" fmla="*/ 617060 w 617060"/>
                      <a:gd name="connsiteY0" fmla="*/ 2113350 h 2116547"/>
                      <a:gd name="connsiteX1" fmla="*/ 0 w 617060"/>
                      <a:gd name="connsiteY1" fmla="*/ 2116547 h 2116547"/>
                      <a:gd name="connsiteX2" fmla="*/ 38366 w 617060"/>
                      <a:gd name="connsiteY2" fmla="*/ 2071787 h 2116547"/>
                      <a:gd name="connsiteX3" fmla="*/ 35168 w 617060"/>
                      <a:gd name="connsiteY3" fmla="*/ 1662545 h 2116547"/>
                      <a:gd name="connsiteX4" fmla="*/ 83127 w 617060"/>
                      <a:gd name="connsiteY4" fmla="*/ 645834 h 2116547"/>
                      <a:gd name="connsiteX5" fmla="*/ 134282 w 617060"/>
                      <a:gd name="connsiteY5" fmla="*/ 639440 h 2116547"/>
                      <a:gd name="connsiteX6" fmla="*/ 172649 w 617060"/>
                      <a:gd name="connsiteY6" fmla="*/ 0 h 2116547"/>
                      <a:gd name="connsiteX7" fmla="*/ 441214 w 617060"/>
                      <a:gd name="connsiteY7" fmla="*/ 0 h 2116547"/>
                      <a:gd name="connsiteX8" fmla="*/ 489172 w 617060"/>
                      <a:gd name="connsiteY8" fmla="*/ 633045 h 2116547"/>
                      <a:gd name="connsiteX9" fmla="*/ 533932 w 617060"/>
                      <a:gd name="connsiteY9" fmla="*/ 636243 h 2116547"/>
                      <a:gd name="connsiteX10" fmla="*/ 581890 w 617060"/>
                      <a:gd name="connsiteY10" fmla="*/ 1672136 h 2116547"/>
                      <a:gd name="connsiteX11" fmla="*/ 578693 w 617060"/>
                      <a:gd name="connsiteY11" fmla="*/ 2074984 h 2116547"/>
                      <a:gd name="connsiteX12" fmla="*/ 617060 w 617060"/>
                      <a:gd name="connsiteY12" fmla="*/ 2113350 h 2116547"/>
                      <a:gd name="connsiteX0" fmla="*/ 627965 w 627965"/>
                      <a:gd name="connsiteY0" fmla="*/ 2129711 h 2129711"/>
                      <a:gd name="connsiteX1" fmla="*/ 0 w 627965"/>
                      <a:gd name="connsiteY1" fmla="*/ 2116547 h 2129711"/>
                      <a:gd name="connsiteX2" fmla="*/ 38366 w 627965"/>
                      <a:gd name="connsiteY2" fmla="*/ 2071787 h 2129711"/>
                      <a:gd name="connsiteX3" fmla="*/ 35168 w 627965"/>
                      <a:gd name="connsiteY3" fmla="*/ 1662545 h 2129711"/>
                      <a:gd name="connsiteX4" fmla="*/ 83127 w 627965"/>
                      <a:gd name="connsiteY4" fmla="*/ 645834 h 2129711"/>
                      <a:gd name="connsiteX5" fmla="*/ 134282 w 627965"/>
                      <a:gd name="connsiteY5" fmla="*/ 639440 h 2129711"/>
                      <a:gd name="connsiteX6" fmla="*/ 172649 w 627965"/>
                      <a:gd name="connsiteY6" fmla="*/ 0 h 2129711"/>
                      <a:gd name="connsiteX7" fmla="*/ 441214 w 627965"/>
                      <a:gd name="connsiteY7" fmla="*/ 0 h 2129711"/>
                      <a:gd name="connsiteX8" fmla="*/ 489172 w 627965"/>
                      <a:gd name="connsiteY8" fmla="*/ 633045 h 2129711"/>
                      <a:gd name="connsiteX9" fmla="*/ 533932 w 627965"/>
                      <a:gd name="connsiteY9" fmla="*/ 636243 h 2129711"/>
                      <a:gd name="connsiteX10" fmla="*/ 581890 w 627965"/>
                      <a:gd name="connsiteY10" fmla="*/ 1672136 h 2129711"/>
                      <a:gd name="connsiteX11" fmla="*/ 578693 w 627965"/>
                      <a:gd name="connsiteY11" fmla="*/ 2074984 h 2129711"/>
                      <a:gd name="connsiteX12" fmla="*/ 627965 w 627965"/>
                      <a:gd name="connsiteY12" fmla="*/ 2129711 h 2129711"/>
                      <a:gd name="connsiteX0" fmla="*/ 594649 w 594649"/>
                      <a:gd name="connsiteY0" fmla="*/ 2129711 h 2129711"/>
                      <a:gd name="connsiteX1" fmla="*/ 20554 w 594649"/>
                      <a:gd name="connsiteY1" fmla="*/ 2062678 h 2129711"/>
                      <a:gd name="connsiteX2" fmla="*/ 5050 w 594649"/>
                      <a:gd name="connsiteY2" fmla="*/ 2071787 h 2129711"/>
                      <a:gd name="connsiteX3" fmla="*/ 1852 w 594649"/>
                      <a:gd name="connsiteY3" fmla="*/ 1662545 h 2129711"/>
                      <a:gd name="connsiteX4" fmla="*/ 49811 w 594649"/>
                      <a:gd name="connsiteY4" fmla="*/ 645834 h 2129711"/>
                      <a:gd name="connsiteX5" fmla="*/ 100966 w 594649"/>
                      <a:gd name="connsiteY5" fmla="*/ 639440 h 2129711"/>
                      <a:gd name="connsiteX6" fmla="*/ 139333 w 594649"/>
                      <a:gd name="connsiteY6" fmla="*/ 0 h 2129711"/>
                      <a:gd name="connsiteX7" fmla="*/ 407898 w 594649"/>
                      <a:gd name="connsiteY7" fmla="*/ 0 h 2129711"/>
                      <a:gd name="connsiteX8" fmla="*/ 455856 w 594649"/>
                      <a:gd name="connsiteY8" fmla="*/ 633045 h 2129711"/>
                      <a:gd name="connsiteX9" fmla="*/ 500616 w 594649"/>
                      <a:gd name="connsiteY9" fmla="*/ 636243 h 2129711"/>
                      <a:gd name="connsiteX10" fmla="*/ 548574 w 594649"/>
                      <a:gd name="connsiteY10" fmla="*/ 1672136 h 2129711"/>
                      <a:gd name="connsiteX11" fmla="*/ 545377 w 594649"/>
                      <a:gd name="connsiteY11" fmla="*/ 2074984 h 2129711"/>
                      <a:gd name="connsiteX12" fmla="*/ 594649 w 594649"/>
                      <a:gd name="connsiteY12" fmla="*/ 2129711 h 2129711"/>
                      <a:gd name="connsiteX0" fmla="*/ 548474 w 548971"/>
                      <a:gd name="connsiteY0" fmla="*/ 2068147 h 2074984"/>
                      <a:gd name="connsiteX1" fmla="*/ 20553 w 548971"/>
                      <a:gd name="connsiteY1" fmla="*/ 2062678 h 2074984"/>
                      <a:gd name="connsiteX2" fmla="*/ 5049 w 548971"/>
                      <a:gd name="connsiteY2" fmla="*/ 2071787 h 2074984"/>
                      <a:gd name="connsiteX3" fmla="*/ 1851 w 548971"/>
                      <a:gd name="connsiteY3" fmla="*/ 1662545 h 2074984"/>
                      <a:gd name="connsiteX4" fmla="*/ 49810 w 548971"/>
                      <a:gd name="connsiteY4" fmla="*/ 645834 h 2074984"/>
                      <a:gd name="connsiteX5" fmla="*/ 100965 w 548971"/>
                      <a:gd name="connsiteY5" fmla="*/ 639440 h 2074984"/>
                      <a:gd name="connsiteX6" fmla="*/ 139332 w 548971"/>
                      <a:gd name="connsiteY6" fmla="*/ 0 h 2074984"/>
                      <a:gd name="connsiteX7" fmla="*/ 407897 w 548971"/>
                      <a:gd name="connsiteY7" fmla="*/ 0 h 2074984"/>
                      <a:gd name="connsiteX8" fmla="*/ 455855 w 548971"/>
                      <a:gd name="connsiteY8" fmla="*/ 633045 h 2074984"/>
                      <a:gd name="connsiteX9" fmla="*/ 500615 w 548971"/>
                      <a:gd name="connsiteY9" fmla="*/ 636243 h 2074984"/>
                      <a:gd name="connsiteX10" fmla="*/ 548573 w 548971"/>
                      <a:gd name="connsiteY10" fmla="*/ 1672136 h 2074984"/>
                      <a:gd name="connsiteX11" fmla="*/ 545376 w 548971"/>
                      <a:gd name="connsiteY11" fmla="*/ 2074984 h 2074984"/>
                      <a:gd name="connsiteX12" fmla="*/ 548474 w 548971"/>
                      <a:gd name="connsiteY12" fmla="*/ 2068147 h 2074984"/>
                      <a:gd name="connsiteX0" fmla="*/ 505786 w 548972"/>
                      <a:gd name="connsiteY0" fmla="*/ 2064588 h 2074984"/>
                      <a:gd name="connsiteX1" fmla="*/ 20553 w 548972"/>
                      <a:gd name="connsiteY1" fmla="*/ 2062678 h 2074984"/>
                      <a:gd name="connsiteX2" fmla="*/ 5049 w 548972"/>
                      <a:gd name="connsiteY2" fmla="*/ 2071787 h 2074984"/>
                      <a:gd name="connsiteX3" fmla="*/ 1851 w 548972"/>
                      <a:gd name="connsiteY3" fmla="*/ 1662545 h 2074984"/>
                      <a:gd name="connsiteX4" fmla="*/ 49810 w 548972"/>
                      <a:gd name="connsiteY4" fmla="*/ 645834 h 2074984"/>
                      <a:gd name="connsiteX5" fmla="*/ 100965 w 548972"/>
                      <a:gd name="connsiteY5" fmla="*/ 639440 h 2074984"/>
                      <a:gd name="connsiteX6" fmla="*/ 139332 w 548972"/>
                      <a:gd name="connsiteY6" fmla="*/ 0 h 2074984"/>
                      <a:gd name="connsiteX7" fmla="*/ 407897 w 548972"/>
                      <a:gd name="connsiteY7" fmla="*/ 0 h 2074984"/>
                      <a:gd name="connsiteX8" fmla="*/ 455855 w 548972"/>
                      <a:gd name="connsiteY8" fmla="*/ 633045 h 2074984"/>
                      <a:gd name="connsiteX9" fmla="*/ 500615 w 548972"/>
                      <a:gd name="connsiteY9" fmla="*/ 636243 h 2074984"/>
                      <a:gd name="connsiteX10" fmla="*/ 548573 w 548972"/>
                      <a:gd name="connsiteY10" fmla="*/ 1672136 h 2074984"/>
                      <a:gd name="connsiteX11" fmla="*/ 545376 w 548972"/>
                      <a:gd name="connsiteY11" fmla="*/ 2074984 h 2074984"/>
                      <a:gd name="connsiteX12" fmla="*/ 505786 w 548972"/>
                      <a:gd name="connsiteY12" fmla="*/ 2064588 h 2074984"/>
                      <a:gd name="connsiteX0" fmla="*/ 505786 w 548972"/>
                      <a:gd name="connsiteY0" fmla="*/ 2064588 h 2176508"/>
                      <a:gd name="connsiteX1" fmla="*/ 34782 w 548972"/>
                      <a:gd name="connsiteY1" fmla="*/ 2176508 h 2176508"/>
                      <a:gd name="connsiteX2" fmla="*/ 5049 w 548972"/>
                      <a:gd name="connsiteY2" fmla="*/ 2071787 h 2176508"/>
                      <a:gd name="connsiteX3" fmla="*/ 1851 w 548972"/>
                      <a:gd name="connsiteY3" fmla="*/ 1662545 h 2176508"/>
                      <a:gd name="connsiteX4" fmla="*/ 49810 w 548972"/>
                      <a:gd name="connsiteY4" fmla="*/ 645834 h 2176508"/>
                      <a:gd name="connsiteX5" fmla="*/ 100965 w 548972"/>
                      <a:gd name="connsiteY5" fmla="*/ 639440 h 2176508"/>
                      <a:gd name="connsiteX6" fmla="*/ 139332 w 548972"/>
                      <a:gd name="connsiteY6" fmla="*/ 0 h 2176508"/>
                      <a:gd name="connsiteX7" fmla="*/ 407897 w 548972"/>
                      <a:gd name="connsiteY7" fmla="*/ 0 h 2176508"/>
                      <a:gd name="connsiteX8" fmla="*/ 455855 w 548972"/>
                      <a:gd name="connsiteY8" fmla="*/ 633045 h 2176508"/>
                      <a:gd name="connsiteX9" fmla="*/ 500615 w 548972"/>
                      <a:gd name="connsiteY9" fmla="*/ 636243 h 2176508"/>
                      <a:gd name="connsiteX10" fmla="*/ 548573 w 548972"/>
                      <a:gd name="connsiteY10" fmla="*/ 1672136 h 2176508"/>
                      <a:gd name="connsiteX11" fmla="*/ 545376 w 548972"/>
                      <a:gd name="connsiteY11" fmla="*/ 2074984 h 2176508"/>
                      <a:gd name="connsiteX12" fmla="*/ 505786 w 548972"/>
                      <a:gd name="connsiteY12" fmla="*/ 2064588 h 2176508"/>
                      <a:gd name="connsiteX0" fmla="*/ 505786 w 548972"/>
                      <a:gd name="connsiteY0" fmla="*/ 2064588 h 2074984"/>
                      <a:gd name="connsiteX1" fmla="*/ 84583 w 548972"/>
                      <a:gd name="connsiteY1" fmla="*/ 2066236 h 2074984"/>
                      <a:gd name="connsiteX2" fmla="*/ 5049 w 548972"/>
                      <a:gd name="connsiteY2" fmla="*/ 2071787 h 2074984"/>
                      <a:gd name="connsiteX3" fmla="*/ 1851 w 548972"/>
                      <a:gd name="connsiteY3" fmla="*/ 1662545 h 2074984"/>
                      <a:gd name="connsiteX4" fmla="*/ 49810 w 548972"/>
                      <a:gd name="connsiteY4" fmla="*/ 645834 h 2074984"/>
                      <a:gd name="connsiteX5" fmla="*/ 100965 w 548972"/>
                      <a:gd name="connsiteY5" fmla="*/ 639440 h 2074984"/>
                      <a:gd name="connsiteX6" fmla="*/ 139332 w 548972"/>
                      <a:gd name="connsiteY6" fmla="*/ 0 h 2074984"/>
                      <a:gd name="connsiteX7" fmla="*/ 407897 w 548972"/>
                      <a:gd name="connsiteY7" fmla="*/ 0 h 2074984"/>
                      <a:gd name="connsiteX8" fmla="*/ 455855 w 548972"/>
                      <a:gd name="connsiteY8" fmla="*/ 633045 h 2074984"/>
                      <a:gd name="connsiteX9" fmla="*/ 500615 w 548972"/>
                      <a:gd name="connsiteY9" fmla="*/ 636243 h 2074984"/>
                      <a:gd name="connsiteX10" fmla="*/ 548573 w 548972"/>
                      <a:gd name="connsiteY10" fmla="*/ 1672136 h 2074984"/>
                      <a:gd name="connsiteX11" fmla="*/ 545376 w 548972"/>
                      <a:gd name="connsiteY11" fmla="*/ 2074984 h 2074984"/>
                      <a:gd name="connsiteX12" fmla="*/ 505786 w 548972"/>
                      <a:gd name="connsiteY12" fmla="*/ 2064588 h 2074984"/>
                      <a:gd name="connsiteX0" fmla="*/ 491557 w 548972"/>
                      <a:gd name="connsiteY0" fmla="*/ 2068147 h 2074984"/>
                      <a:gd name="connsiteX1" fmla="*/ 84583 w 548972"/>
                      <a:gd name="connsiteY1" fmla="*/ 2066236 h 2074984"/>
                      <a:gd name="connsiteX2" fmla="*/ 5049 w 548972"/>
                      <a:gd name="connsiteY2" fmla="*/ 2071787 h 2074984"/>
                      <a:gd name="connsiteX3" fmla="*/ 1851 w 548972"/>
                      <a:gd name="connsiteY3" fmla="*/ 1662545 h 2074984"/>
                      <a:gd name="connsiteX4" fmla="*/ 49810 w 548972"/>
                      <a:gd name="connsiteY4" fmla="*/ 645834 h 2074984"/>
                      <a:gd name="connsiteX5" fmla="*/ 100965 w 548972"/>
                      <a:gd name="connsiteY5" fmla="*/ 639440 h 2074984"/>
                      <a:gd name="connsiteX6" fmla="*/ 139332 w 548972"/>
                      <a:gd name="connsiteY6" fmla="*/ 0 h 2074984"/>
                      <a:gd name="connsiteX7" fmla="*/ 407897 w 548972"/>
                      <a:gd name="connsiteY7" fmla="*/ 0 h 2074984"/>
                      <a:gd name="connsiteX8" fmla="*/ 455855 w 548972"/>
                      <a:gd name="connsiteY8" fmla="*/ 633045 h 2074984"/>
                      <a:gd name="connsiteX9" fmla="*/ 500615 w 548972"/>
                      <a:gd name="connsiteY9" fmla="*/ 636243 h 2074984"/>
                      <a:gd name="connsiteX10" fmla="*/ 548573 w 548972"/>
                      <a:gd name="connsiteY10" fmla="*/ 1672136 h 2074984"/>
                      <a:gd name="connsiteX11" fmla="*/ 545376 w 548972"/>
                      <a:gd name="connsiteY11" fmla="*/ 2074984 h 2074984"/>
                      <a:gd name="connsiteX12" fmla="*/ 491557 w 548972"/>
                      <a:gd name="connsiteY12" fmla="*/ 2068147 h 2074984"/>
                      <a:gd name="connsiteX0" fmla="*/ 491557 w 548972"/>
                      <a:gd name="connsiteY0" fmla="*/ 2068147 h 2074984"/>
                      <a:gd name="connsiteX1" fmla="*/ 88140 w 548972"/>
                      <a:gd name="connsiteY1" fmla="*/ 2069793 h 2074984"/>
                      <a:gd name="connsiteX2" fmla="*/ 5049 w 548972"/>
                      <a:gd name="connsiteY2" fmla="*/ 2071787 h 2074984"/>
                      <a:gd name="connsiteX3" fmla="*/ 1851 w 548972"/>
                      <a:gd name="connsiteY3" fmla="*/ 1662545 h 2074984"/>
                      <a:gd name="connsiteX4" fmla="*/ 49810 w 548972"/>
                      <a:gd name="connsiteY4" fmla="*/ 645834 h 2074984"/>
                      <a:gd name="connsiteX5" fmla="*/ 100965 w 548972"/>
                      <a:gd name="connsiteY5" fmla="*/ 639440 h 2074984"/>
                      <a:gd name="connsiteX6" fmla="*/ 139332 w 548972"/>
                      <a:gd name="connsiteY6" fmla="*/ 0 h 2074984"/>
                      <a:gd name="connsiteX7" fmla="*/ 407897 w 548972"/>
                      <a:gd name="connsiteY7" fmla="*/ 0 h 2074984"/>
                      <a:gd name="connsiteX8" fmla="*/ 455855 w 548972"/>
                      <a:gd name="connsiteY8" fmla="*/ 633045 h 2074984"/>
                      <a:gd name="connsiteX9" fmla="*/ 500615 w 548972"/>
                      <a:gd name="connsiteY9" fmla="*/ 636243 h 2074984"/>
                      <a:gd name="connsiteX10" fmla="*/ 548573 w 548972"/>
                      <a:gd name="connsiteY10" fmla="*/ 1672136 h 2074984"/>
                      <a:gd name="connsiteX11" fmla="*/ 545376 w 548972"/>
                      <a:gd name="connsiteY11" fmla="*/ 2074984 h 2074984"/>
                      <a:gd name="connsiteX12" fmla="*/ 491557 w 548972"/>
                      <a:gd name="connsiteY12" fmla="*/ 2068147 h 2074984"/>
                      <a:gd name="connsiteX0" fmla="*/ 491557 w 548972"/>
                      <a:gd name="connsiteY0" fmla="*/ 2075262 h 2075262"/>
                      <a:gd name="connsiteX1" fmla="*/ 88140 w 548972"/>
                      <a:gd name="connsiteY1" fmla="*/ 2069793 h 2075262"/>
                      <a:gd name="connsiteX2" fmla="*/ 5049 w 548972"/>
                      <a:gd name="connsiteY2" fmla="*/ 2071787 h 2075262"/>
                      <a:gd name="connsiteX3" fmla="*/ 1851 w 548972"/>
                      <a:gd name="connsiteY3" fmla="*/ 1662545 h 2075262"/>
                      <a:gd name="connsiteX4" fmla="*/ 49810 w 548972"/>
                      <a:gd name="connsiteY4" fmla="*/ 645834 h 2075262"/>
                      <a:gd name="connsiteX5" fmla="*/ 100965 w 548972"/>
                      <a:gd name="connsiteY5" fmla="*/ 639440 h 2075262"/>
                      <a:gd name="connsiteX6" fmla="*/ 139332 w 548972"/>
                      <a:gd name="connsiteY6" fmla="*/ 0 h 2075262"/>
                      <a:gd name="connsiteX7" fmla="*/ 407897 w 548972"/>
                      <a:gd name="connsiteY7" fmla="*/ 0 h 2075262"/>
                      <a:gd name="connsiteX8" fmla="*/ 455855 w 548972"/>
                      <a:gd name="connsiteY8" fmla="*/ 633045 h 2075262"/>
                      <a:gd name="connsiteX9" fmla="*/ 500615 w 548972"/>
                      <a:gd name="connsiteY9" fmla="*/ 636243 h 2075262"/>
                      <a:gd name="connsiteX10" fmla="*/ 548573 w 548972"/>
                      <a:gd name="connsiteY10" fmla="*/ 1672136 h 2075262"/>
                      <a:gd name="connsiteX11" fmla="*/ 545376 w 548972"/>
                      <a:gd name="connsiteY11" fmla="*/ 2074984 h 2075262"/>
                      <a:gd name="connsiteX12" fmla="*/ 491557 w 548972"/>
                      <a:gd name="connsiteY12" fmla="*/ 2075262 h 2075262"/>
                      <a:gd name="connsiteX0" fmla="*/ 491557 w 548972"/>
                      <a:gd name="connsiteY0" fmla="*/ 2075262 h 2075262"/>
                      <a:gd name="connsiteX1" fmla="*/ 88140 w 548972"/>
                      <a:gd name="connsiteY1" fmla="*/ 2073351 h 2075262"/>
                      <a:gd name="connsiteX2" fmla="*/ 5049 w 548972"/>
                      <a:gd name="connsiteY2" fmla="*/ 2071787 h 2075262"/>
                      <a:gd name="connsiteX3" fmla="*/ 1851 w 548972"/>
                      <a:gd name="connsiteY3" fmla="*/ 1662545 h 2075262"/>
                      <a:gd name="connsiteX4" fmla="*/ 49810 w 548972"/>
                      <a:gd name="connsiteY4" fmla="*/ 645834 h 2075262"/>
                      <a:gd name="connsiteX5" fmla="*/ 100965 w 548972"/>
                      <a:gd name="connsiteY5" fmla="*/ 639440 h 2075262"/>
                      <a:gd name="connsiteX6" fmla="*/ 139332 w 548972"/>
                      <a:gd name="connsiteY6" fmla="*/ 0 h 2075262"/>
                      <a:gd name="connsiteX7" fmla="*/ 407897 w 548972"/>
                      <a:gd name="connsiteY7" fmla="*/ 0 h 2075262"/>
                      <a:gd name="connsiteX8" fmla="*/ 455855 w 548972"/>
                      <a:gd name="connsiteY8" fmla="*/ 633045 h 2075262"/>
                      <a:gd name="connsiteX9" fmla="*/ 500615 w 548972"/>
                      <a:gd name="connsiteY9" fmla="*/ 636243 h 2075262"/>
                      <a:gd name="connsiteX10" fmla="*/ 548573 w 548972"/>
                      <a:gd name="connsiteY10" fmla="*/ 1672136 h 2075262"/>
                      <a:gd name="connsiteX11" fmla="*/ 545376 w 548972"/>
                      <a:gd name="connsiteY11" fmla="*/ 2074984 h 2075262"/>
                      <a:gd name="connsiteX12" fmla="*/ 491557 w 548972"/>
                      <a:gd name="connsiteY12" fmla="*/ 2075262 h 2075262"/>
                      <a:gd name="connsiteX0" fmla="*/ 491557 w 545497"/>
                      <a:gd name="connsiteY0" fmla="*/ 2075262 h 2075262"/>
                      <a:gd name="connsiteX1" fmla="*/ 88140 w 545497"/>
                      <a:gd name="connsiteY1" fmla="*/ 2073351 h 2075262"/>
                      <a:gd name="connsiteX2" fmla="*/ 5049 w 545497"/>
                      <a:gd name="connsiteY2" fmla="*/ 2071787 h 2075262"/>
                      <a:gd name="connsiteX3" fmla="*/ 1851 w 545497"/>
                      <a:gd name="connsiteY3" fmla="*/ 1662545 h 2075262"/>
                      <a:gd name="connsiteX4" fmla="*/ 49810 w 545497"/>
                      <a:gd name="connsiteY4" fmla="*/ 645834 h 2075262"/>
                      <a:gd name="connsiteX5" fmla="*/ 100965 w 545497"/>
                      <a:gd name="connsiteY5" fmla="*/ 639440 h 2075262"/>
                      <a:gd name="connsiteX6" fmla="*/ 139332 w 545497"/>
                      <a:gd name="connsiteY6" fmla="*/ 0 h 2075262"/>
                      <a:gd name="connsiteX7" fmla="*/ 407897 w 545497"/>
                      <a:gd name="connsiteY7" fmla="*/ 0 h 2075262"/>
                      <a:gd name="connsiteX8" fmla="*/ 455855 w 545497"/>
                      <a:gd name="connsiteY8" fmla="*/ 633045 h 2075262"/>
                      <a:gd name="connsiteX9" fmla="*/ 500615 w 545497"/>
                      <a:gd name="connsiteY9" fmla="*/ 636243 h 2075262"/>
                      <a:gd name="connsiteX10" fmla="*/ 545015 w 545497"/>
                      <a:gd name="connsiteY10" fmla="*/ 1672136 h 2075262"/>
                      <a:gd name="connsiteX11" fmla="*/ 545376 w 545497"/>
                      <a:gd name="connsiteY11" fmla="*/ 2074984 h 2075262"/>
                      <a:gd name="connsiteX12" fmla="*/ 491557 w 545497"/>
                      <a:gd name="connsiteY12" fmla="*/ 2075262 h 2075262"/>
                      <a:gd name="connsiteX0" fmla="*/ 466655 w 545498"/>
                      <a:gd name="connsiteY0" fmla="*/ 2071705 h 2074984"/>
                      <a:gd name="connsiteX1" fmla="*/ 88140 w 545498"/>
                      <a:gd name="connsiteY1" fmla="*/ 2073351 h 2074984"/>
                      <a:gd name="connsiteX2" fmla="*/ 5049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45376 w 545498"/>
                      <a:gd name="connsiteY11" fmla="*/ 2074984 h 2074984"/>
                      <a:gd name="connsiteX12" fmla="*/ 466655 w 545498"/>
                      <a:gd name="connsiteY12" fmla="*/ 2071705 h 2074984"/>
                      <a:gd name="connsiteX0" fmla="*/ 466655 w 545498"/>
                      <a:gd name="connsiteY0" fmla="*/ 2071705 h 2074984"/>
                      <a:gd name="connsiteX1" fmla="*/ 88140 w 545498"/>
                      <a:gd name="connsiteY1" fmla="*/ 2073351 h 2074984"/>
                      <a:gd name="connsiteX2" fmla="*/ 5049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66655 w 545498"/>
                      <a:gd name="connsiteY12" fmla="*/ 2071705 h 2074984"/>
                      <a:gd name="connsiteX0" fmla="*/ 466655 w 545498"/>
                      <a:gd name="connsiteY0" fmla="*/ 2071705 h 2074984"/>
                      <a:gd name="connsiteX1" fmla="*/ 102369 w 545498"/>
                      <a:gd name="connsiteY1" fmla="*/ 2073351 h 2074984"/>
                      <a:gd name="connsiteX2" fmla="*/ 5049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66655 w 545498"/>
                      <a:gd name="connsiteY12" fmla="*/ 2071705 h 2074984"/>
                      <a:gd name="connsiteX0" fmla="*/ 466655 w 545498"/>
                      <a:gd name="connsiteY0" fmla="*/ 2071705 h 2074984"/>
                      <a:gd name="connsiteX1" fmla="*/ 102369 w 545498"/>
                      <a:gd name="connsiteY1" fmla="*/ 2073351 h 2074984"/>
                      <a:gd name="connsiteX2" fmla="*/ 15721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66655 w 545498"/>
                      <a:gd name="connsiteY12" fmla="*/ 2071705 h 2074984"/>
                      <a:gd name="connsiteX0" fmla="*/ 455982 w 545498"/>
                      <a:gd name="connsiteY0" fmla="*/ 2071705 h 2074984"/>
                      <a:gd name="connsiteX1" fmla="*/ 102369 w 545498"/>
                      <a:gd name="connsiteY1" fmla="*/ 2073351 h 2074984"/>
                      <a:gd name="connsiteX2" fmla="*/ 15721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55982 w 545498"/>
                      <a:gd name="connsiteY12" fmla="*/ 2071705 h 2074984"/>
                      <a:gd name="connsiteX0" fmla="*/ 455982 w 545498"/>
                      <a:gd name="connsiteY0" fmla="*/ 2071705 h 2076910"/>
                      <a:gd name="connsiteX1" fmla="*/ 120155 w 545498"/>
                      <a:gd name="connsiteY1" fmla="*/ 2076910 h 2076910"/>
                      <a:gd name="connsiteX2" fmla="*/ 15721 w 545498"/>
                      <a:gd name="connsiteY2" fmla="*/ 2071787 h 2076910"/>
                      <a:gd name="connsiteX3" fmla="*/ 1851 w 545498"/>
                      <a:gd name="connsiteY3" fmla="*/ 1662545 h 2076910"/>
                      <a:gd name="connsiteX4" fmla="*/ 49810 w 545498"/>
                      <a:gd name="connsiteY4" fmla="*/ 645834 h 2076910"/>
                      <a:gd name="connsiteX5" fmla="*/ 100965 w 545498"/>
                      <a:gd name="connsiteY5" fmla="*/ 639440 h 2076910"/>
                      <a:gd name="connsiteX6" fmla="*/ 139332 w 545498"/>
                      <a:gd name="connsiteY6" fmla="*/ 0 h 2076910"/>
                      <a:gd name="connsiteX7" fmla="*/ 407897 w 545498"/>
                      <a:gd name="connsiteY7" fmla="*/ 0 h 2076910"/>
                      <a:gd name="connsiteX8" fmla="*/ 455855 w 545498"/>
                      <a:gd name="connsiteY8" fmla="*/ 633045 h 2076910"/>
                      <a:gd name="connsiteX9" fmla="*/ 500615 w 545498"/>
                      <a:gd name="connsiteY9" fmla="*/ 636243 h 2076910"/>
                      <a:gd name="connsiteX10" fmla="*/ 545015 w 545498"/>
                      <a:gd name="connsiteY10" fmla="*/ 1672136 h 2076910"/>
                      <a:gd name="connsiteX11" fmla="*/ 538260 w 545498"/>
                      <a:gd name="connsiteY11" fmla="*/ 2074984 h 2076910"/>
                      <a:gd name="connsiteX12" fmla="*/ 455982 w 545498"/>
                      <a:gd name="connsiteY12" fmla="*/ 2071705 h 2076910"/>
                      <a:gd name="connsiteX0" fmla="*/ 455982 w 545498"/>
                      <a:gd name="connsiteY0" fmla="*/ 2071705 h 2074984"/>
                      <a:gd name="connsiteX1" fmla="*/ 123713 w 545498"/>
                      <a:gd name="connsiteY1" fmla="*/ 2073353 h 2074984"/>
                      <a:gd name="connsiteX2" fmla="*/ 15721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55982 w 545498"/>
                      <a:gd name="connsiteY12" fmla="*/ 2071705 h 2074984"/>
                      <a:gd name="connsiteX0" fmla="*/ 455982 w 545498"/>
                      <a:gd name="connsiteY0" fmla="*/ 2071705 h 2074984"/>
                      <a:gd name="connsiteX1" fmla="*/ 123713 w 545498"/>
                      <a:gd name="connsiteY1" fmla="*/ 2073353 h 2074984"/>
                      <a:gd name="connsiteX2" fmla="*/ 26394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38260 w 545498"/>
                      <a:gd name="connsiteY11" fmla="*/ 2074984 h 2074984"/>
                      <a:gd name="connsiteX12" fmla="*/ 455982 w 545498"/>
                      <a:gd name="connsiteY12" fmla="*/ 2071705 h 2074984"/>
                      <a:gd name="connsiteX0" fmla="*/ 455982 w 545498"/>
                      <a:gd name="connsiteY0" fmla="*/ 2071705 h 2074984"/>
                      <a:gd name="connsiteX1" fmla="*/ 123713 w 545498"/>
                      <a:gd name="connsiteY1" fmla="*/ 2073353 h 2074984"/>
                      <a:gd name="connsiteX2" fmla="*/ 26394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24031 w 545498"/>
                      <a:gd name="connsiteY11" fmla="*/ 2074984 h 2074984"/>
                      <a:gd name="connsiteX12" fmla="*/ 455982 w 545498"/>
                      <a:gd name="connsiteY12" fmla="*/ 2071705 h 2074984"/>
                      <a:gd name="connsiteX0" fmla="*/ 455982 w 545498"/>
                      <a:gd name="connsiteY0" fmla="*/ 2071705 h 2074984"/>
                      <a:gd name="connsiteX1" fmla="*/ 123713 w 545498"/>
                      <a:gd name="connsiteY1" fmla="*/ 2073353 h 2074984"/>
                      <a:gd name="connsiteX2" fmla="*/ 26394 w 545498"/>
                      <a:gd name="connsiteY2" fmla="*/ 2071787 h 2074984"/>
                      <a:gd name="connsiteX3" fmla="*/ 1851 w 545498"/>
                      <a:gd name="connsiteY3" fmla="*/ 1662545 h 2074984"/>
                      <a:gd name="connsiteX4" fmla="*/ 49810 w 545498"/>
                      <a:gd name="connsiteY4" fmla="*/ 645834 h 2074984"/>
                      <a:gd name="connsiteX5" fmla="*/ 100965 w 545498"/>
                      <a:gd name="connsiteY5" fmla="*/ 639440 h 2074984"/>
                      <a:gd name="connsiteX6" fmla="*/ 139332 w 545498"/>
                      <a:gd name="connsiteY6" fmla="*/ 0 h 2074984"/>
                      <a:gd name="connsiteX7" fmla="*/ 407897 w 545498"/>
                      <a:gd name="connsiteY7" fmla="*/ 0 h 2074984"/>
                      <a:gd name="connsiteX8" fmla="*/ 455855 w 545498"/>
                      <a:gd name="connsiteY8" fmla="*/ 633045 h 2074984"/>
                      <a:gd name="connsiteX9" fmla="*/ 500615 w 545498"/>
                      <a:gd name="connsiteY9" fmla="*/ 636243 h 2074984"/>
                      <a:gd name="connsiteX10" fmla="*/ 545015 w 545498"/>
                      <a:gd name="connsiteY10" fmla="*/ 1672136 h 2074984"/>
                      <a:gd name="connsiteX11" fmla="*/ 524031 w 545498"/>
                      <a:gd name="connsiteY11" fmla="*/ 2074984 h 2074984"/>
                      <a:gd name="connsiteX12" fmla="*/ 455982 w 545498"/>
                      <a:gd name="connsiteY12" fmla="*/ 2071705 h 2074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45498" h="2074984">
                        <a:moveTo>
                          <a:pt x="455982" y="2071705"/>
                        </a:moveTo>
                        <a:lnTo>
                          <a:pt x="123713" y="2073353"/>
                        </a:lnTo>
                        <a:lnTo>
                          <a:pt x="26394" y="2071787"/>
                        </a:lnTo>
                        <a:lnTo>
                          <a:pt x="1851" y="1662545"/>
                        </a:lnTo>
                        <a:cubicBezTo>
                          <a:pt x="-5608" y="1320444"/>
                          <a:pt x="9312" y="984738"/>
                          <a:pt x="49810" y="645834"/>
                        </a:cubicBezTo>
                        <a:lnTo>
                          <a:pt x="100965" y="639440"/>
                        </a:lnTo>
                        <a:cubicBezTo>
                          <a:pt x="104162" y="420964"/>
                          <a:pt x="126543" y="215278"/>
                          <a:pt x="139332" y="0"/>
                        </a:cubicBezTo>
                        <a:lnTo>
                          <a:pt x="407897" y="0"/>
                        </a:lnTo>
                        <a:cubicBezTo>
                          <a:pt x="423883" y="214212"/>
                          <a:pt x="449461" y="422031"/>
                          <a:pt x="455855" y="633045"/>
                        </a:cubicBezTo>
                        <a:lnTo>
                          <a:pt x="500615" y="636243"/>
                        </a:lnTo>
                        <a:cubicBezTo>
                          <a:pt x="535785" y="984738"/>
                          <a:pt x="548213" y="1320444"/>
                          <a:pt x="545015" y="1672136"/>
                        </a:cubicBezTo>
                        <a:cubicBezTo>
                          <a:pt x="546081" y="1806419"/>
                          <a:pt x="533635" y="1940701"/>
                          <a:pt x="524031" y="2074984"/>
                        </a:cubicBezTo>
                        <a:lnTo>
                          <a:pt x="455982" y="20717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66" name="任意多边形: 形状 165">
                    <a:extLst>
                      <a:ext uri="{FF2B5EF4-FFF2-40B4-BE49-F238E27FC236}">
                        <a16:creationId xmlns:a16="http://schemas.microsoft.com/office/drawing/2014/main" id="{D3B47F39-AD90-42A5-857C-D45B2983E748}"/>
                      </a:ext>
                    </a:extLst>
                  </p:cNvPr>
                  <p:cNvSpPr/>
                  <p:nvPr/>
                </p:nvSpPr>
                <p:spPr>
                  <a:xfrm flipV="1">
                    <a:off x="7036347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3175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67" name="任意多边形: 形状 166">
                    <a:extLst>
                      <a:ext uri="{FF2B5EF4-FFF2-40B4-BE49-F238E27FC236}">
                        <a16:creationId xmlns:a16="http://schemas.microsoft.com/office/drawing/2014/main" id="{D098CA40-B850-484D-A692-E369BDFFA210}"/>
                      </a:ext>
                    </a:extLst>
                  </p:cNvPr>
                  <p:cNvSpPr/>
                  <p:nvPr/>
                </p:nvSpPr>
                <p:spPr>
                  <a:xfrm flipV="1">
                    <a:off x="7088268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3175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68" name="任意多边形: 形状 167">
                    <a:extLst>
                      <a:ext uri="{FF2B5EF4-FFF2-40B4-BE49-F238E27FC236}">
                        <a16:creationId xmlns:a16="http://schemas.microsoft.com/office/drawing/2014/main" id="{F0749EDB-DE08-47A5-B011-1078DED0544D}"/>
                      </a:ext>
                    </a:extLst>
                  </p:cNvPr>
                  <p:cNvSpPr/>
                  <p:nvPr/>
                </p:nvSpPr>
                <p:spPr>
                  <a:xfrm flipV="1">
                    <a:off x="7143454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3175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69" name="任意多边形: 形状 168">
                    <a:extLst>
                      <a:ext uri="{FF2B5EF4-FFF2-40B4-BE49-F238E27FC236}">
                        <a16:creationId xmlns:a16="http://schemas.microsoft.com/office/drawing/2014/main" id="{37BDDBCF-9A53-4E99-B059-47720FDAD253}"/>
                      </a:ext>
                    </a:extLst>
                  </p:cNvPr>
                  <p:cNvSpPr/>
                  <p:nvPr/>
                </p:nvSpPr>
                <p:spPr>
                  <a:xfrm flipV="1">
                    <a:off x="6987366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3175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70" name="任意多边形: 形状 169">
                    <a:extLst>
                      <a:ext uri="{FF2B5EF4-FFF2-40B4-BE49-F238E27FC236}">
                        <a16:creationId xmlns:a16="http://schemas.microsoft.com/office/drawing/2014/main" id="{930E16FC-8D70-4078-B9EF-A59A08E9ED33}"/>
                      </a:ext>
                    </a:extLst>
                  </p:cNvPr>
                  <p:cNvSpPr/>
                  <p:nvPr/>
                </p:nvSpPr>
                <p:spPr>
                  <a:xfrm rot="21447474" flipV="1">
                    <a:off x="6941827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3175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71" name="任意多边形: 形状 170">
                    <a:extLst>
                      <a:ext uri="{FF2B5EF4-FFF2-40B4-BE49-F238E27FC236}">
                        <a16:creationId xmlns:a16="http://schemas.microsoft.com/office/drawing/2014/main" id="{114500FB-E41F-44C5-A8C0-E1FD802B9A0D}"/>
                      </a:ext>
                    </a:extLst>
                  </p:cNvPr>
                  <p:cNvSpPr/>
                  <p:nvPr/>
                </p:nvSpPr>
                <p:spPr>
                  <a:xfrm flipV="1">
                    <a:off x="7190462" y="4253201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3175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72" name="任意多边形: 形状 171">
                    <a:extLst>
                      <a:ext uri="{FF2B5EF4-FFF2-40B4-BE49-F238E27FC236}">
                        <a16:creationId xmlns:a16="http://schemas.microsoft.com/office/drawing/2014/main" id="{E1CC0EF6-77E8-40F3-A42D-7752491D10E1}"/>
                      </a:ext>
                    </a:extLst>
                  </p:cNvPr>
                  <p:cNvSpPr/>
                  <p:nvPr/>
                </p:nvSpPr>
                <p:spPr>
                  <a:xfrm rot="178066" flipV="1">
                    <a:off x="7231945" y="4254839"/>
                    <a:ext cx="42784" cy="331444"/>
                  </a:xfrm>
                  <a:custGeom>
                    <a:avLst/>
                    <a:gdLst>
                      <a:gd name="connsiteX0" fmla="*/ 58420 w 58420"/>
                      <a:gd name="connsiteY0" fmla="*/ 147320 h 147320"/>
                      <a:gd name="connsiteX1" fmla="*/ 0 w 58420"/>
                      <a:gd name="connsiteY1" fmla="*/ 147320 h 147320"/>
                      <a:gd name="connsiteX2" fmla="*/ 7620 w 58420"/>
                      <a:gd name="connsiteY2" fmla="*/ 0 h 147320"/>
                      <a:gd name="connsiteX3" fmla="*/ 55880 w 58420"/>
                      <a:gd name="connsiteY3" fmla="*/ 0 h 147320"/>
                      <a:gd name="connsiteX4" fmla="*/ 58420 w 58420"/>
                      <a:gd name="connsiteY4" fmla="*/ 147320 h 147320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58420"/>
                      <a:gd name="connsiteY0" fmla="*/ 487163 h 487163"/>
                      <a:gd name="connsiteX1" fmla="*/ 0 w 58420"/>
                      <a:gd name="connsiteY1" fmla="*/ 487163 h 487163"/>
                      <a:gd name="connsiteX2" fmla="*/ 7620 w 58420"/>
                      <a:gd name="connsiteY2" fmla="*/ 339843 h 487163"/>
                      <a:gd name="connsiteX3" fmla="*/ 55880 w 58420"/>
                      <a:gd name="connsiteY3" fmla="*/ 0 h 487163"/>
                      <a:gd name="connsiteX4" fmla="*/ 58420 w 58420"/>
                      <a:gd name="connsiteY4" fmla="*/ 487163 h 487163"/>
                      <a:gd name="connsiteX0" fmla="*/ 58420 w 60887"/>
                      <a:gd name="connsiteY0" fmla="*/ 332434 h 332434"/>
                      <a:gd name="connsiteX1" fmla="*/ 0 w 60887"/>
                      <a:gd name="connsiteY1" fmla="*/ 332434 h 332434"/>
                      <a:gd name="connsiteX2" fmla="*/ 7620 w 60887"/>
                      <a:gd name="connsiteY2" fmla="*/ 185114 h 332434"/>
                      <a:gd name="connsiteX3" fmla="*/ 60770 w 60887"/>
                      <a:gd name="connsiteY3" fmla="*/ 92208 h 332434"/>
                      <a:gd name="connsiteX4" fmla="*/ 58420 w 60887"/>
                      <a:gd name="connsiteY4" fmla="*/ 332434 h 332434"/>
                      <a:gd name="connsiteX0" fmla="*/ 58420 w 66946"/>
                      <a:gd name="connsiteY0" fmla="*/ 332434 h 332434"/>
                      <a:gd name="connsiteX1" fmla="*/ 0 w 66946"/>
                      <a:gd name="connsiteY1" fmla="*/ 332434 h 332434"/>
                      <a:gd name="connsiteX2" fmla="*/ 7620 w 66946"/>
                      <a:gd name="connsiteY2" fmla="*/ 185114 h 332434"/>
                      <a:gd name="connsiteX3" fmla="*/ 60770 w 66946"/>
                      <a:gd name="connsiteY3" fmla="*/ 92208 h 332434"/>
                      <a:gd name="connsiteX4" fmla="*/ 58420 w 66946"/>
                      <a:gd name="connsiteY4" fmla="*/ 332434 h 332434"/>
                      <a:gd name="connsiteX0" fmla="*/ 58420 w 66946"/>
                      <a:gd name="connsiteY0" fmla="*/ 463910 h 463910"/>
                      <a:gd name="connsiteX1" fmla="*/ 0 w 66946"/>
                      <a:gd name="connsiteY1" fmla="*/ 463910 h 463910"/>
                      <a:gd name="connsiteX2" fmla="*/ 7620 w 66946"/>
                      <a:gd name="connsiteY2" fmla="*/ 316590 h 463910"/>
                      <a:gd name="connsiteX3" fmla="*/ 60770 w 66946"/>
                      <a:gd name="connsiteY3" fmla="*/ 223684 h 463910"/>
                      <a:gd name="connsiteX4" fmla="*/ 58420 w 66946"/>
                      <a:gd name="connsiteY4" fmla="*/ 463910 h 463910"/>
                      <a:gd name="connsiteX0" fmla="*/ 58420 w 62704"/>
                      <a:gd name="connsiteY0" fmla="*/ 463910 h 463910"/>
                      <a:gd name="connsiteX1" fmla="*/ 0 w 62704"/>
                      <a:gd name="connsiteY1" fmla="*/ 463910 h 463910"/>
                      <a:gd name="connsiteX2" fmla="*/ 7620 w 62704"/>
                      <a:gd name="connsiteY2" fmla="*/ 316590 h 463910"/>
                      <a:gd name="connsiteX3" fmla="*/ 60770 w 62704"/>
                      <a:gd name="connsiteY3" fmla="*/ 223684 h 463910"/>
                      <a:gd name="connsiteX4" fmla="*/ 58420 w 62704"/>
                      <a:gd name="connsiteY4" fmla="*/ 463910 h 463910"/>
                      <a:gd name="connsiteX0" fmla="*/ 58420 w 62704"/>
                      <a:gd name="connsiteY0" fmla="*/ 506164 h 506164"/>
                      <a:gd name="connsiteX1" fmla="*/ 0 w 62704"/>
                      <a:gd name="connsiteY1" fmla="*/ 506164 h 506164"/>
                      <a:gd name="connsiteX2" fmla="*/ 7620 w 62704"/>
                      <a:gd name="connsiteY2" fmla="*/ 275717 h 506164"/>
                      <a:gd name="connsiteX3" fmla="*/ 60770 w 62704"/>
                      <a:gd name="connsiteY3" fmla="*/ 265938 h 506164"/>
                      <a:gd name="connsiteX4" fmla="*/ 58420 w 62704"/>
                      <a:gd name="connsiteY4" fmla="*/ 506164 h 506164"/>
                      <a:gd name="connsiteX0" fmla="*/ 58420 w 62704"/>
                      <a:gd name="connsiteY0" fmla="*/ 465470 h 465470"/>
                      <a:gd name="connsiteX1" fmla="*/ 0 w 62704"/>
                      <a:gd name="connsiteY1" fmla="*/ 465470 h 465470"/>
                      <a:gd name="connsiteX2" fmla="*/ 7620 w 62704"/>
                      <a:gd name="connsiteY2" fmla="*/ 235023 h 465470"/>
                      <a:gd name="connsiteX3" fmla="*/ 60770 w 62704"/>
                      <a:gd name="connsiteY3" fmla="*/ 225244 h 465470"/>
                      <a:gd name="connsiteX4" fmla="*/ 58420 w 62704"/>
                      <a:gd name="connsiteY4" fmla="*/ 465470 h 465470"/>
                      <a:gd name="connsiteX0" fmla="*/ 58420 w 62704"/>
                      <a:gd name="connsiteY0" fmla="*/ 465470 h 485029"/>
                      <a:gd name="connsiteX1" fmla="*/ 0 w 62704"/>
                      <a:gd name="connsiteY1" fmla="*/ 465470 h 485029"/>
                      <a:gd name="connsiteX2" fmla="*/ 7620 w 62704"/>
                      <a:gd name="connsiteY2" fmla="*/ 235023 h 485029"/>
                      <a:gd name="connsiteX3" fmla="*/ 60770 w 62704"/>
                      <a:gd name="connsiteY3" fmla="*/ 225244 h 485029"/>
                      <a:gd name="connsiteX4" fmla="*/ 58420 w 62704"/>
                      <a:gd name="connsiteY4" fmla="*/ 465470 h 48502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58420 w 62704"/>
                      <a:gd name="connsiteY0" fmla="*/ 465470 h 496669"/>
                      <a:gd name="connsiteX1" fmla="*/ 0 w 62704"/>
                      <a:gd name="connsiteY1" fmla="*/ 465470 h 496669"/>
                      <a:gd name="connsiteX2" fmla="*/ 7620 w 62704"/>
                      <a:gd name="connsiteY2" fmla="*/ 235023 h 496669"/>
                      <a:gd name="connsiteX3" fmla="*/ 60770 w 62704"/>
                      <a:gd name="connsiteY3" fmla="*/ 225244 h 496669"/>
                      <a:gd name="connsiteX4" fmla="*/ 58420 w 62704"/>
                      <a:gd name="connsiteY4" fmla="*/ 465470 h 496669"/>
                      <a:gd name="connsiteX0" fmla="*/ 63310 w 63912"/>
                      <a:gd name="connsiteY0" fmla="*/ 467914 h 497971"/>
                      <a:gd name="connsiteX1" fmla="*/ 0 w 63912"/>
                      <a:gd name="connsiteY1" fmla="*/ 465470 h 497971"/>
                      <a:gd name="connsiteX2" fmla="*/ 7620 w 63912"/>
                      <a:gd name="connsiteY2" fmla="*/ 235023 h 497971"/>
                      <a:gd name="connsiteX3" fmla="*/ 60770 w 63912"/>
                      <a:gd name="connsiteY3" fmla="*/ 225244 h 497971"/>
                      <a:gd name="connsiteX4" fmla="*/ 63310 w 63912"/>
                      <a:gd name="connsiteY4" fmla="*/ 467914 h 497971"/>
                      <a:gd name="connsiteX0" fmla="*/ 63310 w 63912"/>
                      <a:gd name="connsiteY0" fmla="*/ 467914 h 495121"/>
                      <a:gd name="connsiteX1" fmla="*/ 0 w 63912"/>
                      <a:gd name="connsiteY1" fmla="*/ 465470 h 495121"/>
                      <a:gd name="connsiteX2" fmla="*/ 7620 w 63912"/>
                      <a:gd name="connsiteY2" fmla="*/ 235023 h 495121"/>
                      <a:gd name="connsiteX3" fmla="*/ 60770 w 63912"/>
                      <a:gd name="connsiteY3" fmla="*/ 225244 h 495121"/>
                      <a:gd name="connsiteX4" fmla="*/ 63310 w 63912"/>
                      <a:gd name="connsiteY4" fmla="*/ 467914 h 495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912" h="495121">
                        <a:moveTo>
                          <a:pt x="63310" y="467914"/>
                        </a:moveTo>
                        <a:cubicBezTo>
                          <a:pt x="60952" y="504587"/>
                          <a:pt x="-87" y="504589"/>
                          <a:pt x="0" y="465470"/>
                        </a:cubicBezTo>
                        <a:lnTo>
                          <a:pt x="7620" y="235023"/>
                        </a:lnTo>
                        <a:cubicBezTo>
                          <a:pt x="16372" y="-78741"/>
                          <a:pt x="61797" y="-74667"/>
                          <a:pt x="60770" y="225244"/>
                        </a:cubicBezTo>
                        <a:cubicBezTo>
                          <a:pt x="66507" y="370359"/>
                          <a:pt x="62463" y="410341"/>
                          <a:pt x="63310" y="467914"/>
                        </a:cubicBezTo>
                        <a:close/>
                      </a:path>
                    </a:pathLst>
                  </a:custGeom>
                  <a:noFill/>
                  <a:ln w="3175" cap="flat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j-lt"/>
                      <a:ea typeface="+mj-ea"/>
                      <a:cs typeface="+mj-cs"/>
                      <a:sym typeface="Century Gothic"/>
                    </a:endParaRPr>
                  </a:p>
                </p:txBody>
              </p:sp>
              <p:sp>
                <p:nvSpPr>
                  <p:cNvPr id="173" name="任意多边形: 形状 172">
                    <a:extLst>
                      <a:ext uri="{FF2B5EF4-FFF2-40B4-BE49-F238E27FC236}">
                        <a16:creationId xmlns:a16="http://schemas.microsoft.com/office/drawing/2014/main" id="{C98FCC56-DE98-49B1-BD2C-493C45C6D8A9}"/>
                      </a:ext>
                    </a:extLst>
                  </p:cNvPr>
                  <p:cNvSpPr/>
                  <p:nvPr/>
                </p:nvSpPr>
                <p:spPr>
                  <a:xfrm flipV="1">
                    <a:off x="6996381" y="4753874"/>
                    <a:ext cx="236189" cy="0"/>
                  </a:xfrm>
                  <a:custGeom>
                    <a:avLst/>
                    <a:gdLst>
                      <a:gd name="connsiteX0" fmla="*/ 108020 w 108020"/>
                      <a:gd name="connsiteY0" fmla="*/ 0 h 0"/>
                      <a:gd name="connsiteX1" fmla="*/ 0 w 108020"/>
                      <a:gd name="connsiteY1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020">
                        <a:moveTo>
                          <a:pt x="108020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4" name="任意多边形: 形状 173">
                    <a:extLst>
                      <a:ext uri="{FF2B5EF4-FFF2-40B4-BE49-F238E27FC236}">
                        <a16:creationId xmlns:a16="http://schemas.microsoft.com/office/drawing/2014/main" id="{6072F411-7AD9-406B-B295-E2FAEE485C90}"/>
                      </a:ext>
                    </a:extLst>
                  </p:cNvPr>
                  <p:cNvSpPr/>
                  <p:nvPr/>
                </p:nvSpPr>
                <p:spPr>
                  <a:xfrm flipV="1">
                    <a:off x="6930013" y="4066203"/>
                    <a:ext cx="358177" cy="3877"/>
                  </a:xfrm>
                  <a:custGeom>
                    <a:avLst/>
                    <a:gdLst>
                      <a:gd name="connsiteX0" fmla="*/ 163810 w 163810"/>
                      <a:gd name="connsiteY0" fmla="*/ 2445 h 2445"/>
                      <a:gd name="connsiteX1" fmla="*/ 0 w 163810"/>
                      <a:gd name="connsiteY1" fmla="*/ 0 h 2445"/>
                      <a:gd name="connsiteX0" fmla="*/ 10000 w 10000"/>
                      <a:gd name="connsiteY0" fmla="*/ 559 h 7253"/>
                      <a:gd name="connsiteX1" fmla="*/ 0 w 10000"/>
                      <a:gd name="connsiteY1" fmla="*/ 6694 h 7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00" h="7253">
                        <a:moveTo>
                          <a:pt x="10000" y="559"/>
                        </a:moveTo>
                        <a:cubicBezTo>
                          <a:pt x="6667" y="-2774"/>
                          <a:pt x="3333" y="10027"/>
                          <a:pt x="0" y="6694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5" name="椭圆 174">
                    <a:extLst>
                      <a:ext uri="{FF2B5EF4-FFF2-40B4-BE49-F238E27FC236}">
                        <a16:creationId xmlns:a16="http://schemas.microsoft.com/office/drawing/2014/main" id="{A7ADA3A8-DDD2-4A9A-A240-594C3183BD8D}"/>
                      </a:ext>
                    </a:extLst>
                  </p:cNvPr>
                  <p:cNvSpPr/>
                  <p:nvPr/>
                </p:nvSpPr>
                <p:spPr>
                  <a:xfrm flipV="1">
                    <a:off x="7057337" y="3876560"/>
                    <a:ext cx="113238" cy="113239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7C710B6F-244D-4723-BCB7-99D1CB6AA68D}"/>
                </a:ext>
              </a:extLst>
            </p:cNvPr>
            <p:cNvGrpSpPr/>
            <p:nvPr/>
          </p:nvGrpSpPr>
          <p:grpSpPr>
            <a:xfrm>
              <a:off x="8363296" y="810223"/>
              <a:ext cx="313757" cy="284102"/>
              <a:chOff x="5494761" y="3028738"/>
              <a:chExt cx="3926542" cy="3555435"/>
            </a:xfrm>
          </p:grpSpPr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10E4DA00-E9E6-42F5-8FD3-26EEC9CB6FA9}"/>
                  </a:ext>
                </a:extLst>
              </p:cNvPr>
              <p:cNvSpPr/>
              <p:nvPr/>
            </p:nvSpPr>
            <p:spPr>
              <a:xfrm>
                <a:off x="5494761" y="3028738"/>
                <a:ext cx="3926542" cy="2773936"/>
              </a:xfrm>
              <a:custGeom>
                <a:avLst/>
                <a:gdLst>
                  <a:gd name="connsiteX0" fmla="*/ 2236053 w 3888121"/>
                  <a:gd name="connsiteY0" fmla="*/ 2773936 h 2773936"/>
                  <a:gd name="connsiteX1" fmla="*/ 468726 w 3888121"/>
                  <a:gd name="connsiteY1" fmla="*/ 2481942 h 2773936"/>
                  <a:gd name="connsiteX2" fmla="*/ 0 w 3888121"/>
                  <a:gd name="connsiteY2" fmla="*/ 1652067 h 2773936"/>
                  <a:gd name="connsiteX3" fmla="*/ 1805747 w 3888121"/>
                  <a:gd name="connsiteY3" fmla="*/ 0 h 2773936"/>
                  <a:gd name="connsiteX4" fmla="*/ 2074689 w 3888121"/>
                  <a:gd name="connsiteY4" fmla="*/ 69156 h 2773936"/>
                  <a:gd name="connsiteX5" fmla="*/ 2005532 w 3888121"/>
                  <a:gd name="connsiteY5" fmla="*/ 138312 h 2773936"/>
                  <a:gd name="connsiteX6" fmla="*/ 3042877 w 3888121"/>
                  <a:gd name="connsiteY6" fmla="*/ 345781 h 2773936"/>
                  <a:gd name="connsiteX7" fmla="*/ 3142769 w 3888121"/>
                  <a:gd name="connsiteY7" fmla="*/ 245889 h 2773936"/>
                  <a:gd name="connsiteX8" fmla="*/ 3503919 w 3888121"/>
                  <a:gd name="connsiteY8" fmla="*/ 368833 h 2773936"/>
                  <a:gd name="connsiteX9" fmla="*/ 3888121 w 3888121"/>
                  <a:gd name="connsiteY9" fmla="*/ 983556 h 2773936"/>
                  <a:gd name="connsiteX10" fmla="*/ 3795912 w 3888121"/>
                  <a:gd name="connsiteY10" fmla="*/ 1106500 h 2773936"/>
                  <a:gd name="connsiteX11" fmla="*/ 3888121 w 3888121"/>
                  <a:gd name="connsiteY11" fmla="*/ 1260181 h 2773936"/>
                  <a:gd name="connsiteX12" fmla="*/ 2236053 w 3888121"/>
                  <a:gd name="connsiteY12" fmla="*/ 2773936 h 2773936"/>
                  <a:gd name="connsiteX0" fmla="*/ 2274474 w 3926542"/>
                  <a:gd name="connsiteY0" fmla="*/ 2773936 h 2773936"/>
                  <a:gd name="connsiteX1" fmla="*/ 507147 w 3926542"/>
                  <a:gd name="connsiteY1" fmla="*/ 2481942 h 2773936"/>
                  <a:gd name="connsiteX2" fmla="*/ 0 w 3926542"/>
                  <a:gd name="connsiteY2" fmla="*/ 1652067 h 2773936"/>
                  <a:gd name="connsiteX3" fmla="*/ 1844168 w 3926542"/>
                  <a:gd name="connsiteY3" fmla="*/ 0 h 2773936"/>
                  <a:gd name="connsiteX4" fmla="*/ 2113110 w 3926542"/>
                  <a:gd name="connsiteY4" fmla="*/ 69156 h 2773936"/>
                  <a:gd name="connsiteX5" fmla="*/ 2043953 w 3926542"/>
                  <a:gd name="connsiteY5" fmla="*/ 138312 h 2773936"/>
                  <a:gd name="connsiteX6" fmla="*/ 3081298 w 3926542"/>
                  <a:gd name="connsiteY6" fmla="*/ 345781 h 2773936"/>
                  <a:gd name="connsiteX7" fmla="*/ 3181190 w 3926542"/>
                  <a:gd name="connsiteY7" fmla="*/ 245889 h 2773936"/>
                  <a:gd name="connsiteX8" fmla="*/ 3542340 w 3926542"/>
                  <a:gd name="connsiteY8" fmla="*/ 368833 h 2773936"/>
                  <a:gd name="connsiteX9" fmla="*/ 3926542 w 3926542"/>
                  <a:gd name="connsiteY9" fmla="*/ 983556 h 2773936"/>
                  <a:gd name="connsiteX10" fmla="*/ 3834333 w 3926542"/>
                  <a:gd name="connsiteY10" fmla="*/ 1106500 h 2773936"/>
                  <a:gd name="connsiteX11" fmla="*/ 3926542 w 3926542"/>
                  <a:gd name="connsiteY11" fmla="*/ 1260181 h 2773936"/>
                  <a:gd name="connsiteX12" fmla="*/ 2274474 w 3926542"/>
                  <a:gd name="connsiteY12" fmla="*/ 2773936 h 277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26542" h="2773936">
                    <a:moveTo>
                      <a:pt x="2274474" y="2773936"/>
                    </a:moveTo>
                    <a:lnTo>
                      <a:pt x="507147" y="2481942"/>
                    </a:lnTo>
                    <a:lnTo>
                      <a:pt x="0" y="1652067"/>
                    </a:lnTo>
                    <a:lnTo>
                      <a:pt x="1844168" y="0"/>
                    </a:lnTo>
                    <a:lnTo>
                      <a:pt x="2113110" y="69156"/>
                    </a:lnTo>
                    <a:lnTo>
                      <a:pt x="2043953" y="138312"/>
                    </a:lnTo>
                    <a:lnTo>
                      <a:pt x="3081298" y="345781"/>
                    </a:lnTo>
                    <a:lnTo>
                      <a:pt x="3181190" y="245889"/>
                    </a:lnTo>
                    <a:lnTo>
                      <a:pt x="3542340" y="368833"/>
                    </a:lnTo>
                    <a:lnTo>
                      <a:pt x="3926542" y="983556"/>
                    </a:lnTo>
                    <a:lnTo>
                      <a:pt x="3834333" y="1106500"/>
                    </a:lnTo>
                    <a:lnTo>
                      <a:pt x="3926542" y="1260181"/>
                    </a:lnTo>
                    <a:lnTo>
                      <a:pt x="2274474" y="277393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3CF97AD9-B98A-48B4-9AE5-CB092C5A4A6F}"/>
                  </a:ext>
                </a:extLst>
              </p:cNvPr>
              <p:cNvSpPr/>
              <p:nvPr/>
            </p:nvSpPr>
            <p:spPr>
              <a:xfrm>
                <a:off x="7059883" y="3174734"/>
                <a:ext cx="1500808" cy="591671"/>
              </a:xfrm>
              <a:custGeom>
                <a:avLst/>
                <a:gdLst>
                  <a:gd name="connsiteX0" fmla="*/ 430306 w 1483019"/>
                  <a:gd name="connsiteY0" fmla="*/ 0 h 591671"/>
                  <a:gd name="connsiteX1" fmla="*/ 0 w 1483019"/>
                  <a:gd name="connsiteY1" fmla="*/ 391886 h 591671"/>
                  <a:gd name="connsiteX2" fmla="*/ 130629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215153 w 1483019"/>
                  <a:gd name="connsiteY5" fmla="*/ 437990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37990 w 1483019"/>
                  <a:gd name="connsiteY9" fmla="*/ 484094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0629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215153 w 1483019"/>
                  <a:gd name="connsiteY5" fmla="*/ 437990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37990 w 1483019"/>
                  <a:gd name="connsiteY9" fmla="*/ 484094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215153 w 1483019"/>
                  <a:gd name="connsiteY5" fmla="*/ 437990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37990 w 1483019"/>
                  <a:gd name="connsiteY9" fmla="*/ 484094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37990 w 1483019"/>
                  <a:gd name="connsiteY9" fmla="*/ 484094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33434 w 1483019"/>
                  <a:gd name="connsiteY8" fmla="*/ 89788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33434 w 1483019"/>
                  <a:gd name="connsiteY8" fmla="*/ 89788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65092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20135 w 1483019"/>
                  <a:gd name="connsiteY4" fmla="*/ 50798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27251 w 1483019"/>
                  <a:gd name="connsiteY4" fmla="*/ 4368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27251 w 1483019"/>
                  <a:gd name="connsiteY4" fmla="*/ 43682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39863 w 1483019"/>
                  <a:gd name="connsiteY16" fmla="*/ 174879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18515 w 1483019"/>
                  <a:gd name="connsiteY16" fmla="*/ 192669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35748 w 1483019"/>
                  <a:gd name="connsiteY17" fmla="*/ 564492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35748 w 1483019"/>
                  <a:gd name="connsiteY17" fmla="*/ 564492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21516 w 1483019"/>
                  <a:gd name="connsiteY17" fmla="*/ 568050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52114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21516 w 1483019"/>
                  <a:gd name="connsiteY17" fmla="*/ 568050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16642 w 1483019"/>
                  <a:gd name="connsiteY9" fmla="*/ 501884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52114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21516 w 1483019"/>
                  <a:gd name="connsiteY17" fmla="*/ 568050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55780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16642 w 1483019"/>
                  <a:gd name="connsiteY9" fmla="*/ 501884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52114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21516 w 1483019"/>
                  <a:gd name="connsiteY17" fmla="*/ 568050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48095 w 1500808"/>
                  <a:gd name="connsiteY0" fmla="*/ 0 h 591671"/>
                  <a:gd name="connsiteX1" fmla="*/ 0 w 1500808"/>
                  <a:gd name="connsiteY1" fmla="*/ 416791 h 591671"/>
                  <a:gd name="connsiteX2" fmla="*/ 141302 w 1500808"/>
                  <a:gd name="connsiteY2" fmla="*/ 434432 h 591671"/>
                  <a:gd name="connsiteX3" fmla="*/ 538031 w 1500808"/>
                  <a:gd name="connsiteY3" fmla="*/ 31872 h 591671"/>
                  <a:gd name="connsiteX4" fmla="*/ 634366 w 1500808"/>
                  <a:gd name="connsiteY4" fmla="*/ 47240 h 591671"/>
                  <a:gd name="connsiteX5" fmla="*/ 222268 w 1500808"/>
                  <a:gd name="connsiteY5" fmla="*/ 455780 h 591671"/>
                  <a:gd name="connsiteX6" fmla="*/ 371255 w 1500808"/>
                  <a:gd name="connsiteY6" fmla="*/ 476410 h 591671"/>
                  <a:gd name="connsiteX7" fmla="*/ 770256 w 1500808"/>
                  <a:gd name="connsiteY7" fmla="*/ 74419 h 591671"/>
                  <a:gd name="connsiteX8" fmla="*/ 876129 w 1500808"/>
                  <a:gd name="connsiteY8" fmla="*/ 93345 h 591671"/>
                  <a:gd name="connsiteX9" fmla="*/ 434431 w 1500808"/>
                  <a:gd name="connsiteY9" fmla="*/ 501884 h 591671"/>
                  <a:gd name="connsiteX10" fmla="*/ 563356 w 1500808"/>
                  <a:gd name="connsiteY10" fmla="*/ 507146 h 591671"/>
                  <a:gd name="connsiteX11" fmla="*/ 943999 w 1500808"/>
                  <a:gd name="connsiteY11" fmla="*/ 111134 h 591671"/>
                  <a:gd name="connsiteX12" fmla="*/ 1093555 w 1500808"/>
                  <a:gd name="connsiteY12" fmla="*/ 135891 h 591671"/>
                  <a:gd name="connsiteX13" fmla="*/ 654278 w 1500808"/>
                  <a:gd name="connsiteY13" fmla="*/ 536746 h 591671"/>
                  <a:gd name="connsiteX14" fmla="*/ 825181 w 1500808"/>
                  <a:gd name="connsiteY14" fmla="*/ 552114 h 591671"/>
                  <a:gd name="connsiteX15" fmla="*/ 1216499 w 1500808"/>
                  <a:gd name="connsiteY15" fmla="*/ 169049 h 591671"/>
                  <a:gd name="connsiteX16" fmla="*/ 1343420 w 1500808"/>
                  <a:gd name="connsiteY16" fmla="*/ 192669 h 591671"/>
                  <a:gd name="connsiteX17" fmla="*/ 939305 w 1500808"/>
                  <a:gd name="connsiteY17" fmla="*/ 568050 h 591671"/>
                  <a:gd name="connsiteX18" fmla="*/ 1108922 w 1500808"/>
                  <a:gd name="connsiteY18" fmla="*/ 591671 h 591671"/>
                  <a:gd name="connsiteX19" fmla="*/ 1500808 w 1500808"/>
                  <a:gd name="connsiteY19" fmla="*/ 215153 h 59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0808" h="591671">
                    <a:moveTo>
                      <a:pt x="448095" y="0"/>
                    </a:moveTo>
                    <a:lnTo>
                      <a:pt x="0" y="416791"/>
                    </a:lnTo>
                    <a:lnTo>
                      <a:pt x="141302" y="434432"/>
                    </a:lnTo>
                    <a:lnTo>
                      <a:pt x="538031" y="31872"/>
                    </a:lnTo>
                    <a:lnTo>
                      <a:pt x="634366" y="47240"/>
                    </a:lnTo>
                    <a:lnTo>
                      <a:pt x="222268" y="455780"/>
                    </a:lnTo>
                    <a:lnTo>
                      <a:pt x="371255" y="476410"/>
                    </a:lnTo>
                    <a:lnTo>
                      <a:pt x="770256" y="74419"/>
                    </a:lnTo>
                    <a:lnTo>
                      <a:pt x="876129" y="93345"/>
                    </a:lnTo>
                    <a:lnTo>
                      <a:pt x="434431" y="501884"/>
                    </a:lnTo>
                    <a:lnTo>
                      <a:pt x="563356" y="507146"/>
                    </a:lnTo>
                    <a:lnTo>
                      <a:pt x="943999" y="111134"/>
                    </a:lnTo>
                    <a:lnTo>
                      <a:pt x="1093555" y="135891"/>
                    </a:lnTo>
                    <a:lnTo>
                      <a:pt x="654278" y="536746"/>
                    </a:lnTo>
                    <a:lnTo>
                      <a:pt x="825181" y="552114"/>
                    </a:lnTo>
                    <a:lnTo>
                      <a:pt x="1216499" y="169049"/>
                    </a:lnTo>
                    <a:lnTo>
                      <a:pt x="1343420" y="192669"/>
                    </a:lnTo>
                    <a:lnTo>
                      <a:pt x="939305" y="568050"/>
                    </a:lnTo>
                    <a:lnTo>
                      <a:pt x="1108922" y="591671"/>
                    </a:lnTo>
                    <a:lnTo>
                      <a:pt x="1500808" y="215153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C6C48010-64DA-4EAF-979A-5997D9992E63}"/>
                  </a:ext>
                </a:extLst>
              </p:cNvPr>
              <p:cNvSpPr/>
              <p:nvPr/>
            </p:nvSpPr>
            <p:spPr>
              <a:xfrm>
                <a:off x="6033062" y="3744907"/>
                <a:ext cx="1956888" cy="1031814"/>
              </a:xfrm>
              <a:custGeom>
                <a:avLst/>
                <a:gdLst>
                  <a:gd name="connsiteX0" fmla="*/ 903726 w 1956888"/>
                  <a:gd name="connsiteY0" fmla="*/ 0 h 1031814"/>
                  <a:gd name="connsiteX1" fmla="*/ 0 w 1956888"/>
                  <a:gd name="connsiteY1" fmla="*/ 821893 h 1031814"/>
                  <a:gd name="connsiteX2" fmla="*/ 1056719 w 1956888"/>
                  <a:gd name="connsiteY2" fmla="*/ 1031814 h 1031814"/>
                  <a:gd name="connsiteX3" fmla="*/ 1956888 w 1956888"/>
                  <a:gd name="connsiteY3" fmla="*/ 202805 h 1031814"/>
                  <a:gd name="connsiteX4" fmla="*/ 903726 w 1956888"/>
                  <a:gd name="connsiteY4" fmla="*/ 0 h 103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6888" h="1031814">
                    <a:moveTo>
                      <a:pt x="903726" y="0"/>
                    </a:moveTo>
                    <a:lnTo>
                      <a:pt x="0" y="821893"/>
                    </a:lnTo>
                    <a:lnTo>
                      <a:pt x="1056719" y="1031814"/>
                    </a:lnTo>
                    <a:lnTo>
                      <a:pt x="1956888" y="202805"/>
                    </a:lnTo>
                    <a:lnTo>
                      <a:pt x="903726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A70BAEA4-7696-429D-8D84-566DA78C0AA0}"/>
                  </a:ext>
                </a:extLst>
              </p:cNvPr>
              <p:cNvSpPr/>
              <p:nvPr/>
            </p:nvSpPr>
            <p:spPr>
              <a:xfrm>
                <a:off x="5502924" y="3410458"/>
                <a:ext cx="3529513" cy="1604647"/>
              </a:xfrm>
              <a:custGeom>
                <a:avLst/>
                <a:gdLst>
                  <a:gd name="connsiteX0" fmla="*/ 3529513 w 3529513"/>
                  <a:gd name="connsiteY0" fmla="*/ 0 h 1604647"/>
                  <a:gd name="connsiteX1" fmla="*/ 1750524 w 3529513"/>
                  <a:gd name="connsiteY1" fmla="*/ 1604647 h 1604647"/>
                  <a:gd name="connsiteX2" fmla="*/ 0 w 3529513"/>
                  <a:gd name="connsiteY2" fmla="*/ 1266639 h 160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29513" h="1604647">
                    <a:moveTo>
                      <a:pt x="3529513" y="0"/>
                    </a:moveTo>
                    <a:lnTo>
                      <a:pt x="1750524" y="1604647"/>
                    </a:lnTo>
                    <a:lnTo>
                      <a:pt x="0" y="126663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15FEE680-3675-46E7-B59B-218C987E3D51}"/>
                  </a:ext>
                </a:extLst>
              </p:cNvPr>
              <p:cNvSpPr/>
              <p:nvPr/>
            </p:nvSpPr>
            <p:spPr>
              <a:xfrm>
                <a:off x="5997483" y="4968851"/>
                <a:ext cx="1255965" cy="565719"/>
              </a:xfrm>
              <a:custGeom>
                <a:avLst/>
                <a:gdLst>
                  <a:gd name="connsiteX0" fmla="*/ 0 w 1255965"/>
                  <a:gd name="connsiteY0" fmla="*/ 0 h 565719"/>
                  <a:gd name="connsiteX1" fmla="*/ 1056719 w 1255965"/>
                  <a:gd name="connsiteY1" fmla="*/ 188573 h 565719"/>
                  <a:gd name="connsiteX2" fmla="*/ 1255965 w 1255965"/>
                  <a:gd name="connsiteY2" fmla="*/ 565719 h 565719"/>
                  <a:gd name="connsiteX3" fmla="*/ 110297 w 1255965"/>
                  <a:gd name="connsiteY3" fmla="*/ 416284 h 565719"/>
                  <a:gd name="connsiteX4" fmla="*/ 0 w 1255965"/>
                  <a:gd name="connsiteY4" fmla="*/ 0 h 565719"/>
                  <a:gd name="connsiteX0" fmla="*/ 0 w 1255965"/>
                  <a:gd name="connsiteY0" fmla="*/ 0 h 565719"/>
                  <a:gd name="connsiteX1" fmla="*/ 1056719 w 1255965"/>
                  <a:gd name="connsiteY1" fmla="*/ 188573 h 565719"/>
                  <a:gd name="connsiteX2" fmla="*/ 1255965 w 1255965"/>
                  <a:gd name="connsiteY2" fmla="*/ 565719 h 565719"/>
                  <a:gd name="connsiteX3" fmla="*/ 209920 w 1255965"/>
                  <a:gd name="connsiteY3" fmla="*/ 437632 h 565719"/>
                  <a:gd name="connsiteX4" fmla="*/ 0 w 1255965"/>
                  <a:gd name="connsiteY4" fmla="*/ 0 h 565719"/>
                  <a:gd name="connsiteX0" fmla="*/ 0 w 1255965"/>
                  <a:gd name="connsiteY0" fmla="*/ 0 h 565719"/>
                  <a:gd name="connsiteX1" fmla="*/ 1056719 w 1255965"/>
                  <a:gd name="connsiteY1" fmla="*/ 188573 h 565719"/>
                  <a:gd name="connsiteX2" fmla="*/ 1255965 w 1255965"/>
                  <a:gd name="connsiteY2" fmla="*/ 565719 h 565719"/>
                  <a:gd name="connsiteX3" fmla="*/ 224152 w 1255965"/>
                  <a:gd name="connsiteY3" fmla="*/ 416284 h 565719"/>
                  <a:gd name="connsiteX4" fmla="*/ 0 w 1255965"/>
                  <a:gd name="connsiteY4" fmla="*/ 0 h 565719"/>
                  <a:gd name="connsiteX0" fmla="*/ 0 w 1255965"/>
                  <a:gd name="connsiteY0" fmla="*/ 0 h 565719"/>
                  <a:gd name="connsiteX1" fmla="*/ 1056719 w 1255965"/>
                  <a:gd name="connsiteY1" fmla="*/ 188573 h 565719"/>
                  <a:gd name="connsiteX2" fmla="*/ 1255965 w 1255965"/>
                  <a:gd name="connsiteY2" fmla="*/ 565719 h 565719"/>
                  <a:gd name="connsiteX3" fmla="*/ 192130 w 1255965"/>
                  <a:gd name="connsiteY3" fmla="*/ 355798 h 565719"/>
                  <a:gd name="connsiteX4" fmla="*/ 0 w 1255965"/>
                  <a:gd name="connsiteY4" fmla="*/ 0 h 56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5965" h="565719">
                    <a:moveTo>
                      <a:pt x="0" y="0"/>
                    </a:moveTo>
                    <a:lnTo>
                      <a:pt x="1056719" y="188573"/>
                    </a:lnTo>
                    <a:lnTo>
                      <a:pt x="1255965" y="565719"/>
                    </a:lnTo>
                    <a:lnTo>
                      <a:pt x="192130" y="35579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B0188EE5-5DDF-447D-B4A9-9775D48832FA}"/>
                  </a:ext>
                </a:extLst>
              </p:cNvPr>
              <p:cNvSpPr/>
              <p:nvPr/>
            </p:nvSpPr>
            <p:spPr>
              <a:xfrm>
                <a:off x="7491833" y="3602588"/>
                <a:ext cx="1615321" cy="1640228"/>
              </a:xfrm>
              <a:custGeom>
                <a:avLst/>
                <a:gdLst>
                  <a:gd name="connsiteX0" fmla="*/ 1366263 w 1615321"/>
                  <a:gd name="connsiteY0" fmla="*/ 0 h 1640228"/>
                  <a:gd name="connsiteX1" fmla="*/ 1615321 w 1615321"/>
                  <a:gd name="connsiteY1" fmla="*/ 402052 h 1640228"/>
                  <a:gd name="connsiteX2" fmla="*/ 291754 w 1615321"/>
                  <a:gd name="connsiteY2" fmla="*/ 1640228 h 1640228"/>
                  <a:gd name="connsiteX3" fmla="*/ 0 w 1615321"/>
                  <a:gd name="connsiteY3" fmla="*/ 1213270 h 164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5321" h="1640228">
                    <a:moveTo>
                      <a:pt x="1366263" y="0"/>
                    </a:moveTo>
                    <a:lnTo>
                      <a:pt x="1615321" y="402052"/>
                    </a:lnTo>
                    <a:lnTo>
                      <a:pt x="291754" y="1640228"/>
                    </a:lnTo>
                    <a:lnTo>
                      <a:pt x="0" y="121327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A249EFB6-FD74-4669-9746-52425466154F}"/>
                  </a:ext>
                </a:extLst>
              </p:cNvPr>
              <p:cNvSpPr/>
              <p:nvPr/>
            </p:nvSpPr>
            <p:spPr>
              <a:xfrm>
                <a:off x="7257006" y="5011547"/>
                <a:ext cx="501675" cy="789871"/>
              </a:xfrm>
              <a:custGeom>
                <a:avLst/>
                <a:gdLst>
                  <a:gd name="connsiteX0" fmla="*/ 0 w 501675"/>
                  <a:gd name="connsiteY0" fmla="*/ 0 h 789871"/>
                  <a:gd name="connsiteX1" fmla="*/ 501675 w 501675"/>
                  <a:gd name="connsiteY1" fmla="*/ 789871 h 78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1675" h="789871">
                    <a:moveTo>
                      <a:pt x="0" y="0"/>
                    </a:moveTo>
                    <a:lnTo>
                      <a:pt x="501675" y="78987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AE016760-5180-4981-B20C-A0FFE0E3191D}"/>
                  </a:ext>
                </a:extLst>
              </p:cNvPr>
              <p:cNvSpPr/>
              <p:nvPr/>
            </p:nvSpPr>
            <p:spPr>
              <a:xfrm>
                <a:off x="6922557" y="4435155"/>
                <a:ext cx="2497699" cy="2149018"/>
              </a:xfrm>
              <a:custGeom>
                <a:avLst/>
                <a:gdLst>
                  <a:gd name="connsiteX0" fmla="*/ 2348264 w 2497699"/>
                  <a:gd name="connsiteY0" fmla="*/ 0 h 2149018"/>
                  <a:gd name="connsiteX1" fmla="*/ 2497699 w 2497699"/>
                  <a:gd name="connsiteY1" fmla="*/ 241942 h 2149018"/>
                  <a:gd name="connsiteX2" fmla="*/ 857472 w 2497699"/>
                  <a:gd name="connsiteY2" fmla="*/ 2149018 h 2149018"/>
                  <a:gd name="connsiteX3" fmla="*/ 160108 w 2497699"/>
                  <a:gd name="connsiteY3" fmla="*/ 2042279 h 2149018"/>
                  <a:gd name="connsiteX4" fmla="*/ 0 w 2497699"/>
                  <a:gd name="connsiteY4" fmla="*/ 1739850 h 2149018"/>
                  <a:gd name="connsiteX5" fmla="*/ 348681 w 2497699"/>
                  <a:gd name="connsiteY5" fmla="*/ 1284429 h 2149018"/>
                  <a:gd name="connsiteX6" fmla="*/ 846798 w 2497699"/>
                  <a:gd name="connsiteY6" fmla="*/ 1366263 h 2149018"/>
                  <a:gd name="connsiteX7" fmla="*/ 2348264 w 2497699"/>
                  <a:gd name="connsiteY7" fmla="*/ 0 h 214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7699" h="2149018">
                    <a:moveTo>
                      <a:pt x="2348264" y="0"/>
                    </a:moveTo>
                    <a:lnTo>
                      <a:pt x="2497699" y="241942"/>
                    </a:lnTo>
                    <a:lnTo>
                      <a:pt x="857472" y="2149018"/>
                    </a:lnTo>
                    <a:lnTo>
                      <a:pt x="160108" y="2042279"/>
                    </a:lnTo>
                    <a:lnTo>
                      <a:pt x="0" y="1739850"/>
                    </a:lnTo>
                    <a:lnTo>
                      <a:pt x="348681" y="1284429"/>
                    </a:lnTo>
                    <a:lnTo>
                      <a:pt x="846798" y="1366263"/>
                    </a:lnTo>
                    <a:lnTo>
                      <a:pt x="234826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10948662-3CDD-4D0C-A962-9B4BA5D80025}"/>
                  </a:ext>
                </a:extLst>
              </p:cNvPr>
              <p:cNvSpPr/>
              <p:nvPr/>
            </p:nvSpPr>
            <p:spPr>
              <a:xfrm>
                <a:off x="6926114" y="5239258"/>
                <a:ext cx="1455213" cy="1049603"/>
              </a:xfrm>
              <a:custGeom>
                <a:avLst/>
                <a:gdLst>
                  <a:gd name="connsiteX0" fmla="*/ 1455213 w 1455213"/>
                  <a:gd name="connsiteY0" fmla="*/ 0 h 1049603"/>
                  <a:gd name="connsiteX1" fmla="*/ 658226 w 1455213"/>
                  <a:gd name="connsiteY1" fmla="*/ 1049603 h 1049603"/>
                  <a:gd name="connsiteX2" fmla="*/ 0 w 1455213"/>
                  <a:gd name="connsiteY2" fmla="*/ 928632 h 1049603"/>
                  <a:gd name="connsiteX3" fmla="*/ 0 w 1455213"/>
                  <a:gd name="connsiteY3" fmla="*/ 928632 h 1049603"/>
                  <a:gd name="connsiteX4" fmla="*/ 0 w 1455213"/>
                  <a:gd name="connsiteY4" fmla="*/ 928632 h 104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5213" h="1049603">
                    <a:moveTo>
                      <a:pt x="1455213" y="0"/>
                    </a:moveTo>
                    <a:lnTo>
                      <a:pt x="658226" y="1049603"/>
                    </a:lnTo>
                    <a:lnTo>
                      <a:pt x="0" y="928632"/>
                    </a:lnTo>
                    <a:lnTo>
                      <a:pt x="0" y="928632"/>
                    </a:lnTo>
                    <a:lnTo>
                      <a:pt x="0" y="928632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6076B959-8D55-4ED0-9565-CDDED3AD6373}"/>
                  </a:ext>
                </a:extLst>
              </p:cNvPr>
              <p:cNvSpPr/>
              <p:nvPr/>
            </p:nvSpPr>
            <p:spPr>
              <a:xfrm>
                <a:off x="7580782" y="6285303"/>
                <a:ext cx="195689" cy="291754"/>
              </a:xfrm>
              <a:custGeom>
                <a:avLst/>
                <a:gdLst>
                  <a:gd name="connsiteX0" fmla="*/ 195689 w 195689"/>
                  <a:gd name="connsiteY0" fmla="*/ 291754 h 291754"/>
                  <a:gd name="connsiteX1" fmla="*/ 0 w 195689"/>
                  <a:gd name="connsiteY1" fmla="*/ 0 h 29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689" h="291754">
                    <a:moveTo>
                      <a:pt x="195689" y="291754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2FE7AEAC-02AD-4980-9E68-284B0A466570}"/>
                </a:ext>
              </a:extLst>
            </p:cNvPr>
            <p:cNvGrpSpPr/>
            <p:nvPr/>
          </p:nvGrpSpPr>
          <p:grpSpPr>
            <a:xfrm flipH="1">
              <a:off x="4623949" y="799653"/>
              <a:ext cx="313757" cy="284102"/>
              <a:chOff x="5494761" y="3028738"/>
              <a:chExt cx="3926542" cy="3555435"/>
            </a:xfrm>
          </p:grpSpPr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2B8F3464-DB35-4D6A-BA5E-A18EB810C9E5}"/>
                  </a:ext>
                </a:extLst>
              </p:cNvPr>
              <p:cNvSpPr/>
              <p:nvPr/>
            </p:nvSpPr>
            <p:spPr>
              <a:xfrm>
                <a:off x="5494761" y="3028738"/>
                <a:ext cx="3926542" cy="2773936"/>
              </a:xfrm>
              <a:custGeom>
                <a:avLst/>
                <a:gdLst>
                  <a:gd name="connsiteX0" fmla="*/ 2236053 w 3888121"/>
                  <a:gd name="connsiteY0" fmla="*/ 2773936 h 2773936"/>
                  <a:gd name="connsiteX1" fmla="*/ 468726 w 3888121"/>
                  <a:gd name="connsiteY1" fmla="*/ 2481942 h 2773936"/>
                  <a:gd name="connsiteX2" fmla="*/ 0 w 3888121"/>
                  <a:gd name="connsiteY2" fmla="*/ 1652067 h 2773936"/>
                  <a:gd name="connsiteX3" fmla="*/ 1805747 w 3888121"/>
                  <a:gd name="connsiteY3" fmla="*/ 0 h 2773936"/>
                  <a:gd name="connsiteX4" fmla="*/ 2074689 w 3888121"/>
                  <a:gd name="connsiteY4" fmla="*/ 69156 h 2773936"/>
                  <a:gd name="connsiteX5" fmla="*/ 2005532 w 3888121"/>
                  <a:gd name="connsiteY5" fmla="*/ 138312 h 2773936"/>
                  <a:gd name="connsiteX6" fmla="*/ 3042877 w 3888121"/>
                  <a:gd name="connsiteY6" fmla="*/ 345781 h 2773936"/>
                  <a:gd name="connsiteX7" fmla="*/ 3142769 w 3888121"/>
                  <a:gd name="connsiteY7" fmla="*/ 245889 h 2773936"/>
                  <a:gd name="connsiteX8" fmla="*/ 3503919 w 3888121"/>
                  <a:gd name="connsiteY8" fmla="*/ 368833 h 2773936"/>
                  <a:gd name="connsiteX9" fmla="*/ 3888121 w 3888121"/>
                  <a:gd name="connsiteY9" fmla="*/ 983556 h 2773936"/>
                  <a:gd name="connsiteX10" fmla="*/ 3795912 w 3888121"/>
                  <a:gd name="connsiteY10" fmla="*/ 1106500 h 2773936"/>
                  <a:gd name="connsiteX11" fmla="*/ 3888121 w 3888121"/>
                  <a:gd name="connsiteY11" fmla="*/ 1260181 h 2773936"/>
                  <a:gd name="connsiteX12" fmla="*/ 2236053 w 3888121"/>
                  <a:gd name="connsiteY12" fmla="*/ 2773936 h 2773936"/>
                  <a:gd name="connsiteX0" fmla="*/ 2274474 w 3926542"/>
                  <a:gd name="connsiteY0" fmla="*/ 2773936 h 2773936"/>
                  <a:gd name="connsiteX1" fmla="*/ 507147 w 3926542"/>
                  <a:gd name="connsiteY1" fmla="*/ 2481942 h 2773936"/>
                  <a:gd name="connsiteX2" fmla="*/ 0 w 3926542"/>
                  <a:gd name="connsiteY2" fmla="*/ 1652067 h 2773936"/>
                  <a:gd name="connsiteX3" fmla="*/ 1844168 w 3926542"/>
                  <a:gd name="connsiteY3" fmla="*/ 0 h 2773936"/>
                  <a:gd name="connsiteX4" fmla="*/ 2113110 w 3926542"/>
                  <a:gd name="connsiteY4" fmla="*/ 69156 h 2773936"/>
                  <a:gd name="connsiteX5" fmla="*/ 2043953 w 3926542"/>
                  <a:gd name="connsiteY5" fmla="*/ 138312 h 2773936"/>
                  <a:gd name="connsiteX6" fmla="*/ 3081298 w 3926542"/>
                  <a:gd name="connsiteY6" fmla="*/ 345781 h 2773936"/>
                  <a:gd name="connsiteX7" fmla="*/ 3181190 w 3926542"/>
                  <a:gd name="connsiteY7" fmla="*/ 245889 h 2773936"/>
                  <a:gd name="connsiteX8" fmla="*/ 3542340 w 3926542"/>
                  <a:gd name="connsiteY8" fmla="*/ 368833 h 2773936"/>
                  <a:gd name="connsiteX9" fmla="*/ 3926542 w 3926542"/>
                  <a:gd name="connsiteY9" fmla="*/ 983556 h 2773936"/>
                  <a:gd name="connsiteX10" fmla="*/ 3834333 w 3926542"/>
                  <a:gd name="connsiteY10" fmla="*/ 1106500 h 2773936"/>
                  <a:gd name="connsiteX11" fmla="*/ 3926542 w 3926542"/>
                  <a:gd name="connsiteY11" fmla="*/ 1260181 h 2773936"/>
                  <a:gd name="connsiteX12" fmla="*/ 2274474 w 3926542"/>
                  <a:gd name="connsiteY12" fmla="*/ 2773936 h 277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26542" h="2773936">
                    <a:moveTo>
                      <a:pt x="2274474" y="2773936"/>
                    </a:moveTo>
                    <a:lnTo>
                      <a:pt x="507147" y="2481942"/>
                    </a:lnTo>
                    <a:lnTo>
                      <a:pt x="0" y="1652067"/>
                    </a:lnTo>
                    <a:lnTo>
                      <a:pt x="1844168" y="0"/>
                    </a:lnTo>
                    <a:lnTo>
                      <a:pt x="2113110" y="69156"/>
                    </a:lnTo>
                    <a:lnTo>
                      <a:pt x="2043953" y="138312"/>
                    </a:lnTo>
                    <a:lnTo>
                      <a:pt x="3081298" y="345781"/>
                    </a:lnTo>
                    <a:lnTo>
                      <a:pt x="3181190" y="245889"/>
                    </a:lnTo>
                    <a:lnTo>
                      <a:pt x="3542340" y="368833"/>
                    </a:lnTo>
                    <a:lnTo>
                      <a:pt x="3926542" y="983556"/>
                    </a:lnTo>
                    <a:lnTo>
                      <a:pt x="3834333" y="1106500"/>
                    </a:lnTo>
                    <a:lnTo>
                      <a:pt x="3926542" y="1260181"/>
                    </a:lnTo>
                    <a:lnTo>
                      <a:pt x="2274474" y="277393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7FCBE1C0-F7BB-4C25-9FA5-8A3478AE8463}"/>
                  </a:ext>
                </a:extLst>
              </p:cNvPr>
              <p:cNvSpPr/>
              <p:nvPr/>
            </p:nvSpPr>
            <p:spPr>
              <a:xfrm>
                <a:off x="7059883" y="3174734"/>
                <a:ext cx="1500808" cy="591671"/>
              </a:xfrm>
              <a:custGeom>
                <a:avLst/>
                <a:gdLst>
                  <a:gd name="connsiteX0" fmla="*/ 430306 w 1483019"/>
                  <a:gd name="connsiteY0" fmla="*/ 0 h 591671"/>
                  <a:gd name="connsiteX1" fmla="*/ 0 w 1483019"/>
                  <a:gd name="connsiteY1" fmla="*/ 391886 h 591671"/>
                  <a:gd name="connsiteX2" fmla="*/ 130629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215153 w 1483019"/>
                  <a:gd name="connsiteY5" fmla="*/ 437990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37990 w 1483019"/>
                  <a:gd name="connsiteY9" fmla="*/ 484094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0629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215153 w 1483019"/>
                  <a:gd name="connsiteY5" fmla="*/ 437990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37990 w 1483019"/>
                  <a:gd name="connsiteY9" fmla="*/ 484094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215153 w 1483019"/>
                  <a:gd name="connsiteY5" fmla="*/ 437990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37990 w 1483019"/>
                  <a:gd name="connsiteY9" fmla="*/ 484094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37990 w 1483019"/>
                  <a:gd name="connsiteY9" fmla="*/ 484094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33434 w 1483019"/>
                  <a:gd name="connsiteY8" fmla="*/ 89788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33434 w 1483019"/>
                  <a:gd name="connsiteY8" fmla="*/ 89788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65092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20135 w 1483019"/>
                  <a:gd name="connsiteY4" fmla="*/ 50798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27251 w 1483019"/>
                  <a:gd name="connsiteY4" fmla="*/ 4368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27251 w 1483019"/>
                  <a:gd name="connsiteY4" fmla="*/ 43682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39863 w 1483019"/>
                  <a:gd name="connsiteY16" fmla="*/ 174879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18515 w 1483019"/>
                  <a:gd name="connsiteY16" fmla="*/ 192669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35748 w 1483019"/>
                  <a:gd name="connsiteY17" fmla="*/ 564492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35748 w 1483019"/>
                  <a:gd name="connsiteY17" fmla="*/ 564492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21516 w 1483019"/>
                  <a:gd name="connsiteY17" fmla="*/ 568050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52114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21516 w 1483019"/>
                  <a:gd name="connsiteY17" fmla="*/ 568050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16642 w 1483019"/>
                  <a:gd name="connsiteY9" fmla="*/ 501884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52114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21516 w 1483019"/>
                  <a:gd name="connsiteY17" fmla="*/ 568050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55780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16642 w 1483019"/>
                  <a:gd name="connsiteY9" fmla="*/ 501884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52114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21516 w 1483019"/>
                  <a:gd name="connsiteY17" fmla="*/ 568050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48095 w 1500808"/>
                  <a:gd name="connsiteY0" fmla="*/ 0 h 591671"/>
                  <a:gd name="connsiteX1" fmla="*/ 0 w 1500808"/>
                  <a:gd name="connsiteY1" fmla="*/ 416791 h 591671"/>
                  <a:gd name="connsiteX2" fmla="*/ 141302 w 1500808"/>
                  <a:gd name="connsiteY2" fmla="*/ 434432 h 591671"/>
                  <a:gd name="connsiteX3" fmla="*/ 538031 w 1500808"/>
                  <a:gd name="connsiteY3" fmla="*/ 31872 h 591671"/>
                  <a:gd name="connsiteX4" fmla="*/ 634366 w 1500808"/>
                  <a:gd name="connsiteY4" fmla="*/ 47240 h 591671"/>
                  <a:gd name="connsiteX5" fmla="*/ 222268 w 1500808"/>
                  <a:gd name="connsiteY5" fmla="*/ 455780 h 591671"/>
                  <a:gd name="connsiteX6" fmla="*/ 371255 w 1500808"/>
                  <a:gd name="connsiteY6" fmla="*/ 476410 h 591671"/>
                  <a:gd name="connsiteX7" fmla="*/ 770256 w 1500808"/>
                  <a:gd name="connsiteY7" fmla="*/ 74419 h 591671"/>
                  <a:gd name="connsiteX8" fmla="*/ 876129 w 1500808"/>
                  <a:gd name="connsiteY8" fmla="*/ 93345 h 591671"/>
                  <a:gd name="connsiteX9" fmla="*/ 434431 w 1500808"/>
                  <a:gd name="connsiteY9" fmla="*/ 501884 h 591671"/>
                  <a:gd name="connsiteX10" fmla="*/ 563356 w 1500808"/>
                  <a:gd name="connsiteY10" fmla="*/ 507146 h 591671"/>
                  <a:gd name="connsiteX11" fmla="*/ 943999 w 1500808"/>
                  <a:gd name="connsiteY11" fmla="*/ 111134 h 591671"/>
                  <a:gd name="connsiteX12" fmla="*/ 1093555 w 1500808"/>
                  <a:gd name="connsiteY12" fmla="*/ 135891 h 591671"/>
                  <a:gd name="connsiteX13" fmla="*/ 654278 w 1500808"/>
                  <a:gd name="connsiteY13" fmla="*/ 536746 h 591671"/>
                  <a:gd name="connsiteX14" fmla="*/ 825181 w 1500808"/>
                  <a:gd name="connsiteY14" fmla="*/ 552114 h 591671"/>
                  <a:gd name="connsiteX15" fmla="*/ 1216499 w 1500808"/>
                  <a:gd name="connsiteY15" fmla="*/ 169049 h 591671"/>
                  <a:gd name="connsiteX16" fmla="*/ 1343420 w 1500808"/>
                  <a:gd name="connsiteY16" fmla="*/ 192669 h 591671"/>
                  <a:gd name="connsiteX17" fmla="*/ 939305 w 1500808"/>
                  <a:gd name="connsiteY17" fmla="*/ 568050 h 591671"/>
                  <a:gd name="connsiteX18" fmla="*/ 1108922 w 1500808"/>
                  <a:gd name="connsiteY18" fmla="*/ 591671 h 591671"/>
                  <a:gd name="connsiteX19" fmla="*/ 1500808 w 1500808"/>
                  <a:gd name="connsiteY19" fmla="*/ 215153 h 59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0808" h="591671">
                    <a:moveTo>
                      <a:pt x="448095" y="0"/>
                    </a:moveTo>
                    <a:lnTo>
                      <a:pt x="0" y="416791"/>
                    </a:lnTo>
                    <a:lnTo>
                      <a:pt x="141302" y="434432"/>
                    </a:lnTo>
                    <a:lnTo>
                      <a:pt x="538031" y="31872"/>
                    </a:lnTo>
                    <a:lnTo>
                      <a:pt x="634366" y="47240"/>
                    </a:lnTo>
                    <a:lnTo>
                      <a:pt x="222268" y="455780"/>
                    </a:lnTo>
                    <a:lnTo>
                      <a:pt x="371255" y="476410"/>
                    </a:lnTo>
                    <a:lnTo>
                      <a:pt x="770256" y="74419"/>
                    </a:lnTo>
                    <a:lnTo>
                      <a:pt x="876129" y="93345"/>
                    </a:lnTo>
                    <a:lnTo>
                      <a:pt x="434431" y="501884"/>
                    </a:lnTo>
                    <a:lnTo>
                      <a:pt x="563356" y="507146"/>
                    </a:lnTo>
                    <a:lnTo>
                      <a:pt x="943999" y="111134"/>
                    </a:lnTo>
                    <a:lnTo>
                      <a:pt x="1093555" y="135891"/>
                    </a:lnTo>
                    <a:lnTo>
                      <a:pt x="654278" y="536746"/>
                    </a:lnTo>
                    <a:lnTo>
                      <a:pt x="825181" y="552114"/>
                    </a:lnTo>
                    <a:lnTo>
                      <a:pt x="1216499" y="169049"/>
                    </a:lnTo>
                    <a:lnTo>
                      <a:pt x="1343420" y="192669"/>
                    </a:lnTo>
                    <a:lnTo>
                      <a:pt x="939305" y="568050"/>
                    </a:lnTo>
                    <a:lnTo>
                      <a:pt x="1108922" y="591671"/>
                    </a:lnTo>
                    <a:lnTo>
                      <a:pt x="1500808" y="215153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B6C1029B-692B-491C-8312-9BBCB0012B67}"/>
                  </a:ext>
                </a:extLst>
              </p:cNvPr>
              <p:cNvSpPr/>
              <p:nvPr/>
            </p:nvSpPr>
            <p:spPr>
              <a:xfrm>
                <a:off x="6033062" y="3744907"/>
                <a:ext cx="1956888" cy="1031814"/>
              </a:xfrm>
              <a:custGeom>
                <a:avLst/>
                <a:gdLst>
                  <a:gd name="connsiteX0" fmla="*/ 903726 w 1956888"/>
                  <a:gd name="connsiteY0" fmla="*/ 0 h 1031814"/>
                  <a:gd name="connsiteX1" fmla="*/ 0 w 1956888"/>
                  <a:gd name="connsiteY1" fmla="*/ 821893 h 1031814"/>
                  <a:gd name="connsiteX2" fmla="*/ 1056719 w 1956888"/>
                  <a:gd name="connsiteY2" fmla="*/ 1031814 h 1031814"/>
                  <a:gd name="connsiteX3" fmla="*/ 1956888 w 1956888"/>
                  <a:gd name="connsiteY3" fmla="*/ 202805 h 1031814"/>
                  <a:gd name="connsiteX4" fmla="*/ 903726 w 1956888"/>
                  <a:gd name="connsiteY4" fmla="*/ 0 h 103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6888" h="1031814">
                    <a:moveTo>
                      <a:pt x="903726" y="0"/>
                    </a:moveTo>
                    <a:lnTo>
                      <a:pt x="0" y="821893"/>
                    </a:lnTo>
                    <a:lnTo>
                      <a:pt x="1056719" y="1031814"/>
                    </a:lnTo>
                    <a:lnTo>
                      <a:pt x="1956888" y="202805"/>
                    </a:lnTo>
                    <a:lnTo>
                      <a:pt x="903726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DA306900-7B02-41C4-AA09-3D42C39A28EE}"/>
                  </a:ext>
                </a:extLst>
              </p:cNvPr>
              <p:cNvSpPr/>
              <p:nvPr/>
            </p:nvSpPr>
            <p:spPr>
              <a:xfrm>
                <a:off x="5502924" y="3410458"/>
                <a:ext cx="3529513" cy="1604647"/>
              </a:xfrm>
              <a:custGeom>
                <a:avLst/>
                <a:gdLst>
                  <a:gd name="connsiteX0" fmla="*/ 3529513 w 3529513"/>
                  <a:gd name="connsiteY0" fmla="*/ 0 h 1604647"/>
                  <a:gd name="connsiteX1" fmla="*/ 1750524 w 3529513"/>
                  <a:gd name="connsiteY1" fmla="*/ 1604647 h 1604647"/>
                  <a:gd name="connsiteX2" fmla="*/ 0 w 3529513"/>
                  <a:gd name="connsiteY2" fmla="*/ 1266639 h 160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29513" h="1604647">
                    <a:moveTo>
                      <a:pt x="3529513" y="0"/>
                    </a:moveTo>
                    <a:lnTo>
                      <a:pt x="1750524" y="1604647"/>
                    </a:lnTo>
                    <a:lnTo>
                      <a:pt x="0" y="126663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64ECCECD-AFC7-4BD2-AB63-DA8031855411}"/>
                  </a:ext>
                </a:extLst>
              </p:cNvPr>
              <p:cNvSpPr/>
              <p:nvPr/>
            </p:nvSpPr>
            <p:spPr>
              <a:xfrm>
                <a:off x="5997483" y="4968851"/>
                <a:ext cx="1255965" cy="565719"/>
              </a:xfrm>
              <a:custGeom>
                <a:avLst/>
                <a:gdLst>
                  <a:gd name="connsiteX0" fmla="*/ 0 w 1255965"/>
                  <a:gd name="connsiteY0" fmla="*/ 0 h 565719"/>
                  <a:gd name="connsiteX1" fmla="*/ 1056719 w 1255965"/>
                  <a:gd name="connsiteY1" fmla="*/ 188573 h 565719"/>
                  <a:gd name="connsiteX2" fmla="*/ 1255965 w 1255965"/>
                  <a:gd name="connsiteY2" fmla="*/ 565719 h 565719"/>
                  <a:gd name="connsiteX3" fmla="*/ 110297 w 1255965"/>
                  <a:gd name="connsiteY3" fmla="*/ 416284 h 565719"/>
                  <a:gd name="connsiteX4" fmla="*/ 0 w 1255965"/>
                  <a:gd name="connsiteY4" fmla="*/ 0 h 565719"/>
                  <a:gd name="connsiteX0" fmla="*/ 0 w 1255965"/>
                  <a:gd name="connsiteY0" fmla="*/ 0 h 565719"/>
                  <a:gd name="connsiteX1" fmla="*/ 1056719 w 1255965"/>
                  <a:gd name="connsiteY1" fmla="*/ 188573 h 565719"/>
                  <a:gd name="connsiteX2" fmla="*/ 1255965 w 1255965"/>
                  <a:gd name="connsiteY2" fmla="*/ 565719 h 565719"/>
                  <a:gd name="connsiteX3" fmla="*/ 209920 w 1255965"/>
                  <a:gd name="connsiteY3" fmla="*/ 437632 h 565719"/>
                  <a:gd name="connsiteX4" fmla="*/ 0 w 1255965"/>
                  <a:gd name="connsiteY4" fmla="*/ 0 h 565719"/>
                  <a:gd name="connsiteX0" fmla="*/ 0 w 1255965"/>
                  <a:gd name="connsiteY0" fmla="*/ 0 h 565719"/>
                  <a:gd name="connsiteX1" fmla="*/ 1056719 w 1255965"/>
                  <a:gd name="connsiteY1" fmla="*/ 188573 h 565719"/>
                  <a:gd name="connsiteX2" fmla="*/ 1255965 w 1255965"/>
                  <a:gd name="connsiteY2" fmla="*/ 565719 h 565719"/>
                  <a:gd name="connsiteX3" fmla="*/ 224152 w 1255965"/>
                  <a:gd name="connsiteY3" fmla="*/ 416284 h 565719"/>
                  <a:gd name="connsiteX4" fmla="*/ 0 w 1255965"/>
                  <a:gd name="connsiteY4" fmla="*/ 0 h 565719"/>
                  <a:gd name="connsiteX0" fmla="*/ 0 w 1255965"/>
                  <a:gd name="connsiteY0" fmla="*/ 0 h 565719"/>
                  <a:gd name="connsiteX1" fmla="*/ 1056719 w 1255965"/>
                  <a:gd name="connsiteY1" fmla="*/ 188573 h 565719"/>
                  <a:gd name="connsiteX2" fmla="*/ 1255965 w 1255965"/>
                  <a:gd name="connsiteY2" fmla="*/ 565719 h 565719"/>
                  <a:gd name="connsiteX3" fmla="*/ 192130 w 1255965"/>
                  <a:gd name="connsiteY3" fmla="*/ 355798 h 565719"/>
                  <a:gd name="connsiteX4" fmla="*/ 0 w 1255965"/>
                  <a:gd name="connsiteY4" fmla="*/ 0 h 56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5965" h="565719">
                    <a:moveTo>
                      <a:pt x="0" y="0"/>
                    </a:moveTo>
                    <a:lnTo>
                      <a:pt x="1056719" y="188573"/>
                    </a:lnTo>
                    <a:lnTo>
                      <a:pt x="1255965" y="565719"/>
                    </a:lnTo>
                    <a:lnTo>
                      <a:pt x="192130" y="35579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F1253D51-9BC9-42A7-A7CD-6EDC55DDB0B8}"/>
                  </a:ext>
                </a:extLst>
              </p:cNvPr>
              <p:cNvSpPr/>
              <p:nvPr/>
            </p:nvSpPr>
            <p:spPr>
              <a:xfrm>
                <a:off x="7491833" y="3602588"/>
                <a:ext cx="1615321" cy="1640228"/>
              </a:xfrm>
              <a:custGeom>
                <a:avLst/>
                <a:gdLst>
                  <a:gd name="connsiteX0" fmla="*/ 1366263 w 1615321"/>
                  <a:gd name="connsiteY0" fmla="*/ 0 h 1640228"/>
                  <a:gd name="connsiteX1" fmla="*/ 1615321 w 1615321"/>
                  <a:gd name="connsiteY1" fmla="*/ 402052 h 1640228"/>
                  <a:gd name="connsiteX2" fmla="*/ 291754 w 1615321"/>
                  <a:gd name="connsiteY2" fmla="*/ 1640228 h 1640228"/>
                  <a:gd name="connsiteX3" fmla="*/ 0 w 1615321"/>
                  <a:gd name="connsiteY3" fmla="*/ 1213270 h 164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5321" h="1640228">
                    <a:moveTo>
                      <a:pt x="1366263" y="0"/>
                    </a:moveTo>
                    <a:lnTo>
                      <a:pt x="1615321" y="402052"/>
                    </a:lnTo>
                    <a:lnTo>
                      <a:pt x="291754" y="1640228"/>
                    </a:lnTo>
                    <a:lnTo>
                      <a:pt x="0" y="121327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B78626F1-E55B-4C07-AB45-04F125445620}"/>
                  </a:ext>
                </a:extLst>
              </p:cNvPr>
              <p:cNvSpPr/>
              <p:nvPr/>
            </p:nvSpPr>
            <p:spPr>
              <a:xfrm>
                <a:off x="7257006" y="5011547"/>
                <a:ext cx="501675" cy="789871"/>
              </a:xfrm>
              <a:custGeom>
                <a:avLst/>
                <a:gdLst>
                  <a:gd name="connsiteX0" fmla="*/ 0 w 501675"/>
                  <a:gd name="connsiteY0" fmla="*/ 0 h 789871"/>
                  <a:gd name="connsiteX1" fmla="*/ 501675 w 501675"/>
                  <a:gd name="connsiteY1" fmla="*/ 789871 h 78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1675" h="789871">
                    <a:moveTo>
                      <a:pt x="0" y="0"/>
                    </a:moveTo>
                    <a:lnTo>
                      <a:pt x="501675" y="78987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9F937FBA-C8C1-41BB-AD2C-EB1639BBE5C3}"/>
                  </a:ext>
                </a:extLst>
              </p:cNvPr>
              <p:cNvSpPr/>
              <p:nvPr/>
            </p:nvSpPr>
            <p:spPr>
              <a:xfrm>
                <a:off x="6922557" y="4435155"/>
                <a:ext cx="2497699" cy="2149018"/>
              </a:xfrm>
              <a:custGeom>
                <a:avLst/>
                <a:gdLst>
                  <a:gd name="connsiteX0" fmla="*/ 2348264 w 2497699"/>
                  <a:gd name="connsiteY0" fmla="*/ 0 h 2149018"/>
                  <a:gd name="connsiteX1" fmla="*/ 2497699 w 2497699"/>
                  <a:gd name="connsiteY1" fmla="*/ 241942 h 2149018"/>
                  <a:gd name="connsiteX2" fmla="*/ 857472 w 2497699"/>
                  <a:gd name="connsiteY2" fmla="*/ 2149018 h 2149018"/>
                  <a:gd name="connsiteX3" fmla="*/ 160108 w 2497699"/>
                  <a:gd name="connsiteY3" fmla="*/ 2042279 h 2149018"/>
                  <a:gd name="connsiteX4" fmla="*/ 0 w 2497699"/>
                  <a:gd name="connsiteY4" fmla="*/ 1739850 h 2149018"/>
                  <a:gd name="connsiteX5" fmla="*/ 348681 w 2497699"/>
                  <a:gd name="connsiteY5" fmla="*/ 1284429 h 2149018"/>
                  <a:gd name="connsiteX6" fmla="*/ 846798 w 2497699"/>
                  <a:gd name="connsiteY6" fmla="*/ 1366263 h 2149018"/>
                  <a:gd name="connsiteX7" fmla="*/ 2348264 w 2497699"/>
                  <a:gd name="connsiteY7" fmla="*/ 0 h 214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7699" h="2149018">
                    <a:moveTo>
                      <a:pt x="2348264" y="0"/>
                    </a:moveTo>
                    <a:lnTo>
                      <a:pt x="2497699" y="241942"/>
                    </a:lnTo>
                    <a:lnTo>
                      <a:pt x="857472" y="2149018"/>
                    </a:lnTo>
                    <a:lnTo>
                      <a:pt x="160108" y="2042279"/>
                    </a:lnTo>
                    <a:lnTo>
                      <a:pt x="0" y="1739850"/>
                    </a:lnTo>
                    <a:lnTo>
                      <a:pt x="348681" y="1284429"/>
                    </a:lnTo>
                    <a:lnTo>
                      <a:pt x="846798" y="1366263"/>
                    </a:lnTo>
                    <a:lnTo>
                      <a:pt x="234826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47B935F7-C88F-4319-ADFE-ADAC6E0340AB}"/>
                  </a:ext>
                </a:extLst>
              </p:cNvPr>
              <p:cNvSpPr/>
              <p:nvPr/>
            </p:nvSpPr>
            <p:spPr>
              <a:xfrm>
                <a:off x="6926114" y="5239258"/>
                <a:ext cx="1455213" cy="1049603"/>
              </a:xfrm>
              <a:custGeom>
                <a:avLst/>
                <a:gdLst>
                  <a:gd name="connsiteX0" fmla="*/ 1455213 w 1455213"/>
                  <a:gd name="connsiteY0" fmla="*/ 0 h 1049603"/>
                  <a:gd name="connsiteX1" fmla="*/ 658226 w 1455213"/>
                  <a:gd name="connsiteY1" fmla="*/ 1049603 h 1049603"/>
                  <a:gd name="connsiteX2" fmla="*/ 0 w 1455213"/>
                  <a:gd name="connsiteY2" fmla="*/ 928632 h 1049603"/>
                  <a:gd name="connsiteX3" fmla="*/ 0 w 1455213"/>
                  <a:gd name="connsiteY3" fmla="*/ 928632 h 1049603"/>
                  <a:gd name="connsiteX4" fmla="*/ 0 w 1455213"/>
                  <a:gd name="connsiteY4" fmla="*/ 928632 h 104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5213" h="1049603">
                    <a:moveTo>
                      <a:pt x="1455213" y="0"/>
                    </a:moveTo>
                    <a:lnTo>
                      <a:pt x="658226" y="1049603"/>
                    </a:lnTo>
                    <a:lnTo>
                      <a:pt x="0" y="928632"/>
                    </a:lnTo>
                    <a:lnTo>
                      <a:pt x="0" y="928632"/>
                    </a:lnTo>
                    <a:lnTo>
                      <a:pt x="0" y="928632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CECA0AF3-D38D-42F1-9B30-76263889247B}"/>
                  </a:ext>
                </a:extLst>
              </p:cNvPr>
              <p:cNvSpPr/>
              <p:nvPr/>
            </p:nvSpPr>
            <p:spPr>
              <a:xfrm>
                <a:off x="7580782" y="6285303"/>
                <a:ext cx="195689" cy="291754"/>
              </a:xfrm>
              <a:custGeom>
                <a:avLst/>
                <a:gdLst>
                  <a:gd name="connsiteX0" fmla="*/ 195689 w 195689"/>
                  <a:gd name="connsiteY0" fmla="*/ 291754 h 291754"/>
                  <a:gd name="connsiteX1" fmla="*/ 0 w 195689"/>
                  <a:gd name="connsiteY1" fmla="*/ 0 h 29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689" h="291754">
                    <a:moveTo>
                      <a:pt x="195689" y="291754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C5BAF1DB-D226-49E4-841A-2FE3F0083408}"/>
                </a:ext>
              </a:extLst>
            </p:cNvPr>
            <p:cNvSpPr/>
            <p:nvPr/>
          </p:nvSpPr>
          <p:spPr>
            <a:xfrm>
              <a:off x="4813584" y="961104"/>
              <a:ext cx="3688321" cy="419041"/>
            </a:xfrm>
            <a:custGeom>
              <a:avLst/>
              <a:gdLst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2764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62496 w 2939781"/>
                <a:gd name="connsiteY9" fmla="*/ 506346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62496 w 2939781"/>
                <a:gd name="connsiteY9" fmla="*/ 506346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62496 w 2939781"/>
                <a:gd name="connsiteY9" fmla="*/ 506346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62496 w 2939781"/>
                <a:gd name="connsiteY9" fmla="*/ 506346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734101 w 2939781"/>
                <a:gd name="connsiteY3" fmla="*/ 62515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734101 w 2939781"/>
                <a:gd name="connsiteY3" fmla="*/ 62515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28403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734101 w 2939781"/>
                <a:gd name="connsiteY3" fmla="*/ 62515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28403 w 2939781"/>
                <a:gd name="connsiteY10" fmla="*/ 0 h 643357"/>
                <a:gd name="connsiteX0" fmla="*/ 128403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734101 w 2939781"/>
                <a:gd name="connsiteY3" fmla="*/ 62515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28403 w 2939781"/>
                <a:gd name="connsiteY10" fmla="*/ 0 h 643357"/>
                <a:gd name="connsiteX0" fmla="*/ 128403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734101 w 2939781"/>
                <a:gd name="connsiteY3" fmla="*/ 641059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28403 w 2939781"/>
                <a:gd name="connsiteY10" fmla="*/ 0 h 643357"/>
                <a:gd name="connsiteX0" fmla="*/ 128403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734101 w 2939781"/>
                <a:gd name="connsiteY3" fmla="*/ 641059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27550 h 643357"/>
                <a:gd name="connsiteX10" fmla="*/ 128403 w 2939781"/>
                <a:gd name="connsiteY10" fmla="*/ 0 h 643357"/>
                <a:gd name="connsiteX0" fmla="*/ 128403 w 2939781"/>
                <a:gd name="connsiteY0" fmla="*/ 0 h 649011"/>
                <a:gd name="connsiteX1" fmla="*/ 11914 w 2939781"/>
                <a:gd name="connsiteY1" fmla="*/ 17871 h 649011"/>
                <a:gd name="connsiteX2" fmla="*/ 0 w 2939781"/>
                <a:gd name="connsiteY2" fmla="*/ 44678 h 649011"/>
                <a:gd name="connsiteX3" fmla="*/ 731450 w 2939781"/>
                <a:gd name="connsiteY3" fmla="*/ 649011 h 649011"/>
                <a:gd name="connsiteX4" fmla="*/ 2213027 w 2939781"/>
                <a:gd name="connsiteY4" fmla="*/ 643357 h 649011"/>
                <a:gd name="connsiteX5" fmla="*/ 2939781 w 2939781"/>
                <a:gd name="connsiteY5" fmla="*/ 62549 h 649011"/>
                <a:gd name="connsiteX6" fmla="*/ 2921910 w 2939781"/>
                <a:gd name="connsiteY6" fmla="*/ 30113 h 649011"/>
                <a:gd name="connsiteX7" fmla="*/ 2811706 w 2939781"/>
                <a:gd name="connsiteY7" fmla="*/ 11914 h 649011"/>
                <a:gd name="connsiteX8" fmla="*/ 2195156 w 2939781"/>
                <a:gd name="connsiteY8" fmla="*/ 527195 h 649011"/>
                <a:gd name="connsiteX9" fmla="*/ 738642 w 2939781"/>
                <a:gd name="connsiteY9" fmla="*/ 527550 h 649011"/>
                <a:gd name="connsiteX10" fmla="*/ 128403 w 2939781"/>
                <a:gd name="connsiteY10" fmla="*/ 0 h 649011"/>
                <a:gd name="connsiteX0" fmla="*/ 128403 w 2939781"/>
                <a:gd name="connsiteY0" fmla="*/ 0 h 646361"/>
                <a:gd name="connsiteX1" fmla="*/ 11914 w 2939781"/>
                <a:gd name="connsiteY1" fmla="*/ 17871 h 646361"/>
                <a:gd name="connsiteX2" fmla="*/ 0 w 2939781"/>
                <a:gd name="connsiteY2" fmla="*/ 44678 h 646361"/>
                <a:gd name="connsiteX3" fmla="*/ 731450 w 2939781"/>
                <a:gd name="connsiteY3" fmla="*/ 646361 h 646361"/>
                <a:gd name="connsiteX4" fmla="*/ 2213027 w 2939781"/>
                <a:gd name="connsiteY4" fmla="*/ 643357 h 646361"/>
                <a:gd name="connsiteX5" fmla="*/ 2939781 w 2939781"/>
                <a:gd name="connsiteY5" fmla="*/ 62549 h 646361"/>
                <a:gd name="connsiteX6" fmla="*/ 2921910 w 2939781"/>
                <a:gd name="connsiteY6" fmla="*/ 30113 h 646361"/>
                <a:gd name="connsiteX7" fmla="*/ 2811706 w 2939781"/>
                <a:gd name="connsiteY7" fmla="*/ 11914 h 646361"/>
                <a:gd name="connsiteX8" fmla="*/ 2195156 w 2939781"/>
                <a:gd name="connsiteY8" fmla="*/ 527195 h 646361"/>
                <a:gd name="connsiteX9" fmla="*/ 738642 w 2939781"/>
                <a:gd name="connsiteY9" fmla="*/ 527550 h 646361"/>
                <a:gd name="connsiteX10" fmla="*/ 128403 w 2939781"/>
                <a:gd name="connsiteY10" fmla="*/ 0 h 646361"/>
                <a:gd name="connsiteX0" fmla="*/ 128403 w 2939781"/>
                <a:gd name="connsiteY0" fmla="*/ 0 h 643710"/>
                <a:gd name="connsiteX1" fmla="*/ 11914 w 2939781"/>
                <a:gd name="connsiteY1" fmla="*/ 17871 h 643710"/>
                <a:gd name="connsiteX2" fmla="*/ 0 w 2939781"/>
                <a:gd name="connsiteY2" fmla="*/ 44678 h 643710"/>
                <a:gd name="connsiteX3" fmla="*/ 728800 w 2939781"/>
                <a:gd name="connsiteY3" fmla="*/ 643710 h 643710"/>
                <a:gd name="connsiteX4" fmla="*/ 2213027 w 2939781"/>
                <a:gd name="connsiteY4" fmla="*/ 643357 h 643710"/>
                <a:gd name="connsiteX5" fmla="*/ 2939781 w 2939781"/>
                <a:gd name="connsiteY5" fmla="*/ 62549 h 643710"/>
                <a:gd name="connsiteX6" fmla="*/ 2921910 w 2939781"/>
                <a:gd name="connsiteY6" fmla="*/ 30113 h 643710"/>
                <a:gd name="connsiteX7" fmla="*/ 2811706 w 2939781"/>
                <a:gd name="connsiteY7" fmla="*/ 11914 h 643710"/>
                <a:gd name="connsiteX8" fmla="*/ 2195156 w 2939781"/>
                <a:gd name="connsiteY8" fmla="*/ 527195 h 643710"/>
                <a:gd name="connsiteX9" fmla="*/ 738642 w 2939781"/>
                <a:gd name="connsiteY9" fmla="*/ 527550 h 643710"/>
                <a:gd name="connsiteX10" fmla="*/ 128403 w 2939781"/>
                <a:gd name="connsiteY10" fmla="*/ 0 h 643710"/>
                <a:gd name="connsiteX0" fmla="*/ 128403 w 3264567"/>
                <a:gd name="connsiteY0" fmla="*/ 0 h 643710"/>
                <a:gd name="connsiteX1" fmla="*/ 11914 w 3264567"/>
                <a:gd name="connsiteY1" fmla="*/ 17871 h 643710"/>
                <a:gd name="connsiteX2" fmla="*/ 0 w 3264567"/>
                <a:gd name="connsiteY2" fmla="*/ 44678 h 643710"/>
                <a:gd name="connsiteX3" fmla="*/ 728800 w 3264567"/>
                <a:gd name="connsiteY3" fmla="*/ 643710 h 643710"/>
                <a:gd name="connsiteX4" fmla="*/ 2213027 w 3264567"/>
                <a:gd name="connsiteY4" fmla="*/ 643357 h 643710"/>
                <a:gd name="connsiteX5" fmla="*/ 3264567 w 3264567"/>
                <a:gd name="connsiteY5" fmla="*/ 76265 h 643710"/>
                <a:gd name="connsiteX6" fmla="*/ 2921910 w 3264567"/>
                <a:gd name="connsiteY6" fmla="*/ 30113 h 643710"/>
                <a:gd name="connsiteX7" fmla="*/ 2811706 w 3264567"/>
                <a:gd name="connsiteY7" fmla="*/ 11914 h 643710"/>
                <a:gd name="connsiteX8" fmla="*/ 2195156 w 3264567"/>
                <a:gd name="connsiteY8" fmla="*/ 527195 h 643710"/>
                <a:gd name="connsiteX9" fmla="*/ 738642 w 3264567"/>
                <a:gd name="connsiteY9" fmla="*/ 527550 h 643710"/>
                <a:gd name="connsiteX10" fmla="*/ 128403 w 3264567"/>
                <a:gd name="connsiteY10" fmla="*/ 0 h 643710"/>
                <a:gd name="connsiteX0" fmla="*/ 128403 w 3265030"/>
                <a:gd name="connsiteY0" fmla="*/ 0 h 643710"/>
                <a:gd name="connsiteX1" fmla="*/ 11914 w 3265030"/>
                <a:gd name="connsiteY1" fmla="*/ 17871 h 643710"/>
                <a:gd name="connsiteX2" fmla="*/ 0 w 3265030"/>
                <a:gd name="connsiteY2" fmla="*/ 44678 h 643710"/>
                <a:gd name="connsiteX3" fmla="*/ 728800 w 3265030"/>
                <a:gd name="connsiteY3" fmla="*/ 643710 h 643710"/>
                <a:gd name="connsiteX4" fmla="*/ 2213027 w 3265030"/>
                <a:gd name="connsiteY4" fmla="*/ 643357 h 643710"/>
                <a:gd name="connsiteX5" fmla="*/ 3264567 w 3265030"/>
                <a:gd name="connsiteY5" fmla="*/ 76265 h 643710"/>
                <a:gd name="connsiteX6" fmla="*/ 3265030 w 3265030"/>
                <a:gd name="connsiteY6" fmla="*/ 34685 h 643710"/>
                <a:gd name="connsiteX7" fmla="*/ 2811706 w 3265030"/>
                <a:gd name="connsiteY7" fmla="*/ 11914 h 643710"/>
                <a:gd name="connsiteX8" fmla="*/ 2195156 w 3265030"/>
                <a:gd name="connsiteY8" fmla="*/ 527195 h 643710"/>
                <a:gd name="connsiteX9" fmla="*/ 738642 w 3265030"/>
                <a:gd name="connsiteY9" fmla="*/ 527550 h 643710"/>
                <a:gd name="connsiteX10" fmla="*/ 128403 w 3265030"/>
                <a:gd name="connsiteY10" fmla="*/ 0 h 643710"/>
                <a:gd name="connsiteX0" fmla="*/ 128403 w 3265030"/>
                <a:gd name="connsiteY0" fmla="*/ 0 h 643710"/>
                <a:gd name="connsiteX1" fmla="*/ 11914 w 3265030"/>
                <a:gd name="connsiteY1" fmla="*/ 17871 h 643710"/>
                <a:gd name="connsiteX2" fmla="*/ 0 w 3265030"/>
                <a:gd name="connsiteY2" fmla="*/ 44678 h 643710"/>
                <a:gd name="connsiteX3" fmla="*/ 728800 w 3265030"/>
                <a:gd name="connsiteY3" fmla="*/ 643710 h 643710"/>
                <a:gd name="connsiteX4" fmla="*/ 2213027 w 3265030"/>
                <a:gd name="connsiteY4" fmla="*/ 643357 h 643710"/>
                <a:gd name="connsiteX5" fmla="*/ 3264567 w 3265030"/>
                <a:gd name="connsiteY5" fmla="*/ 76265 h 643710"/>
                <a:gd name="connsiteX6" fmla="*/ 3265030 w 3265030"/>
                <a:gd name="connsiteY6" fmla="*/ 34685 h 643710"/>
                <a:gd name="connsiteX7" fmla="*/ 3183638 w 3265030"/>
                <a:gd name="connsiteY7" fmla="*/ 25629 h 643710"/>
                <a:gd name="connsiteX8" fmla="*/ 2195156 w 3265030"/>
                <a:gd name="connsiteY8" fmla="*/ 527195 h 643710"/>
                <a:gd name="connsiteX9" fmla="*/ 738642 w 3265030"/>
                <a:gd name="connsiteY9" fmla="*/ 527550 h 643710"/>
                <a:gd name="connsiteX10" fmla="*/ 128403 w 3265030"/>
                <a:gd name="connsiteY10" fmla="*/ 0 h 643710"/>
                <a:gd name="connsiteX0" fmla="*/ 128403 w 3265030"/>
                <a:gd name="connsiteY0" fmla="*/ 0 h 655501"/>
                <a:gd name="connsiteX1" fmla="*/ 11914 w 3265030"/>
                <a:gd name="connsiteY1" fmla="*/ 17871 h 655501"/>
                <a:gd name="connsiteX2" fmla="*/ 0 w 3265030"/>
                <a:gd name="connsiteY2" fmla="*/ 44678 h 655501"/>
                <a:gd name="connsiteX3" fmla="*/ 728800 w 3265030"/>
                <a:gd name="connsiteY3" fmla="*/ 643710 h 655501"/>
                <a:gd name="connsiteX4" fmla="*/ 2440293 w 3265030"/>
                <a:gd name="connsiteY4" fmla="*/ 655501 h 655501"/>
                <a:gd name="connsiteX5" fmla="*/ 3264567 w 3265030"/>
                <a:gd name="connsiteY5" fmla="*/ 76265 h 655501"/>
                <a:gd name="connsiteX6" fmla="*/ 3265030 w 3265030"/>
                <a:gd name="connsiteY6" fmla="*/ 34685 h 655501"/>
                <a:gd name="connsiteX7" fmla="*/ 3183638 w 3265030"/>
                <a:gd name="connsiteY7" fmla="*/ 25629 h 655501"/>
                <a:gd name="connsiteX8" fmla="*/ 2195156 w 3265030"/>
                <a:gd name="connsiteY8" fmla="*/ 527195 h 655501"/>
                <a:gd name="connsiteX9" fmla="*/ 738642 w 3265030"/>
                <a:gd name="connsiteY9" fmla="*/ 527550 h 655501"/>
                <a:gd name="connsiteX10" fmla="*/ 128403 w 3265030"/>
                <a:gd name="connsiteY10" fmla="*/ 0 h 655501"/>
                <a:gd name="connsiteX0" fmla="*/ 128403 w 3265030"/>
                <a:gd name="connsiteY0" fmla="*/ 0 h 643710"/>
                <a:gd name="connsiteX1" fmla="*/ 11914 w 3265030"/>
                <a:gd name="connsiteY1" fmla="*/ 17871 h 643710"/>
                <a:gd name="connsiteX2" fmla="*/ 0 w 3265030"/>
                <a:gd name="connsiteY2" fmla="*/ 44678 h 643710"/>
                <a:gd name="connsiteX3" fmla="*/ 728800 w 3265030"/>
                <a:gd name="connsiteY3" fmla="*/ 643710 h 643710"/>
                <a:gd name="connsiteX4" fmla="*/ 2458846 w 3265030"/>
                <a:gd name="connsiteY4" fmla="*/ 643358 h 643710"/>
                <a:gd name="connsiteX5" fmla="*/ 3264567 w 3265030"/>
                <a:gd name="connsiteY5" fmla="*/ 76265 h 643710"/>
                <a:gd name="connsiteX6" fmla="*/ 3265030 w 3265030"/>
                <a:gd name="connsiteY6" fmla="*/ 34685 h 643710"/>
                <a:gd name="connsiteX7" fmla="*/ 3183638 w 3265030"/>
                <a:gd name="connsiteY7" fmla="*/ 25629 h 643710"/>
                <a:gd name="connsiteX8" fmla="*/ 2195156 w 3265030"/>
                <a:gd name="connsiteY8" fmla="*/ 527195 h 643710"/>
                <a:gd name="connsiteX9" fmla="*/ 738642 w 3265030"/>
                <a:gd name="connsiteY9" fmla="*/ 527550 h 643710"/>
                <a:gd name="connsiteX10" fmla="*/ 128403 w 3265030"/>
                <a:gd name="connsiteY10" fmla="*/ 0 h 643710"/>
                <a:gd name="connsiteX0" fmla="*/ 128403 w 3265030"/>
                <a:gd name="connsiteY0" fmla="*/ 0 h 643710"/>
                <a:gd name="connsiteX1" fmla="*/ 11914 w 3265030"/>
                <a:gd name="connsiteY1" fmla="*/ 17871 h 643710"/>
                <a:gd name="connsiteX2" fmla="*/ 0 w 3265030"/>
                <a:gd name="connsiteY2" fmla="*/ 44678 h 643710"/>
                <a:gd name="connsiteX3" fmla="*/ 728800 w 3265030"/>
                <a:gd name="connsiteY3" fmla="*/ 643710 h 643710"/>
                <a:gd name="connsiteX4" fmla="*/ 2458846 w 3265030"/>
                <a:gd name="connsiteY4" fmla="*/ 643358 h 643710"/>
                <a:gd name="connsiteX5" fmla="*/ 3264567 w 3265030"/>
                <a:gd name="connsiteY5" fmla="*/ 76265 h 643710"/>
                <a:gd name="connsiteX6" fmla="*/ 3265030 w 3265030"/>
                <a:gd name="connsiteY6" fmla="*/ 34685 h 643710"/>
                <a:gd name="connsiteX7" fmla="*/ 3183638 w 3265030"/>
                <a:gd name="connsiteY7" fmla="*/ 25629 h 643710"/>
                <a:gd name="connsiteX8" fmla="*/ 2431698 w 3265030"/>
                <a:gd name="connsiteY8" fmla="*/ 523147 h 643710"/>
                <a:gd name="connsiteX9" fmla="*/ 738642 w 3265030"/>
                <a:gd name="connsiteY9" fmla="*/ 527550 h 643710"/>
                <a:gd name="connsiteX10" fmla="*/ 128403 w 3265030"/>
                <a:gd name="connsiteY10" fmla="*/ 0 h 643710"/>
                <a:gd name="connsiteX0" fmla="*/ 128403 w 3265030"/>
                <a:gd name="connsiteY0" fmla="*/ 0 h 643710"/>
                <a:gd name="connsiteX1" fmla="*/ 11914 w 3265030"/>
                <a:gd name="connsiteY1" fmla="*/ 17871 h 643710"/>
                <a:gd name="connsiteX2" fmla="*/ 0 w 3265030"/>
                <a:gd name="connsiteY2" fmla="*/ 44678 h 643710"/>
                <a:gd name="connsiteX3" fmla="*/ 728800 w 3265030"/>
                <a:gd name="connsiteY3" fmla="*/ 643710 h 643710"/>
                <a:gd name="connsiteX4" fmla="*/ 2458846 w 3265030"/>
                <a:gd name="connsiteY4" fmla="*/ 643358 h 643710"/>
                <a:gd name="connsiteX5" fmla="*/ 3264567 w 3265030"/>
                <a:gd name="connsiteY5" fmla="*/ 76265 h 643710"/>
                <a:gd name="connsiteX6" fmla="*/ 3265030 w 3265030"/>
                <a:gd name="connsiteY6" fmla="*/ 34685 h 643710"/>
                <a:gd name="connsiteX7" fmla="*/ 3185957 w 3265030"/>
                <a:gd name="connsiteY7" fmla="*/ 13486 h 643710"/>
                <a:gd name="connsiteX8" fmla="*/ 2431698 w 3265030"/>
                <a:gd name="connsiteY8" fmla="*/ 523147 h 643710"/>
                <a:gd name="connsiteX9" fmla="*/ 738642 w 3265030"/>
                <a:gd name="connsiteY9" fmla="*/ 527550 h 643710"/>
                <a:gd name="connsiteX10" fmla="*/ 128403 w 3265030"/>
                <a:gd name="connsiteY10" fmla="*/ 0 h 643710"/>
                <a:gd name="connsiteX0" fmla="*/ 128403 w 3265030"/>
                <a:gd name="connsiteY0" fmla="*/ 0 h 643710"/>
                <a:gd name="connsiteX1" fmla="*/ 11914 w 3265030"/>
                <a:gd name="connsiteY1" fmla="*/ 17871 h 643710"/>
                <a:gd name="connsiteX2" fmla="*/ 0 w 3265030"/>
                <a:gd name="connsiteY2" fmla="*/ 44678 h 643710"/>
                <a:gd name="connsiteX3" fmla="*/ 728800 w 3265030"/>
                <a:gd name="connsiteY3" fmla="*/ 643710 h 643710"/>
                <a:gd name="connsiteX4" fmla="*/ 2458846 w 3265030"/>
                <a:gd name="connsiteY4" fmla="*/ 643358 h 643710"/>
                <a:gd name="connsiteX5" fmla="*/ 3264567 w 3265030"/>
                <a:gd name="connsiteY5" fmla="*/ 76265 h 643710"/>
                <a:gd name="connsiteX6" fmla="*/ 3265030 w 3265030"/>
                <a:gd name="connsiteY6" fmla="*/ 34685 h 643710"/>
                <a:gd name="connsiteX7" fmla="*/ 3185957 w 3265030"/>
                <a:gd name="connsiteY7" fmla="*/ 13486 h 643710"/>
                <a:gd name="connsiteX8" fmla="*/ 2431698 w 3265030"/>
                <a:gd name="connsiteY8" fmla="*/ 523147 h 643710"/>
                <a:gd name="connsiteX9" fmla="*/ 738642 w 3265030"/>
                <a:gd name="connsiteY9" fmla="*/ 527550 h 643710"/>
                <a:gd name="connsiteX10" fmla="*/ 128403 w 3265030"/>
                <a:gd name="connsiteY10" fmla="*/ 0 h 643710"/>
                <a:gd name="connsiteX0" fmla="*/ 128403 w 3265030"/>
                <a:gd name="connsiteY0" fmla="*/ 0 h 643710"/>
                <a:gd name="connsiteX1" fmla="*/ 11914 w 3265030"/>
                <a:gd name="connsiteY1" fmla="*/ 17871 h 643710"/>
                <a:gd name="connsiteX2" fmla="*/ 0 w 3265030"/>
                <a:gd name="connsiteY2" fmla="*/ 44678 h 643710"/>
                <a:gd name="connsiteX3" fmla="*/ 728800 w 3265030"/>
                <a:gd name="connsiteY3" fmla="*/ 643710 h 643710"/>
                <a:gd name="connsiteX4" fmla="*/ 2458846 w 3265030"/>
                <a:gd name="connsiteY4" fmla="*/ 643358 h 643710"/>
                <a:gd name="connsiteX5" fmla="*/ 3264567 w 3265030"/>
                <a:gd name="connsiteY5" fmla="*/ 76265 h 643710"/>
                <a:gd name="connsiteX6" fmla="*/ 3265030 w 3265030"/>
                <a:gd name="connsiteY6" fmla="*/ 34685 h 643710"/>
                <a:gd name="connsiteX7" fmla="*/ 3185957 w 3265030"/>
                <a:gd name="connsiteY7" fmla="*/ 13486 h 643710"/>
                <a:gd name="connsiteX8" fmla="*/ 2431698 w 3265030"/>
                <a:gd name="connsiteY8" fmla="*/ 523147 h 643710"/>
                <a:gd name="connsiteX9" fmla="*/ 738642 w 3265030"/>
                <a:gd name="connsiteY9" fmla="*/ 527550 h 643710"/>
                <a:gd name="connsiteX10" fmla="*/ 128403 w 3265030"/>
                <a:gd name="connsiteY10" fmla="*/ 0 h 643710"/>
                <a:gd name="connsiteX0" fmla="*/ 128403 w 3265030"/>
                <a:gd name="connsiteY0" fmla="*/ 0 h 643710"/>
                <a:gd name="connsiteX1" fmla="*/ 11914 w 3265030"/>
                <a:gd name="connsiteY1" fmla="*/ 17871 h 643710"/>
                <a:gd name="connsiteX2" fmla="*/ 0 w 3265030"/>
                <a:gd name="connsiteY2" fmla="*/ 44678 h 643710"/>
                <a:gd name="connsiteX3" fmla="*/ 728800 w 3265030"/>
                <a:gd name="connsiteY3" fmla="*/ 643710 h 643710"/>
                <a:gd name="connsiteX4" fmla="*/ 2458846 w 3265030"/>
                <a:gd name="connsiteY4" fmla="*/ 643358 h 643710"/>
                <a:gd name="connsiteX5" fmla="*/ 3264567 w 3265030"/>
                <a:gd name="connsiteY5" fmla="*/ 76265 h 643710"/>
                <a:gd name="connsiteX6" fmla="*/ 3265030 w 3265030"/>
                <a:gd name="connsiteY6" fmla="*/ 34685 h 643710"/>
                <a:gd name="connsiteX7" fmla="*/ 3185957 w 3265030"/>
                <a:gd name="connsiteY7" fmla="*/ 13486 h 643710"/>
                <a:gd name="connsiteX8" fmla="*/ 2431698 w 3265030"/>
                <a:gd name="connsiteY8" fmla="*/ 523147 h 643710"/>
                <a:gd name="connsiteX9" fmla="*/ 738642 w 3265030"/>
                <a:gd name="connsiteY9" fmla="*/ 527550 h 643710"/>
                <a:gd name="connsiteX10" fmla="*/ 128403 w 3265030"/>
                <a:gd name="connsiteY10" fmla="*/ 0 h 643710"/>
                <a:gd name="connsiteX0" fmla="*/ 128403 w 3268787"/>
                <a:gd name="connsiteY0" fmla="*/ 0 h 643710"/>
                <a:gd name="connsiteX1" fmla="*/ 11914 w 3268787"/>
                <a:gd name="connsiteY1" fmla="*/ 17871 h 643710"/>
                <a:gd name="connsiteX2" fmla="*/ 0 w 3268787"/>
                <a:gd name="connsiteY2" fmla="*/ 44678 h 643710"/>
                <a:gd name="connsiteX3" fmla="*/ 728800 w 3268787"/>
                <a:gd name="connsiteY3" fmla="*/ 643710 h 643710"/>
                <a:gd name="connsiteX4" fmla="*/ 2458846 w 3268787"/>
                <a:gd name="connsiteY4" fmla="*/ 643358 h 643710"/>
                <a:gd name="connsiteX5" fmla="*/ 3268783 w 3268787"/>
                <a:gd name="connsiteY5" fmla="*/ 79944 h 643710"/>
                <a:gd name="connsiteX6" fmla="*/ 3265030 w 3268787"/>
                <a:gd name="connsiteY6" fmla="*/ 34685 h 643710"/>
                <a:gd name="connsiteX7" fmla="*/ 3185957 w 3268787"/>
                <a:gd name="connsiteY7" fmla="*/ 13486 h 643710"/>
                <a:gd name="connsiteX8" fmla="*/ 2431698 w 3268787"/>
                <a:gd name="connsiteY8" fmla="*/ 523147 h 643710"/>
                <a:gd name="connsiteX9" fmla="*/ 738642 w 3268787"/>
                <a:gd name="connsiteY9" fmla="*/ 527550 h 643710"/>
                <a:gd name="connsiteX10" fmla="*/ 128403 w 3268787"/>
                <a:gd name="connsiteY10" fmla="*/ 0 h 643710"/>
                <a:gd name="connsiteX0" fmla="*/ 128403 w 3268785"/>
                <a:gd name="connsiteY0" fmla="*/ 0 h 643710"/>
                <a:gd name="connsiteX1" fmla="*/ 11914 w 3268785"/>
                <a:gd name="connsiteY1" fmla="*/ 17871 h 643710"/>
                <a:gd name="connsiteX2" fmla="*/ 0 w 3268785"/>
                <a:gd name="connsiteY2" fmla="*/ 44678 h 643710"/>
                <a:gd name="connsiteX3" fmla="*/ 728800 w 3268785"/>
                <a:gd name="connsiteY3" fmla="*/ 643710 h 643710"/>
                <a:gd name="connsiteX4" fmla="*/ 2458846 w 3268785"/>
                <a:gd name="connsiteY4" fmla="*/ 643358 h 643710"/>
                <a:gd name="connsiteX5" fmla="*/ 3268783 w 3268785"/>
                <a:gd name="connsiteY5" fmla="*/ 79944 h 643710"/>
                <a:gd name="connsiteX6" fmla="*/ 3262922 w 3268785"/>
                <a:gd name="connsiteY6" fmla="*/ 34685 h 643710"/>
                <a:gd name="connsiteX7" fmla="*/ 3185957 w 3268785"/>
                <a:gd name="connsiteY7" fmla="*/ 13486 h 643710"/>
                <a:gd name="connsiteX8" fmla="*/ 2431698 w 3268785"/>
                <a:gd name="connsiteY8" fmla="*/ 523147 h 643710"/>
                <a:gd name="connsiteX9" fmla="*/ 738642 w 3268785"/>
                <a:gd name="connsiteY9" fmla="*/ 527550 h 643710"/>
                <a:gd name="connsiteX10" fmla="*/ 128403 w 3268785"/>
                <a:gd name="connsiteY10" fmla="*/ 0 h 643710"/>
                <a:gd name="connsiteX0" fmla="*/ 128403 w 3264576"/>
                <a:gd name="connsiteY0" fmla="*/ 0 h 643710"/>
                <a:gd name="connsiteX1" fmla="*/ 11914 w 3264576"/>
                <a:gd name="connsiteY1" fmla="*/ 17871 h 643710"/>
                <a:gd name="connsiteX2" fmla="*/ 0 w 3264576"/>
                <a:gd name="connsiteY2" fmla="*/ 44678 h 643710"/>
                <a:gd name="connsiteX3" fmla="*/ 728800 w 3264576"/>
                <a:gd name="connsiteY3" fmla="*/ 643710 h 643710"/>
                <a:gd name="connsiteX4" fmla="*/ 2458846 w 3264576"/>
                <a:gd name="connsiteY4" fmla="*/ 643358 h 643710"/>
                <a:gd name="connsiteX5" fmla="*/ 3264568 w 3264576"/>
                <a:gd name="connsiteY5" fmla="*/ 79944 h 643710"/>
                <a:gd name="connsiteX6" fmla="*/ 3262922 w 3264576"/>
                <a:gd name="connsiteY6" fmla="*/ 34685 h 643710"/>
                <a:gd name="connsiteX7" fmla="*/ 3185957 w 3264576"/>
                <a:gd name="connsiteY7" fmla="*/ 13486 h 643710"/>
                <a:gd name="connsiteX8" fmla="*/ 2431698 w 3264576"/>
                <a:gd name="connsiteY8" fmla="*/ 523147 h 643710"/>
                <a:gd name="connsiteX9" fmla="*/ 738642 w 3264576"/>
                <a:gd name="connsiteY9" fmla="*/ 527550 h 643710"/>
                <a:gd name="connsiteX10" fmla="*/ 128403 w 3264576"/>
                <a:gd name="connsiteY10" fmla="*/ 0 h 643710"/>
                <a:gd name="connsiteX0" fmla="*/ 128403 w 3264570"/>
                <a:gd name="connsiteY0" fmla="*/ 0 h 643710"/>
                <a:gd name="connsiteX1" fmla="*/ 11914 w 3264570"/>
                <a:gd name="connsiteY1" fmla="*/ 17871 h 643710"/>
                <a:gd name="connsiteX2" fmla="*/ 0 w 3264570"/>
                <a:gd name="connsiteY2" fmla="*/ 44678 h 643710"/>
                <a:gd name="connsiteX3" fmla="*/ 728800 w 3264570"/>
                <a:gd name="connsiteY3" fmla="*/ 643710 h 643710"/>
                <a:gd name="connsiteX4" fmla="*/ 2458846 w 3264570"/>
                <a:gd name="connsiteY4" fmla="*/ 643358 h 643710"/>
                <a:gd name="connsiteX5" fmla="*/ 3264568 w 3264570"/>
                <a:gd name="connsiteY5" fmla="*/ 79944 h 643710"/>
                <a:gd name="connsiteX6" fmla="*/ 3258707 w 3264570"/>
                <a:gd name="connsiteY6" fmla="*/ 34685 h 643710"/>
                <a:gd name="connsiteX7" fmla="*/ 3185957 w 3264570"/>
                <a:gd name="connsiteY7" fmla="*/ 13486 h 643710"/>
                <a:gd name="connsiteX8" fmla="*/ 2431698 w 3264570"/>
                <a:gd name="connsiteY8" fmla="*/ 523147 h 643710"/>
                <a:gd name="connsiteX9" fmla="*/ 738642 w 3264570"/>
                <a:gd name="connsiteY9" fmla="*/ 527550 h 643710"/>
                <a:gd name="connsiteX10" fmla="*/ 128403 w 3264570"/>
                <a:gd name="connsiteY10" fmla="*/ 0 h 643710"/>
                <a:gd name="connsiteX0" fmla="*/ 128403 w 3264570"/>
                <a:gd name="connsiteY0" fmla="*/ 0 h 643710"/>
                <a:gd name="connsiteX1" fmla="*/ 11914 w 3264570"/>
                <a:gd name="connsiteY1" fmla="*/ 17871 h 643710"/>
                <a:gd name="connsiteX2" fmla="*/ 0 w 3264570"/>
                <a:gd name="connsiteY2" fmla="*/ 44678 h 643710"/>
                <a:gd name="connsiteX3" fmla="*/ 728800 w 3264570"/>
                <a:gd name="connsiteY3" fmla="*/ 643710 h 643710"/>
                <a:gd name="connsiteX4" fmla="*/ 2458846 w 3264570"/>
                <a:gd name="connsiteY4" fmla="*/ 643358 h 643710"/>
                <a:gd name="connsiteX5" fmla="*/ 3264568 w 3264570"/>
                <a:gd name="connsiteY5" fmla="*/ 79944 h 643710"/>
                <a:gd name="connsiteX6" fmla="*/ 3258707 w 3264570"/>
                <a:gd name="connsiteY6" fmla="*/ 34685 h 643710"/>
                <a:gd name="connsiteX7" fmla="*/ 3185957 w 3264570"/>
                <a:gd name="connsiteY7" fmla="*/ 13486 h 643710"/>
                <a:gd name="connsiteX8" fmla="*/ 2431698 w 3264570"/>
                <a:gd name="connsiteY8" fmla="*/ 523147 h 643710"/>
                <a:gd name="connsiteX9" fmla="*/ 738642 w 3264570"/>
                <a:gd name="connsiteY9" fmla="*/ 527550 h 643710"/>
                <a:gd name="connsiteX10" fmla="*/ 128403 w 3264570"/>
                <a:gd name="connsiteY10" fmla="*/ 0 h 643710"/>
                <a:gd name="connsiteX0" fmla="*/ 128403 w 3268785"/>
                <a:gd name="connsiteY0" fmla="*/ 0 h 643710"/>
                <a:gd name="connsiteX1" fmla="*/ 11914 w 3268785"/>
                <a:gd name="connsiteY1" fmla="*/ 17871 h 643710"/>
                <a:gd name="connsiteX2" fmla="*/ 0 w 3268785"/>
                <a:gd name="connsiteY2" fmla="*/ 44678 h 643710"/>
                <a:gd name="connsiteX3" fmla="*/ 728800 w 3268785"/>
                <a:gd name="connsiteY3" fmla="*/ 643710 h 643710"/>
                <a:gd name="connsiteX4" fmla="*/ 2458846 w 3268785"/>
                <a:gd name="connsiteY4" fmla="*/ 643358 h 643710"/>
                <a:gd name="connsiteX5" fmla="*/ 3268784 w 3268785"/>
                <a:gd name="connsiteY5" fmla="*/ 76265 h 643710"/>
                <a:gd name="connsiteX6" fmla="*/ 3258707 w 3268785"/>
                <a:gd name="connsiteY6" fmla="*/ 34685 h 643710"/>
                <a:gd name="connsiteX7" fmla="*/ 3185957 w 3268785"/>
                <a:gd name="connsiteY7" fmla="*/ 13486 h 643710"/>
                <a:gd name="connsiteX8" fmla="*/ 2431698 w 3268785"/>
                <a:gd name="connsiteY8" fmla="*/ 523147 h 643710"/>
                <a:gd name="connsiteX9" fmla="*/ 738642 w 3268785"/>
                <a:gd name="connsiteY9" fmla="*/ 527550 h 643710"/>
                <a:gd name="connsiteX10" fmla="*/ 128403 w 3268785"/>
                <a:gd name="connsiteY10" fmla="*/ 0 h 643710"/>
                <a:gd name="connsiteX0" fmla="*/ 84142 w 3268785"/>
                <a:gd name="connsiteY0" fmla="*/ 0 h 647388"/>
                <a:gd name="connsiteX1" fmla="*/ 11914 w 3268785"/>
                <a:gd name="connsiteY1" fmla="*/ 21549 h 647388"/>
                <a:gd name="connsiteX2" fmla="*/ 0 w 3268785"/>
                <a:gd name="connsiteY2" fmla="*/ 48356 h 647388"/>
                <a:gd name="connsiteX3" fmla="*/ 728800 w 3268785"/>
                <a:gd name="connsiteY3" fmla="*/ 647388 h 647388"/>
                <a:gd name="connsiteX4" fmla="*/ 2458846 w 3268785"/>
                <a:gd name="connsiteY4" fmla="*/ 647036 h 647388"/>
                <a:gd name="connsiteX5" fmla="*/ 3268784 w 3268785"/>
                <a:gd name="connsiteY5" fmla="*/ 79943 h 647388"/>
                <a:gd name="connsiteX6" fmla="*/ 3258707 w 3268785"/>
                <a:gd name="connsiteY6" fmla="*/ 38363 h 647388"/>
                <a:gd name="connsiteX7" fmla="*/ 3185957 w 3268785"/>
                <a:gd name="connsiteY7" fmla="*/ 17164 h 647388"/>
                <a:gd name="connsiteX8" fmla="*/ 2431698 w 3268785"/>
                <a:gd name="connsiteY8" fmla="*/ 526825 h 647388"/>
                <a:gd name="connsiteX9" fmla="*/ 738642 w 3268785"/>
                <a:gd name="connsiteY9" fmla="*/ 531228 h 647388"/>
                <a:gd name="connsiteX10" fmla="*/ 84142 w 3268785"/>
                <a:gd name="connsiteY10" fmla="*/ 0 h 647388"/>
                <a:gd name="connsiteX0" fmla="*/ 84142 w 3268785"/>
                <a:gd name="connsiteY0" fmla="*/ 0 h 647388"/>
                <a:gd name="connsiteX1" fmla="*/ 11914 w 3268785"/>
                <a:gd name="connsiteY1" fmla="*/ 21549 h 647388"/>
                <a:gd name="connsiteX2" fmla="*/ 0 w 3268785"/>
                <a:gd name="connsiteY2" fmla="*/ 48356 h 647388"/>
                <a:gd name="connsiteX3" fmla="*/ 728800 w 3268785"/>
                <a:gd name="connsiteY3" fmla="*/ 647388 h 647388"/>
                <a:gd name="connsiteX4" fmla="*/ 2458846 w 3268785"/>
                <a:gd name="connsiteY4" fmla="*/ 647036 h 647388"/>
                <a:gd name="connsiteX5" fmla="*/ 3268784 w 3268785"/>
                <a:gd name="connsiteY5" fmla="*/ 79943 h 647388"/>
                <a:gd name="connsiteX6" fmla="*/ 3258707 w 3268785"/>
                <a:gd name="connsiteY6" fmla="*/ 38363 h 647388"/>
                <a:gd name="connsiteX7" fmla="*/ 3185957 w 3268785"/>
                <a:gd name="connsiteY7" fmla="*/ 17164 h 647388"/>
                <a:gd name="connsiteX8" fmla="*/ 2431698 w 3268785"/>
                <a:gd name="connsiteY8" fmla="*/ 526825 h 647388"/>
                <a:gd name="connsiteX9" fmla="*/ 738642 w 3268785"/>
                <a:gd name="connsiteY9" fmla="*/ 531228 h 647388"/>
                <a:gd name="connsiteX10" fmla="*/ 84142 w 3268785"/>
                <a:gd name="connsiteY10" fmla="*/ 0 h 647388"/>
                <a:gd name="connsiteX0" fmla="*/ 79927 w 3264570"/>
                <a:gd name="connsiteY0" fmla="*/ 0 h 647388"/>
                <a:gd name="connsiteX1" fmla="*/ 7699 w 3264570"/>
                <a:gd name="connsiteY1" fmla="*/ 21549 h 647388"/>
                <a:gd name="connsiteX2" fmla="*/ 0 w 3264570"/>
                <a:gd name="connsiteY2" fmla="*/ 55715 h 647388"/>
                <a:gd name="connsiteX3" fmla="*/ 724585 w 3264570"/>
                <a:gd name="connsiteY3" fmla="*/ 647388 h 647388"/>
                <a:gd name="connsiteX4" fmla="*/ 2454631 w 3264570"/>
                <a:gd name="connsiteY4" fmla="*/ 647036 h 647388"/>
                <a:gd name="connsiteX5" fmla="*/ 3264569 w 3264570"/>
                <a:gd name="connsiteY5" fmla="*/ 79943 h 647388"/>
                <a:gd name="connsiteX6" fmla="*/ 3254492 w 3264570"/>
                <a:gd name="connsiteY6" fmla="*/ 38363 h 647388"/>
                <a:gd name="connsiteX7" fmla="*/ 3181742 w 3264570"/>
                <a:gd name="connsiteY7" fmla="*/ 17164 h 647388"/>
                <a:gd name="connsiteX8" fmla="*/ 2427483 w 3264570"/>
                <a:gd name="connsiteY8" fmla="*/ 526825 h 647388"/>
                <a:gd name="connsiteX9" fmla="*/ 734427 w 3264570"/>
                <a:gd name="connsiteY9" fmla="*/ 531228 h 647388"/>
                <a:gd name="connsiteX10" fmla="*/ 79927 w 3264570"/>
                <a:gd name="connsiteY10" fmla="*/ 0 h 647388"/>
                <a:gd name="connsiteX0" fmla="*/ 79927 w 3264570"/>
                <a:gd name="connsiteY0" fmla="*/ 0 h 647388"/>
                <a:gd name="connsiteX1" fmla="*/ 7699 w 3264570"/>
                <a:gd name="connsiteY1" fmla="*/ 21549 h 647388"/>
                <a:gd name="connsiteX2" fmla="*/ 0 w 3264570"/>
                <a:gd name="connsiteY2" fmla="*/ 55715 h 647388"/>
                <a:gd name="connsiteX3" fmla="*/ 724585 w 3264570"/>
                <a:gd name="connsiteY3" fmla="*/ 647388 h 647388"/>
                <a:gd name="connsiteX4" fmla="*/ 2454631 w 3264570"/>
                <a:gd name="connsiteY4" fmla="*/ 647036 h 647388"/>
                <a:gd name="connsiteX5" fmla="*/ 3264569 w 3264570"/>
                <a:gd name="connsiteY5" fmla="*/ 79943 h 647388"/>
                <a:gd name="connsiteX6" fmla="*/ 3254492 w 3264570"/>
                <a:gd name="connsiteY6" fmla="*/ 38363 h 647388"/>
                <a:gd name="connsiteX7" fmla="*/ 3181742 w 3264570"/>
                <a:gd name="connsiteY7" fmla="*/ 17164 h 647388"/>
                <a:gd name="connsiteX8" fmla="*/ 2427483 w 3264570"/>
                <a:gd name="connsiteY8" fmla="*/ 526825 h 647388"/>
                <a:gd name="connsiteX9" fmla="*/ 734427 w 3264570"/>
                <a:gd name="connsiteY9" fmla="*/ 531228 h 647388"/>
                <a:gd name="connsiteX10" fmla="*/ 79927 w 3264570"/>
                <a:gd name="connsiteY10" fmla="*/ 0 h 647388"/>
                <a:gd name="connsiteX0" fmla="*/ 79927 w 3264570"/>
                <a:gd name="connsiteY0" fmla="*/ 0 h 647388"/>
                <a:gd name="connsiteX1" fmla="*/ 7699 w 3264570"/>
                <a:gd name="connsiteY1" fmla="*/ 21549 h 647388"/>
                <a:gd name="connsiteX2" fmla="*/ 0 w 3264570"/>
                <a:gd name="connsiteY2" fmla="*/ 55715 h 647388"/>
                <a:gd name="connsiteX3" fmla="*/ 724585 w 3264570"/>
                <a:gd name="connsiteY3" fmla="*/ 647388 h 647388"/>
                <a:gd name="connsiteX4" fmla="*/ 2454631 w 3264570"/>
                <a:gd name="connsiteY4" fmla="*/ 647036 h 647388"/>
                <a:gd name="connsiteX5" fmla="*/ 3264569 w 3264570"/>
                <a:gd name="connsiteY5" fmla="*/ 79943 h 647388"/>
                <a:gd name="connsiteX6" fmla="*/ 3254492 w 3264570"/>
                <a:gd name="connsiteY6" fmla="*/ 38363 h 647388"/>
                <a:gd name="connsiteX7" fmla="*/ 3181742 w 3264570"/>
                <a:gd name="connsiteY7" fmla="*/ 17164 h 647388"/>
                <a:gd name="connsiteX8" fmla="*/ 2427483 w 3264570"/>
                <a:gd name="connsiteY8" fmla="*/ 526825 h 647388"/>
                <a:gd name="connsiteX9" fmla="*/ 734427 w 3264570"/>
                <a:gd name="connsiteY9" fmla="*/ 531228 h 647388"/>
                <a:gd name="connsiteX10" fmla="*/ 79927 w 3264570"/>
                <a:gd name="connsiteY10" fmla="*/ 0 h 647388"/>
                <a:gd name="connsiteX0" fmla="*/ 79927 w 3264570"/>
                <a:gd name="connsiteY0" fmla="*/ 0 h 647388"/>
                <a:gd name="connsiteX1" fmla="*/ 7699 w 3264570"/>
                <a:gd name="connsiteY1" fmla="*/ 21549 h 647388"/>
                <a:gd name="connsiteX2" fmla="*/ 0 w 3264570"/>
                <a:gd name="connsiteY2" fmla="*/ 55715 h 647388"/>
                <a:gd name="connsiteX3" fmla="*/ 724585 w 3264570"/>
                <a:gd name="connsiteY3" fmla="*/ 647388 h 647388"/>
                <a:gd name="connsiteX4" fmla="*/ 2454631 w 3264570"/>
                <a:gd name="connsiteY4" fmla="*/ 647036 h 647388"/>
                <a:gd name="connsiteX5" fmla="*/ 3264569 w 3264570"/>
                <a:gd name="connsiteY5" fmla="*/ 79943 h 647388"/>
                <a:gd name="connsiteX6" fmla="*/ 3254492 w 3264570"/>
                <a:gd name="connsiteY6" fmla="*/ 38363 h 647388"/>
                <a:gd name="connsiteX7" fmla="*/ 3181742 w 3264570"/>
                <a:gd name="connsiteY7" fmla="*/ 17164 h 647388"/>
                <a:gd name="connsiteX8" fmla="*/ 2427483 w 3264570"/>
                <a:gd name="connsiteY8" fmla="*/ 526825 h 647388"/>
                <a:gd name="connsiteX9" fmla="*/ 734427 w 3264570"/>
                <a:gd name="connsiteY9" fmla="*/ 531228 h 647388"/>
                <a:gd name="connsiteX10" fmla="*/ 79927 w 3264570"/>
                <a:gd name="connsiteY10" fmla="*/ 0 h 64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4570" h="647388">
                  <a:moveTo>
                    <a:pt x="79927" y="0"/>
                  </a:moveTo>
                  <a:lnTo>
                    <a:pt x="7699" y="21549"/>
                  </a:lnTo>
                  <a:lnTo>
                    <a:pt x="0" y="55715"/>
                  </a:lnTo>
                  <a:cubicBezTo>
                    <a:pt x="209626" y="285115"/>
                    <a:pt x="533766" y="645610"/>
                    <a:pt x="724585" y="647388"/>
                  </a:cubicBezTo>
                  <a:lnTo>
                    <a:pt x="2454631" y="647036"/>
                  </a:lnTo>
                  <a:cubicBezTo>
                    <a:pt x="2688931" y="646914"/>
                    <a:pt x="3071018" y="265451"/>
                    <a:pt x="3264569" y="79943"/>
                  </a:cubicBezTo>
                  <a:cubicBezTo>
                    <a:pt x="3264723" y="66083"/>
                    <a:pt x="3254338" y="52223"/>
                    <a:pt x="3254492" y="38363"/>
                  </a:cubicBezTo>
                  <a:lnTo>
                    <a:pt x="3181742" y="17164"/>
                  </a:lnTo>
                  <a:cubicBezTo>
                    <a:pt x="2999415" y="197020"/>
                    <a:pt x="2663476" y="507249"/>
                    <a:pt x="2427483" y="526825"/>
                  </a:cubicBezTo>
                  <a:lnTo>
                    <a:pt x="734427" y="531228"/>
                  </a:lnTo>
                  <a:cubicBezTo>
                    <a:pt x="562872" y="523238"/>
                    <a:pt x="263425" y="203368"/>
                    <a:pt x="79927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9" name="组合 398">
              <a:extLst>
                <a:ext uri="{FF2B5EF4-FFF2-40B4-BE49-F238E27FC236}">
                  <a16:creationId xmlns:a16="http://schemas.microsoft.com/office/drawing/2014/main" id="{C1926C1C-477B-49FE-AB5C-8C9765BBC739}"/>
                </a:ext>
              </a:extLst>
            </p:cNvPr>
            <p:cNvGrpSpPr/>
            <p:nvPr/>
          </p:nvGrpSpPr>
          <p:grpSpPr>
            <a:xfrm rot="5400000" flipH="1">
              <a:off x="2153896" y="790505"/>
              <a:ext cx="313757" cy="284102"/>
              <a:chOff x="5494761" y="3028738"/>
              <a:chExt cx="3926542" cy="3555435"/>
            </a:xfrm>
          </p:grpSpPr>
          <p:sp>
            <p:nvSpPr>
              <p:cNvPr id="401" name="任意多边形: 形状 400">
                <a:extLst>
                  <a:ext uri="{FF2B5EF4-FFF2-40B4-BE49-F238E27FC236}">
                    <a16:creationId xmlns:a16="http://schemas.microsoft.com/office/drawing/2014/main" id="{45B319FC-9A44-43C5-89A1-D1F52BE13907}"/>
                  </a:ext>
                </a:extLst>
              </p:cNvPr>
              <p:cNvSpPr/>
              <p:nvPr/>
            </p:nvSpPr>
            <p:spPr>
              <a:xfrm>
                <a:off x="5494761" y="3028738"/>
                <a:ext cx="3926542" cy="2773936"/>
              </a:xfrm>
              <a:custGeom>
                <a:avLst/>
                <a:gdLst>
                  <a:gd name="connsiteX0" fmla="*/ 2236053 w 3888121"/>
                  <a:gd name="connsiteY0" fmla="*/ 2773936 h 2773936"/>
                  <a:gd name="connsiteX1" fmla="*/ 468726 w 3888121"/>
                  <a:gd name="connsiteY1" fmla="*/ 2481942 h 2773936"/>
                  <a:gd name="connsiteX2" fmla="*/ 0 w 3888121"/>
                  <a:gd name="connsiteY2" fmla="*/ 1652067 h 2773936"/>
                  <a:gd name="connsiteX3" fmla="*/ 1805747 w 3888121"/>
                  <a:gd name="connsiteY3" fmla="*/ 0 h 2773936"/>
                  <a:gd name="connsiteX4" fmla="*/ 2074689 w 3888121"/>
                  <a:gd name="connsiteY4" fmla="*/ 69156 h 2773936"/>
                  <a:gd name="connsiteX5" fmla="*/ 2005532 w 3888121"/>
                  <a:gd name="connsiteY5" fmla="*/ 138312 h 2773936"/>
                  <a:gd name="connsiteX6" fmla="*/ 3042877 w 3888121"/>
                  <a:gd name="connsiteY6" fmla="*/ 345781 h 2773936"/>
                  <a:gd name="connsiteX7" fmla="*/ 3142769 w 3888121"/>
                  <a:gd name="connsiteY7" fmla="*/ 245889 h 2773936"/>
                  <a:gd name="connsiteX8" fmla="*/ 3503919 w 3888121"/>
                  <a:gd name="connsiteY8" fmla="*/ 368833 h 2773936"/>
                  <a:gd name="connsiteX9" fmla="*/ 3888121 w 3888121"/>
                  <a:gd name="connsiteY9" fmla="*/ 983556 h 2773936"/>
                  <a:gd name="connsiteX10" fmla="*/ 3795912 w 3888121"/>
                  <a:gd name="connsiteY10" fmla="*/ 1106500 h 2773936"/>
                  <a:gd name="connsiteX11" fmla="*/ 3888121 w 3888121"/>
                  <a:gd name="connsiteY11" fmla="*/ 1260181 h 2773936"/>
                  <a:gd name="connsiteX12" fmla="*/ 2236053 w 3888121"/>
                  <a:gd name="connsiteY12" fmla="*/ 2773936 h 2773936"/>
                  <a:gd name="connsiteX0" fmla="*/ 2274474 w 3926542"/>
                  <a:gd name="connsiteY0" fmla="*/ 2773936 h 2773936"/>
                  <a:gd name="connsiteX1" fmla="*/ 507147 w 3926542"/>
                  <a:gd name="connsiteY1" fmla="*/ 2481942 h 2773936"/>
                  <a:gd name="connsiteX2" fmla="*/ 0 w 3926542"/>
                  <a:gd name="connsiteY2" fmla="*/ 1652067 h 2773936"/>
                  <a:gd name="connsiteX3" fmla="*/ 1844168 w 3926542"/>
                  <a:gd name="connsiteY3" fmla="*/ 0 h 2773936"/>
                  <a:gd name="connsiteX4" fmla="*/ 2113110 w 3926542"/>
                  <a:gd name="connsiteY4" fmla="*/ 69156 h 2773936"/>
                  <a:gd name="connsiteX5" fmla="*/ 2043953 w 3926542"/>
                  <a:gd name="connsiteY5" fmla="*/ 138312 h 2773936"/>
                  <a:gd name="connsiteX6" fmla="*/ 3081298 w 3926542"/>
                  <a:gd name="connsiteY6" fmla="*/ 345781 h 2773936"/>
                  <a:gd name="connsiteX7" fmla="*/ 3181190 w 3926542"/>
                  <a:gd name="connsiteY7" fmla="*/ 245889 h 2773936"/>
                  <a:gd name="connsiteX8" fmla="*/ 3542340 w 3926542"/>
                  <a:gd name="connsiteY8" fmla="*/ 368833 h 2773936"/>
                  <a:gd name="connsiteX9" fmla="*/ 3926542 w 3926542"/>
                  <a:gd name="connsiteY9" fmla="*/ 983556 h 2773936"/>
                  <a:gd name="connsiteX10" fmla="*/ 3834333 w 3926542"/>
                  <a:gd name="connsiteY10" fmla="*/ 1106500 h 2773936"/>
                  <a:gd name="connsiteX11" fmla="*/ 3926542 w 3926542"/>
                  <a:gd name="connsiteY11" fmla="*/ 1260181 h 2773936"/>
                  <a:gd name="connsiteX12" fmla="*/ 2274474 w 3926542"/>
                  <a:gd name="connsiteY12" fmla="*/ 2773936 h 277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26542" h="2773936">
                    <a:moveTo>
                      <a:pt x="2274474" y="2773936"/>
                    </a:moveTo>
                    <a:lnTo>
                      <a:pt x="507147" y="2481942"/>
                    </a:lnTo>
                    <a:lnTo>
                      <a:pt x="0" y="1652067"/>
                    </a:lnTo>
                    <a:lnTo>
                      <a:pt x="1844168" y="0"/>
                    </a:lnTo>
                    <a:lnTo>
                      <a:pt x="2113110" y="69156"/>
                    </a:lnTo>
                    <a:lnTo>
                      <a:pt x="2043953" y="138312"/>
                    </a:lnTo>
                    <a:lnTo>
                      <a:pt x="3081298" y="345781"/>
                    </a:lnTo>
                    <a:lnTo>
                      <a:pt x="3181190" y="245889"/>
                    </a:lnTo>
                    <a:lnTo>
                      <a:pt x="3542340" y="368833"/>
                    </a:lnTo>
                    <a:lnTo>
                      <a:pt x="3926542" y="983556"/>
                    </a:lnTo>
                    <a:lnTo>
                      <a:pt x="3834333" y="1106500"/>
                    </a:lnTo>
                    <a:lnTo>
                      <a:pt x="3926542" y="1260181"/>
                    </a:lnTo>
                    <a:lnTo>
                      <a:pt x="2274474" y="277393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2" name="任意多边形: 形状 401">
                <a:extLst>
                  <a:ext uri="{FF2B5EF4-FFF2-40B4-BE49-F238E27FC236}">
                    <a16:creationId xmlns:a16="http://schemas.microsoft.com/office/drawing/2014/main" id="{693F179E-F9BA-4A5B-8389-EC966EAD14F8}"/>
                  </a:ext>
                </a:extLst>
              </p:cNvPr>
              <p:cNvSpPr/>
              <p:nvPr/>
            </p:nvSpPr>
            <p:spPr>
              <a:xfrm>
                <a:off x="7059883" y="3174734"/>
                <a:ext cx="1500808" cy="591671"/>
              </a:xfrm>
              <a:custGeom>
                <a:avLst/>
                <a:gdLst>
                  <a:gd name="connsiteX0" fmla="*/ 430306 w 1483019"/>
                  <a:gd name="connsiteY0" fmla="*/ 0 h 591671"/>
                  <a:gd name="connsiteX1" fmla="*/ 0 w 1483019"/>
                  <a:gd name="connsiteY1" fmla="*/ 391886 h 591671"/>
                  <a:gd name="connsiteX2" fmla="*/ 130629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215153 w 1483019"/>
                  <a:gd name="connsiteY5" fmla="*/ 437990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37990 w 1483019"/>
                  <a:gd name="connsiteY9" fmla="*/ 484094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0629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215153 w 1483019"/>
                  <a:gd name="connsiteY5" fmla="*/ 437990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37990 w 1483019"/>
                  <a:gd name="connsiteY9" fmla="*/ 484094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215153 w 1483019"/>
                  <a:gd name="connsiteY5" fmla="*/ 437990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37990 w 1483019"/>
                  <a:gd name="connsiteY9" fmla="*/ 484094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37990 w 1483019"/>
                  <a:gd name="connsiteY9" fmla="*/ 484094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33434 w 1483019"/>
                  <a:gd name="connsiteY8" fmla="*/ 89788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33434 w 1483019"/>
                  <a:gd name="connsiteY8" fmla="*/ 89788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65092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20135 w 1483019"/>
                  <a:gd name="connsiteY4" fmla="*/ 50798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27251 w 1483019"/>
                  <a:gd name="connsiteY4" fmla="*/ 4368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27251 w 1483019"/>
                  <a:gd name="connsiteY4" fmla="*/ 43682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39863 w 1483019"/>
                  <a:gd name="connsiteY16" fmla="*/ 174879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18515 w 1483019"/>
                  <a:gd name="connsiteY16" fmla="*/ 192669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35748 w 1483019"/>
                  <a:gd name="connsiteY17" fmla="*/ 564492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35748 w 1483019"/>
                  <a:gd name="connsiteY17" fmla="*/ 564492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21516 w 1483019"/>
                  <a:gd name="connsiteY17" fmla="*/ 568050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52114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21516 w 1483019"/>
                  <a:gd name="connsiteY17" fmla="*/ 568050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16642 w 1483019"/>
                  <a:gd name="connsiteY9" fmla="*/ 501884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52114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21516 w 1483019"/>
                  <a:gd name="connsiteY17" fmla="*/ 568050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55780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16642 w 1483019"/>
                  <a:gd name="connsiteY9" fmla="*/ 501884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52114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21516 w 1483019"/>
                  <a:gd name="connsiteY17" fmla="*/ 568050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48095 w 1500808"/>
                  <a:gd name="connsiteY0" fmla="*/ 0 h 591671"/>
                  <a:gd name="connsiteX1" fmla="*/ 0 w 1500808"/>
                  <a:gd name="connsiteY1" fmla="*/ 416791 h 591671"/>
                  <a:gd name="connsiteX2" fmla="*/ 141302 w 1500808"/>
                  <a:gd name="connsiteY2" fmla="*/ 434432 h 591671"/>
                  <a:gd name="connsiteX3" fmla="*/ 538031 w 1500808"/>
                  <a:gd name="connsiteY3" fmla="*/ 31872 h 591671"/>
                  <a:gd name="connsiteX4" fmla="*/ 634366 w 1500808"/>
                  <a:gd name="connsiteY4" fmla="*/ 47240 h 591671"/>
                  <a:gd name="connsiteX5" fmla="*/ 222268 w 1500808"/>
                  <a:gd name="connsiteY5" fmla="*/ 455780 h 591671"/>
                  <a:gd name="connsiteX6" fmla="*/ 371255 w 1500808"/>
                  <a:gd name="connsiteY6" fmla="*/ 476410 h 591671"/>
                  <a:gd name="connsiteX7" fmla="*/ 770256 w 1500808"/>
                  <a:gd name="connsiteY7" fmla="*/ 74419 h 591671"/>
                  <a:gd name="connsiteX8" fmla="*/ 876129 w 1500808"/>
                  <a:gd name="connsiteY8" fmla="*/ 93345 h 591671"/>
                  <a:gd name="connsiteX9" fmla="*/ 434431 w 1500808"/>
                  <a:gd name="connsiteY9" fmla="*/ 501884 h 591671"/>
                  <a:gd name="connsiteX10" fmla="*/ 563356 w 1500808"/>
                  <a:gd name="connsiteY10" fmla="*/ 507146 h 591671"/>
                  <a:gd name="connsiteX11" fmla="*/ 943999 w 1500808"/>
                  <a:gd name="connsiteY11" fmla="*/ 111134 h 591671"/>
                  <a:gd name="connsiteX12" fmla="*/ 1093555 w 1500808"/>
                  <a:gd name="connsiteY12" fmla="*/ 135891 h 591671"/>
                  <a:gd name="connsiteX13" fmla="*/ 654278 w 1500808"/>
                  <a:gd name="connsiteY13" fmla="*/ 536746 h 591671"/>
                  <a:gd name="connsiteX14" fmla="*/ 825181 w 1500808"/>
                  <a:gd name="connsiteY14" fmla="*/ 552114 h 591671"/>
                  <a:gd name="connsiteX15" fmla="*/ 1216499 w 1500808"/>
                  <a:gd name="connsiteY15" fmla="*/ 169049 h 591671"/>
                  <a:gd name="connsiteX16" fmla="*/ 1343420 w 1500808"/>
                  <a:gd name="connsiteY16" fmla="*/ 192669 h 591671"/>
                  <a:gd name="connsiteX17" fmla="*/ 939305 w 1500808"/>
                  <a:gd name="connsiteY17" fmla="*/ 568050 h 591671"/>
                  <a:gd name="connsiteX18" fmla="*/ 1108922 w 1500808"/>
                  <a:gd name="connsiteY18" fmla="*/ 591671 h 591671"/>
                  <a:gd name="connsiteX19" fmla="*/ 1500808 w 1500808"/>
                  <a:gd name="connsiteY19" fmla="*/ 215153 h 59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0808" h="591671">
                    <a:moveTo>
                      <a:pt x="448095" y="0"/>
                    </a:moveTo>
                    <a:lnTo>
                      <a:pt x="0" y="416791"/>
                    </a:lnTo>
                    <a:lnTo>
                      <a:pt x="141302" y="434432"/>
                    </a:lnTo>
                    <a:lnTo>
                      <a:pt x="538031" y="31872"/>
                    </a:lnTo>
                    <a:lnTo>
                      <a:pt x="634366" y="47240"/>
                    </a:lnTo>
                    <a:lnTo>
                      <a:pt x="222268" y="455780"/>
                    </a:lnTo>
                    <a:lnTo>
                      <a:pt x="371255" y="476410"/>
                    </a:lnTo>
                    <a:lnTo>
                      <a:pt x="770256" y="74419"/>
                    </a:lnTo>
                    <a:lnTo>
                      <a:pt x="876129" y="93345"/>
                    </a:lnTo>
                    <a:lnTo>
                      <a:pt x="434431" y="501884"/>
                    </a:lnTo>
                    <a:lnTo>
                      <a:pt x="563356" y="507146"/>
                    </a:lnTo>
                    <a:lnTo>
                      <a:pt x="943999" y="111134"/>
                    </a:lnTo>
                    <a:lnTo>
                      <a:pt x="1093555" y="135891"/>
                    </a:lnTo>
                    <a:lnTo>
                      <a:pt x="654278" y="536746"/>
                    </a:lnTo>
                    <a:lnTo>
                      <a:pt x="825181" y="552114"/>
                    </a:lnTo>
                    <a:lnTo>
                      <a:pt x="1216499" y="169049"/>
                    </a:lnTo>
                    <a:lnTo>
                      <a:pt x="1343420" y="192669"/>
                    </a:lnTo>
                    <a:lnTo>
                      <a:pt x="939305" y="568050"/>
                    </a:lnTo>
                    <a:lnTo>
                      <a:pt x="1108922" y="591671"/>
                    </a:lnTo>
                    <a:lnTo>
                      <a:pt x="1500808" y="215153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3" name="任意多边形: 形状 402">
                <a:extLst>
                  <a:ext uri="{FF2B5EF4-FFF2-40B4-BE49-F238E27FC236}">
                    <a16:creationId xmlns:a16="http://schemas.microsoft.com/office/drawing/2014/main" id="{F175AF7D-2500-46F2-94C7-5CAC4FD4E38D}"/>
                  </a:ext>
                </a:extLst>
              </p:cNvPr>
              <p:cNvSpPr/>
              <p:nvPr/>
            </p:nvSpPr>
            <p:spPr>
              <a:xfrm>
                <a:off x="6033062" y="3744907"/>
                <a:ext cx="1956888" cy="1031814"/>
              </a:xfrm>
              <a:custGeom>
                <a:avLst/>
                <a:gdLst>
                  <a:gd name="connsiteX0" fmla="*/ 903726 w 1956888"/>
                  <a:gd name="connsiteY0" fmla="*/ 0 h 1031814"/>
                  <a:gd name="connsiteX1" fmla="*/ 0 w 1956888"/>
                  <a:gd name="connsiteY1" fmla="*/ 821893 h 1031814"/>
                  <a:gd name="connsiteX2" fmla="*/ 1056719 w 1956888"/>
                  <a:gd name="connsiteY2" fmla="*/ 1031814 h 1031814"/>
                  <a:gd name="connsiteX3" fmla="*/ 1956888 w 1956888"/>
                  <a:gd name="connsiteY3" fmla="*/ 202805 h 1031814"/>
                  <a:gd name="connsiteX4" fmla="*/ 903726 w 1956888"/>
                  <a:gd name="connsiteY4" fmla="*/ 0 h 103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6888" h="1031814">
                    <a:moveTo>
                      <a:pt x="903726" y="0"/>
                    </a:moveTo>
                    <a:lnTo>
                      <a:pt x="0" y="821893"/>
                    </a:lnTo>
                    <a:lnTo>
                      <a:pt x="1056719" y="1031814"/>
                    </a:lnTo>
                    <a:lnTo>
                      <a:pt x="1956888" y="202805"/>
                    </a:lnTo>
                    <a:lnTo>
                      <a:pt x="903726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4" name="任意多边形: 形状 403">
                <a:extLst>
                  <a:ext uri="{FF2B5EF4-FFF2-40B4-BE49-F238E27FC236}">
                    <a16:creationId xmlns:a16="http://schemas.microsoft.com/office/drawing/2014/main" id="{C4325A97-A7DA-4EEC-8CCB-8CE2E2B60D82}"/>
                  </a:ext>
                </a:extLst>
              </p:cNvPr>
              <p:cNvSpPr/>
              <p:nvPr/>
            </p:nvSpPr>
            <p:spPr>
              <a:xfrm>
                <a:off x="5502924" y="3410458"/>
                <a:ext cx="3529513" cy="1604647"/>
              </a:xfrm>
              <a:custGeom>
                <a:avLst/>
                <a:gdLst>
                  <a:gd name="connsiteX0" fmla="*/ 3529513 w 3529513"/>
                  <a:gd name="connsiteY0" fmla="*/ 0 h 1604647"/>
                  <a:gd name="connsiteX1" fmla="*/ 1750524 w 3529513"/>
                  <a:gd name="connsiteY1" fmla="*/ 1604647 h 1604647"/>
                  <a:gd name="connsiteX2" fmla="*/ 0 w 3529513"/>
                  <a:gd name="connsiteY2" fmla="*/ 1266639 h 160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29513" h="1604647">
                    <a:moveTo>
                      <a:pt x="3529513" y="0"/>
                    </a:moveTo>
                    <a:lnTo>
                      <a:pt x="1750524" y="1604647"/>
                    </a:lnTo>
                    <a:lnTo>
                      <a:pt x="0" y="126663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5" name="任意多边形: 形状 404">
                <a:extLst>
                  <a:ext uri="{FF2B5EF4-FFF2-40B4-BE49-F238E27FC236}">
                    <a16:creationId xmlns:a16="http://schemas.microsoft.com/office/drawing/2014/main" id="{691FE087-6EBA-4EDE-8738-5A8A7E64EB1B}"/>
                  </a:ext>
                </a:extLst>
              </p:cNvPr>
              <p:cNvSpPr/>
              <p:nvPr/>
            </p:nvSpPr>
            <p:spPr>
              <a:xfrm>
                <a:off x="5997483" y="4968851"/>
                <a:ext cx="1255965" cy="565719"/>
              </a:xfrm>
              <a:custGeom>
                <a:avLst/>
                <a:gdLst>
                  <a:gd name="connsiteX0" fmla="*/ 0 w 1255965"/>
                  <a:gd name="connsiteY0" fmla="*/ 0 h 565719"/>
                  <a:gd name="connsiteX1" fmla="*/ 1056719 w 1255965"/>
                  <a:gd name="connsiteY1" fmla="*/ 188573 h 565719"/>
                  <a:gd name="connsiteX2" fmla="*/ 1255965 w 1255965"/>
                  <a:gd name="connsiteY2" fmla="*/ 565719 h 565719"/>
                  <a:gd name="connsiteX3" fmla="*/ 110297 w 1255965"/>
                  <a:gd name="connsiteY3" fmla="*/ 416284 h 565719"/>
                  <a:gd name="connsiteX4" fmla="*/ 0 w 1255965"/>
                  <a:gd name="connsiteY4" fmla="*/ 0 h 565719"/>
                  <a:gd name="connsiteX0" fmla="*/ 0 w 1255965"/>
                  <a:gd name="connsiteY0" fmla="*/ 0 h 565719"/>
                  <a:gd name="connsiteX1" fmla="*/ 1056719 w 1255965"/>
                  <a:gd name="connsiteY1" fmla="*/ 188573 h 565719"/>
                  <a:gd name="connsiteX2" fmla="*/ 1255965 w 1255965"/>
                  <a:gd name="connsiteY2" fmla="*/ 565719 h 565719"/>
                  <a:gd name="connsiteX3" fmla="*/ 209920 w 1255965"/>
                  <a:gd name="connsiteY3" fmla="*/ 437632 h 565719"/>
                  <a:gd name="connsiteX4" fmla="*/ 0 w 1255965"/>
                  <a:gd name="connsiteY4" fmla="*/ 0 h 565719"/>
                  <a:gd name="connsiteX0" fmla="*/ 0 w 1255965"/>
                  <a:gd name="connsiteY0" fmla="*/ 0 h 565719"/>
                  <a:gd name="connsiteX1" fmla="*/ 1056719 w 1255965"/>
                  <a:gd name="connsiteY1" fmla="*/ 188573 h 565719"/>
                  <a:gd name="connsiteX2" fmla="*/ 1255965 w 1255965"/>
                  <a:gd name="connsiteY2" fmla="*/ 565719 h 565719"/>
                  <a:gd name="connsiteX3" fmla="*/ 224152 w 1255965"/>
                  <a:gd name="connsiteY3" fmla="*/ 416284 h 565719"/>
                  <a:gd name="connsiteX4" fmla="*/ 0 w 1255965"/>
                  <a:gd name="connsiteY4" fmla="*/ 0 h 565719"/>
                  <a:gd name="connsiteX0" fmla="*/ 0 w 1255965"/>
                  <a:gd name="connsiteY0" fmla="*/ 0 h 565719"/>
                  <a:gd name="connsiteX1" fmla="*/ 1056719 w 1255965"/>
                  <a:gd name="connsiteY1" fmla="*/ 188573 h 565719"/>
                  <a:gd name="connsiteX2" fmla="*/ 1255965 w 1255965"/>
                  <a:gd name="connsiteY2" fmla="*/ 565719 h 565719"/>
                  <a:gd name="connsiteX3" fmla="*/ 192130 w 1255965"/>
                  <a:gd name="connsiteY3" fmla="*/ 355798 h 565719"/>
                  <a:gd name="connsiteX4" fmla="*/ 0 w 1255965"/>
                  <a:gd name="connsiteY4" fmla="*/ 0 h 56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5965" h="565719">
                    <a:moveTo>
                      <a:pt x="0" y="0"/>
                    </a:moveTo>
                    <a:lnTo>
                      <a:pt x="1056719" y="188573"/>
                    </a:lnTo>
                    <a:lnTo>
                      <a:pt x="1255965" y="565719"/>
                    </a:lnTo>
                    <a:lnTo>
                      <a:pt x="192130" y="35579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6" name="任意多边形: 形状 405">
                <a:extLst>
                  <a:ext uri="{FF2B5EF4-FFF2-40B4-BE49-F238E27FC236}">
                    <a16:creationId xmlns:a16="http://schemas.microsoft.com/office/drawing/2014/main" id="{907F2860-B8DC-4A07-8FF6-09B146F14251}"/>
                  </a:ext>
                </a:extLst>
              </p:cNvPr>
              <p:cNvSpPr/>
              <p:nvPr/>
            </p:nvSpPr>
            <p:spPr>
              <a:xfrm>
                <a:off x="7491833" y="3602588"/>
                <a:ext cx="1615321" cy="1640228"/>
              </a:xfrm>
              <a:custGeom>
                <a:avLst/>
                <a:gdLst>
                  <a:gd name="connsiteX0" fmla="*/ 1366263 w 1615321"/>
                  <a:gd name="connsiteY0" fmla="*/ 0 h 1640228"/>
                  <a:gd name="connsiteX1" fmla="*/ 1615321 w 1615321"/>
                  <a:gd name="connsiteY1" fmla="*/ 402052 h 1640228"/>
                  <a:gd name="connsiteX2" fmla="*/ 291754 w 1615321"/>
                  <a:gd name="connsiteY2" fmla="*/ 1640228 h 1640228"/>
                  <a:gd name="connsiteX3" fmla="*/ 0 w 1615321"/>
                  <a:gd name="connsiteY3" fmla="*/ 1213270 h 164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5321" h="1640228">
                    <a:moveTo>
                      <a:pt x="1366263" y="0"/>
                    </a:moveTo>
                    <a:lnTo>
                      <a:pt x="1615321" y="402052"/>
                    </a:lnTo>
                    <a:lnTo>
                      <a:pt x="291754" y="1640228"/>
                    </a:lnTo>
                    <a:lnTo>
                      <a:pt x="0" y="121327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7" name="任意多边形: 形状 406">
                <a:extLst>
                  <a:ext uri="{FF2B5EF4-FFF2-40B4-BE49-F238E27FC236}">
                    <a16:creationId xmlns:a16="http://schemas.microsoft.com/office/drawing/2014/main" id="{F19348ED-1A6F-4E5B-BC87-8C8CEFDDE720}"/>
                  </a:ext>
                </a:extLst>
              </p:cNvPr>
              <p:cNvSpPr/>
              <p:nvPr/>
            </p:nvSpPr>
            <p:spPr>
              <a:xfrm>
                <a:off x="7257006" y="5011547"/>
                <a:ext cx="501675" cy="789871"/>
              </a:xfrm>
              <a:custGeom>
                <a:avLst/>
                <a:gdLst>
                  <a:gd name="connsiteX0" fmla="*/ 0 w 501675"/>
                  <a:gd name="connsiteY0" fmla="*/ 0 h 789871"/>
                  <a:gd name="connsiteX1" fmla="*/ 501675 w 501675"/>
                  <a:gd name="connsiteY1" fmla="*/ 789871 h 78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1675" h="789871">
                    <a:moveTo>
                      <a:pt x="0" y="0"/>
                    </a:moveTo>
                    <a:lnTo>
                      <a:pt x="501675" y="78987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8" name="任意多边形: 形状 407">
                <a:extLst>
                  <a:ext uri="{FF2B5EF4-FFF2-40B4-BE49-F238E27FC236}">
                    <a16:creationId xmlns:a16="http://schemas.microsoft.com/office/drawing/2014/main" id="{1DD763F4-6E42-40D8-9F65-52AFC072FFCA}"/>
                  </a:ext>
                </a:extLst>
              </p:cNvPr>
              <p:cNvSpPr/>
              <p:nvPr/>
            </p:nvSpPr>
            <p:spPr>
              <a:xfrm>
                <a:off x="6922557" y="4435155"/>
                <a:ext cx="2497699" cy="2149018"/>
              </a:xfrm>
              <a:custGeom>
                <a:avLst/>
                <a:gdLst>
                  <a:gd name="connsiteX0" fmla="*/ 2348264 w 2497699"/>
                  <a:gd name="connsiteY0" fmla="*/ 0 h 2149018"/>
                  <a:gd name="connsiteX1" fmla="*/ 2497699 w 2497699"/>
                  <a:gd name="connsiteY1" fmla="*/ 241942 h 2149018"/>
                  <a:gd name="connsiteX2" fmla="*/ 857472 w 2497699"/>
                  <a:gd name="connsiteY2" fmla="*/ 2149018 h 2149018"/>
                  <a:gd name="connsiteX3" fmla="*/ 160108 w 2497699"/>
                  <a:gd name="connsiteY3" fmla="*/ 2042279 h 2149018"/>
                  <a:gd name="connsiteX4" fmla="*/ 0 w 2497699"/>
                  <a:gd name="connsiteY4" fmla="*/ 1739850 h 2149018"/>
                  <a:gd name="connsiteX5" fmla="*/ 348681 w 2497699"/>
                  <a:gd name="connsiteY5" fmla="*/ 1284429 h 2149018"/>
                  <a:gd name="connsiteX6" fmla="*/ 846798 w 2497699"/>
                  <a:gd name="connsiteY6" fmla="*/ 1366263 h 2149018"/>
                  <a:gd name="connsiteX7" fmla="*/ 2348264 w 2497699"/>
                  <a:gd name="connsiteY7" fmla="*/ 0 h 214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7699" h="2149018">
                    <a:moveTo>
                      <a:pt x="2348264" y="0"/>
                    </a:moveTo>
                    <a:lnTo>
                      <a:pt x="2497699" y="241942"/>
                    </a:lnTo>
                    <a:lnTo>
                      <a:pt x="857472" y="2149018"/>
                    </a:lnTo>
                    <a:lnTo>
                      <a:pt x="160108" y="2042279"/>
                    </a:lnTo>
                    <a:lnTo>
                      <a:pt x="0" y="1739850"/>
                    </a:lnTo>
                    <a:lnTo>
                      <a:pt x="348681" y="1284429"/>
                    </a:lnTo>
                    <a:lnTo>
                      <a:pt x="846798" y="1366263"/>
                    </a:lnTo>
                    <a:lnTo>
                      <a:pt x="234826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9" name="任意多边形: 形状 408">
                <a:extLst>
                  <a:ext uri="{FF2B5EF4-FFF2-40B4-BE49-F238E27FC236}">
                    <a16:creationId xmlns:a16="http://schemas.microsoft.com/office/drawing/2014/main" id="{7131017E-D2EA-4F23-8CDA-6DEE23D4BB06}"/>
                  </a:ext>
                </a:extLst>
              </p:cNvPr>
              <p:cNvSpPr/>
              <p:nvPr/>
            </p:nvSpPr>
            <p:spPr>
              <a:xfrm>
                <a:off x="6926114" y="5239258"/>
                <a:ext cx="1455213" cy="1049603"/>
              </a:xfrm>
              <a:custGeom>
                <a:avLst/>
                <a:gdLst>
                  <a:gd name="connsiteX0" fmla="*/ 1455213 w 1455213"/>
                  <a:gd name="connsiteY0" fmla="*/ 0 h 1049603"/>
                  <a:gd name="connsiteX1" fmla="*/ 658226 w 1455213"/>
                  <a:gd name="connsiteY1" fmla="*/ 1049603 h 1049603"/>
                  <a:gd name="connsiteX2" fmla="*/ 0 w 1455213"/>
                  <a:gd name="connsiteY2" fmla="*/ 928632 h 1049603"/>
                  <a:gd name="connsiteX3" fmla="*/ 0 w 1455213"/>
                  <a:gd name="connsiteY3" fmla="*/ 928632 h 1049603"/>
                  <a:gd name="connsiteX4" fmla="*/ 0 w 1455213"/>
                  <a:gd name="connsiteY4" fmla="*/ 928632 h 104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5213" h="1049603">
                    <a:moveTo>
                      <a:pt x="1455213" y="0"/>
                    </a:moveTo>
                    <a:lnTo>
                      <a:pt x="658226" y="1049603"/>
                    </a:lnTo>
                    <a:lnTo>
                      <a:pt x="0" y="928632"/>
                    </a:lnTo>
                    <a:lnTo>
                      <a:pt x="0" y="928632"/>
                    </a:lnTo>
                    <a:lnTo>
                      <a:pt x="0" y="928632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0" name="任意多边形: 形状 409">
                <a:extLst>
                  <a:ext uri="{FF2B5EF4-FFF2-40B4-BE49-F238E27FC236}">
                    <a16:creationId xmlns:a16="http://schemas.microsoft.com/office/drawing/2014/main" id="{B73C46A7-2865-4A1D-8B1C-8E7CFC61AB19}"/>
                  </a:ext>
                </a:extLst>
              </p:cNvPr>
              <p:cNvSpPr/>
              <p:nvPr/>
            </p:nvSpPr>
            <p:spPr>
              <a:xfrm>
                <a:off x="7580782" y="6285303"/>
                <a:ext cx="195689" cy="291754"/>
              </a:xfrm>
              <a:custGeom>
                <a:avLst/>
                <a:gdLst>
                  <a:gd name="connsiteX0" fmla="*/ 195689 w 195689"/>
                  <a:gd name="connsiteY0" fmla="*/ 291754 h 291754"/>
                  <a:gd name="connsiteX1" fmla="*/ 0 w 195689"/>
                  <a:gd name="connsiteY1" fmla="*/ 0 h 29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689" h="291754">
                    <a:moveTo>
                      <a:pt x="195689" y="291754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0" name="组合 529">
              <a:extLst>
                <a:ext uri="{FF2B5EF4-FFF2-40B4-BE49-F238E27FC236}">
                  <a16:creationId xmlns:a16="http://schemas.microsoft.com/office/drawing/2014/main" id="{465D057D-EC37-47CC-9CAB-8681425AE499}"/>
                </a:ext>
              </a:extLst>
            </p:cNvPr>
            <p:cNvGrpSpPr/>
            <p:nvPr/>
          </p:nvGrpSpPr>
          <p:grpSpPr>
            <a:xfrm>
              <a:off x="8298666" y="7368158"/>
              <a:ext cx="15468" cy="1556204"/>
              <a:chOff x="11163300" y="4029565"/>
              <a:chExt cx="15468" cy="1556204"/>
            </a:xfrm>
          </p:grpSpPr>
          <p:cxnSp>
            <p:nvCxnSpPr>
              <p:cNvPr id="918" name="直接连接符 917">
                <a:extLst>
                  <a:ext uri="{FF2B5EF4-FFF2-40B4-BE49-F238E27FC236}">
                    <a16:creationId xmlns:a16="http://schemas.microsoft.com/office/drawing/2014/main" id="{DF14DD22-9CD3-4440-B3DA-C1F473CAF16A}"/>
                  </a:ext>
                </a:extLst>
              </p:cNvPr>
              <p:cNvCxnSpPr/>
              <p:nvPr/>
            </p:nvCxnSpPr>
            <p:spPr>
              <a:xfrm>
                <a:off x="11163300" y="4029565"/>
                <a:ext cx="0" cy="155620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直接连接符 918">
                <a:extLst>
                  <a:ext uri="{FF2B5EF4-FFF2-40B4-BE49-F238E27FC236}">
                    <a16:creationId xmlns:a16="http://schemas.microsoft.com/office/drawing/2014/main" id="{33C771D5-11BE-4676-AF15-2F8AFEEA6E50}"/>
                  </a:ext>
                </a:extLst>
              </p:cNvPr>
              <p:cNvCxnSpPr/>
              <p:nvPr/>
            </p:nvCxnSpPr>
            <p:spPr>
              <a:xfrm>
                <a:off x="11178768" y="4029565"/>
                <a:ext cx="0" cy="155620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1" name="组合 530">
              <a:extLst>
                <a:ext uri="{FF2B5EF4-FFF2-40B4-BE49-F238E27FC236}">
                  <a16:creationId xmlns:a16="http://schemas.microsoft.com/office/drawing/2014/main" id="{4045B023-CE0F-4A92-A51F-313AA7F2638E}"/>
                </a:ext>
              </a:extLst>
            </p:cNvPr>
            <p:cNvGrpSpPr/>
            <p:nvPr/>
          </p:nvGrpSpPr>
          <p:grpSpPr>
            <a:xfrm flipH="1">
              <a:off x="8905501" y="7528092"/>
              <a:ext cx="1638740" cy="1410091"/>
              <a:chOff x="10724527" y="3522906"/>
              <a:chExt cx="1638740" cy="1410091"/>
            </a:xfrm>
          </p:grpSpPr>
          <p:sp>
            <p:nvSpPr>
              <p:cNvPr id="916" name="任意多边形: 形状 915">
                <a:extLst>
                  <a:ext uri="{FF2B5EF4-FFF2-40B4-BE49-F238E27FC236}">
                    <a16:creationId xmlns:a16="http://schemas.microsoft.com/office/drawing/2014/main" id="{B7F369AF-2EC9-43F2-A3B7-A0B756FC30D1}"/>
                  </a:ext>
                </a:extLst>
              </p:cNvPr>
              <p:cNvSpPr/>
              <p:nvPr/>
            </p:nvSpPr>
            <p:spPr>
              <a:xfrm flipH="1" flipV="1">
                <a:off x="10744108" y="3522906"/>
                <a:ext cx="1619159" cy="1410091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286563"/>
                  <a:gd name="connsiteX1" fmla="*/ 1044051 w 1044051"/>
                  <a:gd name="connsiteY1" fmla="*/ 510540 h 1286563"/>
                  <a:gd name="connsiteX2" fmla="*/ 960231 w 1044051"/>
                  <a:gd name="connsiteY2" fmla="*/ 605790 h 1286563"/>
                  <a:gd name="connsiteX3" fmla="*/ 102981 w 1044051"/>
                  <a:gd name="connsiteY3" fmla="*/ 609600 h 1286563"/>
                  <a:gd name="connsiteX4" fmla="*/ 111 w 1044051"/>
                  <a:gd name="connsiteY4" fmla="*/ 704850 h 1286563"/>
                  <a:gd name="connsiteX5" fmla="*/ 111 w 1044051"/>
                  <a:gd name="connsiteY5" fmla="*/ 1286563 h 1286563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3502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6763 w 1046766"/>
                  <a:gd name="connsiteY0" fmla="*/ 0 h 3243496"/>
                  <a:gd name="connsiteX1" fmla="*/ 1044051 w 1046766"/>
                  <a:gd name="connsiteY1" fmla="*/ 2467473 h 3243496"/>
                  <a:gd name="connsiteX2" fmla="*/ 960231 w 1046766"/>
                  <a:gd name="connsiteY2" fmla="*/ 2562723 h 3243496"/>
                  <a:gd name="connsiteX3" fmla="*/ 102981 w 1046766"/>
                  <a:gd name="connsiteY3" fmla="*/ 2566533 h 3243496"/>
                  <a:gd name="connsiteX4" fmla="*/ 111 w 1046766"/>
                  <a:gd name="connsiteY4" fmla="*/ 2661783 h 3243496"/>
                  <a:gd name="connsiteX5" fmla="*/ 111 w 1046766"/>
                  <a:gd name="connsiteY5" fmla="*/ 3243496 h 3243496"/>
                  <a:gd name="connsiteX0" fmla="*/ 1046763 w 1050564"/>
                  <a:gd name="connsiteY0" fmla="*/ 0 h 3243496"/>
                  <a:gd name="connsiteX1" fmla="*/ 1045242 w 1050564"/>
                  <a:gd name="connsiteY1" fmla="*/ 431470 h 3243496"/>
                  <a:gd name="connsiteX2" fmla="*/ 1044051 w 1050564"/>
                  <a:gd name="connsiteY2" fmla="*/ 2467473 h 3243496"/>
                  <a:gd name="connsiteX3" fmla="*/ 960231 w 1050564"/>
                  <a:gd name="connsiteY3" fmla="*/ 2562723 h 3243496"/>
                  <a:gd name="connsiteX4" fmla="*/ 102981 w 1050564"/>
                  <a:gd name="connsiteY4" fmla="*/ 2566533 h 3243496"/>
                  <a:gd name="connsiteX5" fmla="*/ 111 w 1050564"/>
                  <a:gd name="connsiteY5" fmla="*/ 2661783 h 3243496"/>
                  <a:gd name="connsiteX6" fmla="*/ 111 w 1050564"/>
                  <a:gd name="connsiteY6" fmla="*/ 3243496 h 3243496"/>
                  <a:gd name="connsiteX0" fmla="*/ 1046763 w 1050624"/>
                  <a:gd name="connsiteY0" fmla="*/ 0 h 3243496"/>
                  <a:gd name="connsiteX1" fmla="*/ 1045242 w 1050624"/>
                  <a:gd name="connsiteY1" fmla="*/ 347019 h 3243496"/>
                  <a:gd name="connsiteX2" fmla="*/ 1045242 w 1050624"/>
                  <a:gd name="connsiteY2" fmla="*/ 431470 h 3243496"/>
                  <a:gd name="connsiteX3" fmla="*/ 1044051 w 1050624"/>
                  <a:gd name="connsiteY3" fmla="*/ 2467473 h 3243496"/>
                  <a:gd name="connsiteX4" fmla="*/ 960231 w 1050624"/>
                  <a:gd name="connsiteY4" fmla="*/ 2562723 h 3243496"/>
                  <a:gd name="connsiteX5" fmla="*/ 102981 w 1050624"/>
                  <a:gd name="connsiteY5" fmla="*/ 2566533 h 3243496"/>
                  <a:gd name="connsiteX6" fmla="*/ 111 w 1050624"/>
                  <a:gd name="connsiteY6" fmla="*/ 2661783 h 3243496"/>
                  <a:gd name="connsiteX7" fmla="*/ 111 w 1050624"/>
                  <a:gd name="connsiteY7" fmla="*/ 3243496 h 3243496"/>
                  <a:gd name="connsiteX0" fmla="*/ 1568507 w 1568507"/>
                  <a:gd name="connsiteY0" fmla="*/ 0 h 3065858"/>
                  <a:gd name="connsiteX1" fmla="*/ 1045242 w 1568507"/>
                  <a:gd name="connsiteY1" fmla="*/ 169381 h 3065858"/>
                  <a:gd name="connsiteX2" fmla="*/ 1045242 w 1568507"/>
                  <a:gd name="connsiteY2" fmla="*/ 253832 h 3065858"/>
                  <a:gd name="connsiteX3" fmla="*/ 1044051 w 1568507"/>
                  <a:gd name="connsiteY3" fmla="*/ 2289835 h 3065858"/>
                  <a:gd name="connsiteX4" fmla="*/ 960231 w 1568507"/>
                  <a:gd name="connsiteY4" fmla="*/ 2385085 h 3065858"/>
                  <a:gd name="connsiteX5" fmla="*/ 102981 w 1568507"/>
                  <a:gd name="connsiteY5" fmla="*/ 2388895 h 3065858"/>
                  <a:gd name="connsiteX6" fmla="*/ 111 w 1568507"/>
                  <a:gd name="connsiteY6" fmla="*/ 2484145 h 3065858"/>
                  <a:gd name="connsiteX7" fmla="*/ 111 w 1568507"/>
                  <a:gd name="connsiteY7" fmla="*/ 3065858 h 3065858"/>
                  <a:gd name="connsiteX0" fmla="*/ 1568507 w 1568507"/>
                  <a:gd name="connsiteY0" fmla="*/ 79 h 3065937"/>
                  <a:gd name="connsiteX1" fmla="*/ 1045242 w 1568507"/>
                  <a:gd name="connsiteY1" fmla="*/ 169460 h 3065937"/>
                  <a:gd name="connsiteX2" fmla="*/ 1045242 w 1568507"/>
                  <a:gd name="connsiteY2" fmla="*/ 253911 h 3065937"/>
                  <a:gd name="connsiteX3" fmla="*/ 1044051 w 1568507"/>
                  <a:gd name="connsiteY3" fmla="*/ 2289914 h 3065937"/>
                  <a:gd name="connsiteX4" fmla="*/ 960231 w 1568507"/>
                  <a:gd name="connsiteY4" fmla="*/ 2385164 h 3065937"/>
                  <a:gd name="connsiteX5" fmla="*/ 102981 w 1568507"/>
                  <a:gd name="connsiteY5" fmla="*/ 2388974 h 3065937"/>
                  <a:gd name="connsiteX6" fmla="*/ 111 w 1568507"/>
                  <a:gd name="connsiteY6" fmla="*/ 2484224 h 3065937"/>
                  <a:gd name="connsiteX7" fmla="*/ 111 w 1568507"/>
                  <a:gd name="connsiteY7" fmla="*/ 3065937 h 3065937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2535 h 3068393"/>
                  <a:gd name="connsiteX1" fmla="*/ 1152853 w 1568507"/>
                  <a:gd name="connsiteY1" fmla="*/ 5926 h 3068393"/>
                  <a:gd name="connsiteX2" fmla="*/ 1045242 w 1568507"/>
                  <a:gd name="connsiteY2" fmla="*/ 256367 h 3068393"/>
                  <a:gd name="connsiteX3" fmla="*/ 1044051 w 1568507"/>
                  <a:gd name="connsiteY3" fmla="*/ 2292370 h 3068393"/>
                  <a:gd name="connsiteX4" fmla="*/ 960231 w 1568507"/>
                  <a:gd name="connsiteY4" fmla="*/ 2387620 h 3068393"/>
                  <a:gd name="connsiteX5" fmla="*/ 102981 w 1568507"/>
                  <a:gd name="connsiteY5" fmla="*/ 2391430 h 3068393"/>
                  <a:gd name="connsiteX6" fmla="*/ 111 w 1568507"/>
                  <a:gd name="connsiteY6" fmla="*/ 2486680 h 3068393"/>
                  <a:gd name="connsiteX7" fmla="*/ 111 w 1568507"/>
                  <a:gd name="connsiteY7" fmla="*/ 3068393 h 3068393"/>
                  <a:gd name="connsiteX0" fmla="*/ 1568507 w 1568507"/>
                  <a:gd name="connsiteY0" fmla="*/ 10763 h 3076621"/>
                  <a:gd name="connsiteX1" fmla="*/ 1156113 w 1568507"/>
                  <a:gd name="connsiteY1" fmla="*/ 2506 h 3076621"/>
                  <a:gd name="connsiteX2" fmla="*/ 1045242 w 1568507"/>
                  <a:gd name="connsiteY2" fmla="*/ 264595 h 3076621"/>
                  <a:gd name="connsiteX3" fmla="*/ 1044051 w 1568507"/>
                  <a:gd name="connsiteY3" fmla="*/ 2300598 h 3076621"/>
                  <a:gd name="connsiteX4" fmla="*/ 960231 w 1568507"/>
                  <a:gd name="connsiteY4" fmla="*/ 2395848 h 3076621"/>
                  <a:gd name="connsiteX5" fmla="*/ 102981 w 1568507"/>
                  <a:gd name="connsiteY5" fmla="*/ 2399658 h 3076621"/>
                  <a:gd name="connsiteX6" fmla="*/ 111 w 1568507"/>
                  <a:gd name="connsiteY6" fmla="*/ 2494908 h 3076621"/>
                  <a:gd name="connsiteX7" fmla="*/ 111 w 1568507"/>
                  <a:gd name="connsiteY7" fmla="*/ 3076621 h 3076621"/>
                  <a:gd name="connsiteX0" fmla="*/ 1568507 w 1568507"/>
                  <a:gd name="connsiteY0" fmla="*/ 10199 h 3076057"/>
                  <a:gd name="connsiteX1" fmla="*/ 1156113 w 1568507"/>
                  <a:gd name="connsiteY1" fmla="*/ 1942 h 3076057"/>
                  <a:gd name="connsiteX2" fmla="*/ 1045242 w 1568507"/>
                  <a:gd name="connsiteY2" fmla="*/ 264031 h 3076057"/>
                  <a:gd name="connsiteX3" fmla="*/ 1044051 w 1568507"/>
                  <a:gd name="connsiteY3" fmla="*/ 2300034 h 3076057"/>
                  <a:gd name="connsiteX4" fmla="*/ 960231 w 1568507"/>
                  <a:gd name="connsiteY4" fmla="*/ 2395284 h 3076057"/>
                  <a:gd name="connsiteX5" fmla="*/ 102981 w 1568507"/>
                  <a:gd name="connsiteY5" fmla="*/ 2399094 h 3076057"/>
                  <a:gd name="connsiteX6" fmla="*/ 111 w 1568507"/>
                  <a:gd name="connsiteY6" fmla="*/ 2494344 h 3076057"/>
                  <a:gd name="connsiteX7" fmla="*/ 111 w 1568507"/>
                  <a:gd name="connsiteY7" fmla="*/ 3076057 h 3076057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156113 w 1156113"/>
                  <a:gd name="connsiteY0" fmla="*/ 0 h 3074115"/>
                  <a:gd name="connsiteX1" fmla="*/ 1045242 w 1156113"/>
                  <a:gd name="connsiteY1" fmla="*/ 262089 h 3074115"/>
                  <a:gd name="connsiteX2" fmla="*/ 1044051 w 1156113"/>
                  <a:gd name="connsiteY2" fmla="*/ 2298092 h 3074115"/>
                  <a:gd name="connsiteX3" fmla="*/ 960231 w 1156113"/>
                  <a:gd name="connsiteY3" fmla="*/ 2393342 h 3074115"/>
                  <a:gd name="connsiteX4" fmla="*/ 102981 w 1156113"/>
                  <a:gd name="connsiteY4" fmla="*/ 2397152 h 3074115"/>
                  <a:gd name="connsiteX5" fmla="*/ 111 w 1156113"/>
                  <a:gd name="connsiteY5" fmla="*/ 2492402 h 3074115"/>
                  <a:gd name="connsiteX6" fmla="*/ 111 w 1156113"/>
                  <a:gd name="connsiteY6" fmla="*/ 3074115 h 3074115"/>
                  <a:gd name="connsiteX0" fmla="*/ 1045242 w 1050624"/>
                  <a:gd name="connsiteY0" fmla="*/ 0 h 2812026"/>
                  <a:gd name="connsiteX1" fmla="*/ 1044051 w 1050624"/>
                  <a:gd name="connsiteY1" fmla="*/ 2036003 h 2812026"/>
                  <a:gd name="connsiteX2" fmla="*/ 960231 w 1050624"/>
                  <a:gd name="connsiteY2" fmla="*/ 2131253 h 2812026"/>
                  <a:gd name="connsiteX3" fmla="*/ 102981 w 1050624"/>
                  <a:gd name="connsiteY3" fmla="*/ 2135063 h 2812026"/>
                  <a:gd name="connsiteX4" fmla="*/ 111 w 1050624"/>
                  <a:gd name="connsiteY4" fmla="*/ 2230313 h 2812026"/>
                  <a:gd name="connsiteX5" fmla="*/ 111 w 1050624"/>
                  <a:gd name="connsiteY5" fmla="*/ 2812026 h 2812026"/>
                  <a:gd name="connsiteX0" fmla="*/ 1045242 w 1050624"/>
                  <a:gd name="connsiteY0" fmla="*/ 0 h 1626693"/>
                  <a:gd name="connsiteX1" fmla="*/ 1044051 w 1050624"/>
                  <a:gd name="connsiteY1" fmla="*/ 850670 h 1626693"/>
                  <a:gd name="connsiteX2" fmla="*/ 960231 w 1050624"/>
                  <a:gd name="connsiteY2" fmla="*/ 945920 h 1626693"/>
                  <a:gd name="connsiteX3" fmla="*/ 102981 w 1050624"/>
                  <a:gd name="connsiteY3" fmla="*/ 949730 h 1626693"/>
                  <a:gd name="connsiteX4" fmla="*/ 111 w 1050624"/>
                  <a:gd name="connsiteY4" fmla="*/ 1044980 h 1626693"/>
                  <a:gd name="connsiteX5" fmla="*/ 111 w 1050624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50186"/>
                  <a:gd name="connsiteY0" fmla="*/ 0 h 1626693"/>
                  <a:gd name="connsiteX1" fmla="*/ 1044051 w 1050186"/>
                  <a:gd name="connsiteY1" fmla="*/ 850670 h 1626693"/>
                  <a:gd name="connsiteX2" fmla="*/ 991362 w 1050186"/>
                  <a:gd name="connsiteY2" fmla="*/ 954387 h 1626693"/>
                  <a:gd name="connsiteX3" fmla="*/ 102981 w 1050186"/>
                  <a:gd name="connsiteY3" fmla="*/ 949730 h 1626693"/>
                  <a:gd name="connsiteX4" fmla="*/ 111 w 1050186"/>
                  <a:gd name="connsiteY4" fmla="*/ 1044980 h 1626693"/>
                  <a:gd name="connsiteX5" fmla="*/ 111 w 1050186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54387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1263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131 w 1045626"/>
                  <a:gd name="connsiteY0" fmla="*/ 0 h 1626693"/>
                  <a:gd name="connsiteX1" fmla="*/ 1043940 w 1045626"/>
                  <a:gd name="connsiteY1" fmla="*/ 850670 h 1626693"/>
                  <a:gd name="connsiteX2" fmla="*/ 991251 w 1045626"/>
                  <a:gd name="connsiteY2" fmla="*/ 945921 h 1626693"/>
                  <a:gd name="connsiteX3" fmla="*/ 102870 w 1045626"/>
                  <a:gd name="connsiteY3" fmla="*/ 941263 h 1626693"/>
                  <a:gd name="connsiteX4" fmla="*/ 0 w 1045626"/>
                  <a:gd name="connsiteY4" fmla="*/ 1044980 h 1626693"/>
                  <a:gd name="connsiteX5" fmla="*/ 0 w 1045626"/>
                  <a:gd name="connsiteY5" fmla="*/ 1626693 h 1626693"/>
                  <a:gd name="connsiteX0" fmla="*/ 1045131 w 1045626"/>
                  <a:gd name="connsiteY0" fmla="*/ 0 h 1673260"/>
                  <a:gd name="connsiteX1" fmla="*/ 1043940 w 1045626"/>
                  <a:gd name="connsiteY1" fmla="*/ 897237 h 1673260"/>
                  <a:gd name="connsiteX2" fmla="*/ 991251 w 1045626"/>
                  <a:gd name="connsiteY2" fmla="*/ 992488 h 1673260"/>
                  <a:gd name="connsiteX3" fmla="*/ 102870 w 1045626"/>
                  <a:gd name="connsiteY3" fmla="*/ 987830 h 1673260"/>
                  <a:gd name="connsiteX4" fmla="*/ 0 w 1045626"/>
                  <a:gd name="connsiteY4" fmla="*/ 1091547 h 1673260"/>
                  <a:gd name="connsiteX5" fmla="*/ 0 w 1045626"/>
                  <a:gd name="connsiteY5" fmla="*/ 1673260 h 1673260"/>
                  <a:gd name="connsiteX0" fmla="*/ 1042782 w 1045018"/>
                  <a:gd name="connsiteY0" fmla="*/ 0 h 2349052"/>
                  <a:gd name="connsiteX1" fmla="*/ 1043940 w 1045018"/>
                  <a:gd name="connsiteY1" fmla="*/ 1573029 h 2349052"/>
                  <a:gd name="connsiteX2" fmla="*/ 991251 w 1045018"/>
                  <a:gd name="connsiteY2" fmla="*/ 1668280 h 2349052"/>
                  <a:gd name="connsiteX3" fmla="*/ 102870 w 1045018"/>
                  <a:gd name="connsiteY3" fmla="*/ 1663622 h 2349052"/>
                  <a:gd name="connsiteX4" fmla="*/ 0 w 1045018"/>
                  <a:gd name="connsiteY4" fmla="*/ 1767339 h 2349052"/>
                  <a:gd name="connsiteX5" fmla="*/ 0 w 1045018"/>
                  <a:gd name="connsiteY5" fmla="*/ 2349052 h 2349052"/>
                  <a:gd name="connsiteX0" fmla="*/ 1045130 w 1045626"/>
                  <a:gd name="connsiteY0" fmla="*/ 0 h 2363958"/>
                  <a:gd name="connsiteX1" fmla="*/ 1043940 w 1045626"/>
                  <a:gd name="connsiteY1" fmla="*/ 1587935 h 2363958"/>
                  <a:gd name="connsiteX2" fmla="*/ 991251 w 1045626"/>
                  <a:gd name="connsiteY2" fmla="*/ 1683186 h 2363958"/>
                  <a:gd name="connsiteX3" fmla="*/ 102870 w 1045626"/>
                  <a:gd name="connsiteY3" fmla="*/ 1678528 h 2363958"/>
                  <a:gd name="connsiteX4" fmla="*/ 0 w 1045626"/>
                  <a:gd name="connsiteY4" fmla="*/ 1782245 h 2363958"/>
                  <a:gd name="connsiteX5" fmla="*/ 0 w 1045626"/>
                  <a:gd name="connsiteY5" fmla="*/ 2363958 h 2363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626" h="2363958">
                    <a:moveTo>
                      <a:pt x="1045130" y="0"/>
                    </a:moveTo>
                    <a:cubicBezTo>
                      <a:pt x="1044932" y="353409"/>
                      <a:pt x="1046989" y="1224259"/>
                      <a:pt x="1043940" y="1587935"/>
                    </a:cubicBezTo>
                    <a:cubicBezTo>
                      <a:pt x="1041083" y="1680645"/>
                      <a:pt x="1035678" y="1678106"/>
                      <a:pt x="991251" y="1683186"/>
                    </a:cubicBezTo>
                    <a:lnTo>
                      <a:pt x="102870" y="1678528"/>
                    </a:lnTo>
                    <a:cubicBezTo>
                      <a:pt x="10169" y="1683608"/>
                      <a:pt x="0" y="1697155"/>
                      <a:pt x="0" y="1782245"/>
                    </a:cubicBezTo>
                    <a:lnTo>
                      <a:pt x="0" y="2363958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7" name="任意多边形: 形状 916">
                <a:extLst>
                  <a:ext uri="{FF2B5EF4-FFF2-40B4-BE49-F238E27FC236}">
                    <a16:creationId xmlns:a16="http://schemas.microsoft.com/office/drawing/2014/main" id="{993E1A4A-CB0C-4DCE-8070-2FA6F6CFBFA6}"/>
                  </a:ext>
                </a:extLst>
              </p:cNvPr>
              <p:cNvSpPr/>
              <p:nvPr/>
            </p:nvSpPr>
            <p:spPr>
              <a:xfrm flipH="1" flipV="1">
                <a:off x="10724527" y="3529957"/>
                <a:ext cx="1619159" cy="1400134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365429"/>
                  <a:gd name="connsiteX1" fmla="*/ 1044051 w 1044051"/>
                  <a:gd name="connsiteY1" fmla="*/ 523419 h 1365429"/>
                  <a:gd name="connsiteX2" fmla="*/ 960231 w 1044051"/>
                  <a:gd name="connsiteY2" fmla="*/ 618669 h 1365429"/>
                  <a:gd name="connsiteX3" fmla="*/ 102981 w 1044051"/>
                  <a:gd name="connsiteY3" fmla="*/ 622479 h 1365429"/>
                  <a:gd name="connsiteX4" fmla="*/ 111 w 1044051"/>
                  <a:gd name="connsiteY4" fmla="*/ 717729 h 1365429"/>
                  <a:gd name="connsiteX5" fmla="*/ 111 w 1044051"/>
                  <a:gd name="connsiteY5" fmla="*/ 1365429 h 1365429"/>
                  <a:gd name="connsiteX0" fmla="*/ 1040241 w 1044051"/>
                  <a:gd name="connsiteY0" fmla="*/ 0 h 1367810"/>
                  <a:gd name="connsiteX1" fmla="*/ 1044051 w 1044051"/>
                  <a:gd name="connsiteY1" fmla="*/ 525800 h 1367810"/>
                  <a:gd name="connsiteX2" fmla="*/ 960231 w 1044051"/>
                  <a:gd name="connsiteY2" fmla="*/ 621050 h 1367810"/>
                  <a:gd name="connsiteX3" fmla="*/ 102981 w 1044051"/>
                  <a:gd name="connsiteY3" fmla="*/ 624860 h 1367810"/>
                  <a:gd name="connsiteX4" fmla="*/ 111 w 1044051"/>
                  <a:gd name="connsiteY4" fmla="*/ 720110 h 1367810"/>
                  <a:gd name="connsiteX5" fmla="*/ 111 w 1044051"/>
                  <a:gd name="connsiteY5" fmla="*/ 1367810 h 1367810"/>
                  <a:gd name="connsiteX0" fmla="*/ 1043086 w 1044051"/>
                  <a:gd name="connsiteY0" fmla="*/ 0 h 1377970"/>
                  <a:gd name="connsiteX1" fmla="*/ 1044051 w 1044051"/>
                  <a:gd name="connsiteY1" fmla="*/ 535960 h 1377970"/>
                  <a:gd name="connsiteX2" fmla="*/ 960231 w 1044051"/>
                  <a:gd name="connsiteY2" fmla="*/ 631210 h 1377970"/>
                  <a:gd name="connsiteX3" fmla="*/ 102981 w 1044051"/>
                  <a:gd name="connsiteY3" fmla="*/ 635020 h 1377970"/>
                  <a:gd name="connsiteX4" fmla="*/ 111 w 1044051"/>
                  <a:gd name="connsiteY4" fmla="*/ 730270 h 1377970"/>
                  <a:gd name="connsiteX5" fmla="*/ 111 w 1044051"/>
                  <a:gd name="connsiteY5" fmla="*/ 1377970 h 1377970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7149 w 1044051"/>
                  <a:gd name="connsiteY5" fmla="*/ 1274276 h 1274276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112 w 1044051"/>
                  <a:gd name="connsiteY5" fmla="*/ 1274276 h 1274276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102870 w 1045223"/>
                  <a:gd name="connsiteY3" fmla="*/ 1037186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572 w 1045609"/>
                  <a:gd name="connsiteY0" fmla="*/ 0 h 1676442"/>
                  <a:gd name="connsiteX1" fmla="*/ 1044326 w 1045609"/>
                  <a:gd name="connsiteY1" fmla="*/ 938126 h 1676442"/>
                  <a:gd name="connsiteX2" fmla="*/ 960506 w 1045609"/>
                  <a:gd name="connsiteY2" fmla="*/ 1033376 h 1676442"/>
                  <a:gd name="connsiteX3" fmla="*/ 70089 w 1045609"/>
                  <a:gd name="connsiteY3" fmla="*/ 1032953 h 1676442"/>
                  <a:gd name="connsiteX4" fmla="*/ 386 w 1045609"/>
                  <a:gd name="connsiteY4" fmla="*/ 1132436 h 1676442"/>
                  <a:gd name="connsiteX5" fmla="*/ 387 w 1045609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186 w 1045223"/>
                  <a:gd name="connsiteY0" fmla="*/ 0 h 2347266"/>
                  <a:gd name="connsiteX1" fmla="*/ 1043940 w 1045223"/>
                  <a:gd name="connsiteY1" fmla="*/ 1608950 h 2347266"/>
                  <a:gd name="connsiteX2" fmla="*/ 960120 w 1045223"/>
                  <a:gd name="connsiteY2" fmla="*/ 1704200 h 2347266"/>
                  <a:gd name="connsiteX3" fmla="*/ 69703 w 1045223"/>
                  <a:gd name="connsiteY3" fmla="*/ 1703777 h 2347266"/>
                  <a:gd name="connsiteX4" fmla="*/ 0 w 1045223"/>
                  <a:gd name="connsiteY4" fmla="*/ 1803260 h 2347266"/>
                  <a:gd name="connsiteX5" fmla="*/ 1 w 1045223"/>
                  <a:gd name="connsiteY5" fmla="*/ 2347266 h 2347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223" h="2347266">
                    <a:moveTo>
                      <a:pt x="1045186" y="0"/>
                    </a:moveTo>
                    <a:cubicBezTo>
                      <a:pt x="1045508" y="178653"/>
                      <a:pt x="1043618" y="1430297"/>
                      <a:pt x="1043940" y="1608950"/>
                    </a:cubicBezTo>
                    <a:cubicBezTo>
                      <a:pt x="1038860" y="1701660"/>
                      <a:pt x="1049020" y="1699120"/>
                      <a:pt x="960120" y="1704200"/>
                    </a:cubicBezTo>
                    <a:lnTo>
                      <a:pt x="69703" y="1703777"/>
                    </a:lnTo>
                    <a:cubicBezTo>
                      <a:pt x="5647" y="1704623"/>
                      <a:pt x="0" y="1718170"/>
                      <a:pt x="0" y="1803260"/>
                    </a:cubicBezTo>
                    <a:cubicBezTo>
                      <a:pt x="0" y="1984595"/>
                      <a:pt x="1" y="2165931"/>
                      <a:pt x="1" y="2347266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2" name="任意多边形: 形状 531">
              <a:extLst>
                <a:ext uri="{FF2B5EF4-FFF2-40B4-BE49-F238E27FC236}">
                  <a16:creationId xmlns:a16="http://schemas.microsoft.com/office/drawing/2014/main" id="{AE767957-80A1-4579-A291-9B307B74746D}"/>
                </a:ext>
              </a:extLst>
            </p:cNvPr>
            <p:cNvSpPr/>
            <p:nvPr/>
          </p:nvSpPr>
          <p:spPr>
            <a:xfrm flipH="1" flipV="1">
              <a:off x="5210380" y="7438685"/>
              <a:ext cx="1295870" cy="1410091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286563"/>
                <a:gd name="connsiteX1" fmla="*/ 1044051 w 1044051"/>
                <a:gd name="connsiteY1" fmla="*/ 510540 h 1286563"/>
                <a:gd name="connsiteX2" fmla="*/ 960231 w 1044051"/>
                <a:gd name="connsiteY2" fmla="*/ 605790 h 1286563"/>
                <a:gd name="connsiteX3" fmla="*/ 102981 w 1044051"/>
                <a:gd name="connsiteY3" fmla="*/ 609600 h 1286563"/>
                <a:gd name="connsiteX4" fmla="*/ 111 w 1044051"/>
                <a:gd name="connsiteY4" fmla="*/ 704850 h 1286563"/>
                <a:gd name="connsiteX5" fmla="*/ 111 w 1044051"/>
                <a:gd name="connsiteY5" fmla="*/ 1286563 h 1286563"/>
                <a:gd name="connsiteX0" fmla="*/ 1033720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33720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43502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46763 w 1046766"/>
                <a:gd name="connsiteY0" fmla="*/ 0 h 3243496"/>
                <a:gd name="connsiteX1" fmla="*/ 1044051 w 1046766"/>
                <a:gd name="connsiteY1" fmla="*/ 2467473 h 3243496"/>
                <a:gd name="connsiteX2" fmla="*/ 960231 w 1046766"/>
                <a:gd name="connsiteY2" fmla="*/ 2562723 h 3243496"/>
                <a:gd name="connsiteX3" fmla="*/ 102981 w 1046766"/>
                <a:gd name="connsiteY3" fmla="*/ 2566533 h 3243496"/>
                <a:gd name="connsiteX4" fmla="*/ 111 w 1046766"/>
                <a:gd name="connsiteY4" fmla="*/ 2661783 h 3243496"/>
                <a:gd name="connsiteX5" fmla="*/ 111 w 1046766"/>
                <a:gd name="connsiteY5" fmla="*/ 3243496 h 3243496"/>
                <a:gd name="connsiteX0" fmla="*/ 1046763 w 1050564"/>
                <a:gd name="connsiteY0" fmla="*/ 0 h 3243496"/>
                <a:gd name="connsiteX1" fmla="*/ 1045242 w 1050564"/>
                <a:gd name="connsiteY1" fmla="*/ 431470 h 3243496"/>
                <a:gd name="connsiteX2" fmla="*/ 1044051 w 1050564"/>
                <a:gd name="connsiteY2" fmla="*/ 2467473 h 3243496"/>
                <a:gd name="connsiteX3" fmla="*/ 960231 w 1050564"/>
                <a:gd name="connsiteY3" fmla="*/ 2562723 h 3243496"/>
                <a:gd name="connsiteX4" fmla="*/ 102981 w 1050564"/>
                <a:gd name="connsiteY4" fmla="*/ 2566533 h 3243496"/>
                <a:gd name="connsiteX5" fmla="*/ 111 w 1050564"/>
                <a:gd name="connsiteY5" fmla="*/ 2661783 h 3243496"/>
                <a:gd name="connsiteX6" fmla="*/ 111 w 1050564"/>
                <a:gd name="connsiteY6" fmla="*/ 3243496 h 3243496"/>
                <a:gd name="connsiteX0" fmla="*/ 1046763 w 1050624"/>
                <a:gd name="connsiteY0" fmla="*/ 0 h 3243496"/>
                <a:gd name="connsiteX1" fmla="*/ 1045242 w 1050624"/>
                <a:gd name="connsiteY1" fmla="*/ 347019 h 3243496"/>
                <a:gd name="connsiteX2" fmla="*/ 1045242 w 1050624"/>
                <a:gd name="connsiteY2" fmla="*/ 431470 h 3243496"/>
                <a:gd name="connsiteX3" fmla="*/ 1044051 w 1050624"/>
                <a:gd name="connsiteY3" fmla="*/ 2467473 h 3243496"/>
                <a:gd name="connsiteX4" fmla="*/ 960231 w 1050624"/>
                <a:gd name="connsiteY4" fmla="*/ 2562723 h 3243496"/>
                <a:gd name="connsiteX5" fmla="*/ 102981 w 1050624"/>
                <a:gd name="connsiteY5" fmla="*/ 2566533 h 3243496"/>
                <a:gd name="connsiteX6" fmla="*/ 111 w 1050624"/>
                <a:gd name="connsiteY6" fmla="*/ 2661783 h 3243496"/>
                <a:gd name="connsiteX7" fmla="*/ 111 w 1050624"/>
                <a:gd name="connsiteY7" fmla="*/ 3243496 h 3243496"/>
                <a:gd name="connsiteX0" fmla="*/ 1568507 w 1568507"/>
                <a:gd name="connsiteY0" fmla="*/ 0 h 3065858"/>
                <a:gd name="connsiteX1" fmla="*/ 1045242 w 1568507"/>
                <a:gd name="connsiteY1" fmla="*/ 169381 h 3065858"/>
                <a:gd name="connsiteX2" fmla="*/ 1045242 w 1568507"/>
                <a:gd name="connsiteY2" fmla="*/ 253832 h 3065858"/>
                <a:gd name="connsiteX3" fmla="*/ 1044051 w 1568507"/>
                <a:gd name="connsiteY3" fmla="*/ 2289835 h 3065858"/>
                <a:gd name="connsiteX4" fmla="*/ 960231 w 1568507"/>
                <a:gd name="connsiteY4" fmla="*/ 2385085 h 3065858"/>
                <a:gd name="connsiteX5" fmla="*/ 102981 w 1568507"/>
                <a:gd name="connsiteY5" fmla="*/ 2388895 h 3065858"/>
                <a:gd name="connsiteX6" fmla="*/ 111 w 1568507"/>
                <a:gd name="connsiteY6" fmla="*/ 2484145 h 3065858"/>
                <a:gd name="connsiteX7" fmla="*/ 111 w 1568507"/>
                <a:gd name="connsiteY7" fmla="*/ 3065858 h 3065858"/>
                <a:gd name="connsiteX0" fmla="*/ 1568507 w 1568507"/>
                <a:gd name="connsiteY0" fmla="*/ 79 h 3065937"/>
                <a:gd name="connsiteX1" fmla="*/ 1045242 w 1568507"/>
                <a:gd name="connsiteY1" fmla="*/ 169460 h 3065937"/>
                <a:gd name="connsiteX2" fmla="*/ 1045242 w 1568507"/>
                <a:gd name="connsiteY2" fmla="*/ 253911 h 3065937"/>
                <a:gd name="connsiteX3" fmla="*/ 1044051 w 1568507"/>
                <a:gd name="connsiteY3" fmla="*/ 2289914 h 3065937"/>
                <a:gd name="connsiteX4" fmla="*/ 960231 w 1568507"/>
                <a:gd name="connsiteY4" fmla="*/ 2385164 h 3065937"/>
                <a:gd name="connsiteX5" fmla="*/ 102981 w 1568507"/>
                <a:gd name="connsiteY5" fmla="*/ 2388974 h 3065937"/>
                <a:gd name="connsiteX6" fmla="*/ 111 w 1568507"/>
                <a:gd name="connsiteY6" fmla="*/ 2484224 h 3065937"/>
                <a:gd name="connsiteX7" fmla="*/ 111 w 1568507"/>
                <a:gd name="connsiteY7" fmla="*/ 3065937 h 3065937"/>
                <a:gd name="connsiteX0" fmla="*/ 1568507 w 1568507"/>
                <a:gd name="connsiteY0" fmla="*/ 30260 h 3096118"/>
                <a:gd name="connsiteX1" fmla="*/ 1152853 w 1568507"/>
                <a:gd name="connsiteY1" fmla="*/ 33651 h 3096118"/>
                <a:gd name="connsiteX2" fmla="*/ 1045242 w 1568507"/>
                <a:gd name="connsiteY2" fmla="*/ 284092 h 3096118"/>
                <a:gd name="connsiteX3" fmla="*/ 1044051 w 1568507"/>
                <a:gd name="connsiteY3" fmla="*/ 2320095 h 3096118"/>
                <a:gd name="connsiteX4" fmla="*/ 960231 w 1568507"/>
                <a:gd name="connsiteY4" fmla="*/ 2415345 h 3096118"/>
                <a:gd name="connsiteX5" fmla="*/ 102981 w 1568507"/>
                <a:gd name="connsiteY5" fmla="*/ 2419155 h 3096118"/>
                <a:gd name="connsiteX6" fmla="*/ 111 w 1568507"/>
                <a:gd name="connsiteY6" fmla="*/ 2514405 h 3096118"/>
                <a:gd name="connsiteX7" fmla="*/ 111 w 1568507"/>
                <a:gd name="connsiteY7" fmla="*/ 3096118 h 3096118"/>
                <a:gd name="connsiteX0" fmla="*/ 1568507 w 1568507"/>
                <a:gd name="connsiteY0" fmla="*/ 30260 h 3096118"/>
                <a:gd name="connsiteX1" fmla="*/ 1152853 w 1568507"/>
                <a:gd name="connsiteY1" fmla="*/ 33651 h 3096118"/>
                <a:gd name="connsiteX2" fmla="*/ 1045242 w 1568507"/>
                <a:gd name="connsiteY2" fmla="*/ 284092 h 3096118"/>
                <a:gd name="connsiteX3" fmla="*/ 1044051 w 1568507"/>
                <a:gd name="connsiteY3" fmla="*/ 2320095 h 3096118"/>
                <a:gd name="connsiteX4" fmla="*/ 960231 w 1568507"/>
                <a:gd name="connsiteY4" fmla="*/ 2415345 h 3096118"/>
                <a:gd name="connsiteX5" fmla="*/ 102981 w 1568507"/>
                <a:gd name="connsiteY5" fmla="*/ 2419155 h 3096118"/>
                <a:gd name="connsiteX6" fmla="*/ 111 w 1568507"/>
                <a:gd name="connsiteY6" fmla="*/ 2514405 h 3096118"/>
                <a:gd name="connsiteX7" fmla="*/ 111 w 1568507"/>
                <a:gd name="connsiteY7" fmla="*/ 3096118 h 3096118"/>
                <a:gd name="connsiteX0" fmla="*/ 1568507 w 1568507"/>
                <a:gd name="connsiteY0" fmla="*/ 2535 h 3068393"/>
                <a:gd name="connsiteX1" fmla="*/ 1152853 w 1568507"/>
                <a:gd name="connsiteY1" fmla="*/ 5926 h 3068393"/>
                <a:gd name="connsiteX2" fmla="*/ 1045242 w 1568507"/>
                <a:gd name="connsiteY2" fmla="*/ 256367 h 3068393"/>
                <a:gd name="connsiteX3" fmla="*/ 1044051 w 1568507"/>
                <a:gd name="connsiteY3" fmla="*/ 2292370 h 3068393"/>
                <a:gd name="connsiteX4" fmla="*/ 960231 w 1568507"/>
                <a:gd name="connsiteY4" fmla="*/ 2387620 h 3068393"/>
                <a:gd name="connsiteX5" fmla="*/ 102981 w 1568507"/>
                <a:gd name="connsiteY5" fmla="*/ 2391430 h 3068393"/>
                <a:gd name="connsiteX6" fmla="*/ 111 w 1568507"/>
                <a:gd name="connsiteY6" fmla="*/ 2486680 h 3068393"/>
                <a:gd name="connsiteX7" fmla="*/ 111 w 1568507"/>
                <a:gd name="connsiteY7" fmla="*/ 3068393 h 3068393"/>
                <a:gd name="connsiteX0" fmla="*/ 1568507 w 1568507"/>
                <a:gd name="connsiteY0" fmla="*/ 10763 h 3076621"/>
                <a:gd name="connsiteX1" fmla="*/ 1156113 w 1568507"/>
                <a:gd name="connsiteY1" fmla="*/ 2506 h 3076621"/>
                <a:gd name="connsiteX2" fmla="*/ 1045242 w 1568507"/>
                <a:gd name="connsiteY2" fmla="*/ 264595 h 3076621"/>
                <a:gd name="connsiteX3" fmla="*/ 1044051 w 1568507"/>
                <a:gd name="connsiteY3" fmla="*/ 2300598 h 3076621"/>
                <a:gd name="connsiteX4" fmla="*/ 960231 w 1568507"/>
                <a:gd name="connsiteY4" fmla="*/ 2395848 h 3076621"/>
                <a:gd name="connsiteX5" fmla="*/ 102981 w 1568507"/>
                <a:gd name="connsiteY5" fmla="*/ 2399658 h 3076621"/>
                <a:gd name="connsiteX6" fmla="*/ 111 w 1568507"/>
                <a:gd name="connsiteY6" fmla="*/ 2494908 h 3076621"/>
                <a:gd name="connsiteX7" fmla="*/ 111 w 1568507"/>
                <a:gd name="connsiteY7" fmla="*/ 3076621 h 3076621"/>
                <a:gd name="connsiteX0" fmla="*/ 1568507 w 1568507"/>
                <a:gd name="connsiteY0" fmla="*/ 10199 h 3076057"/>
                <a:gd name="connsiteX1" fmla="*/ 1156113 w 1568507"/>
                <a:gd name="connsiteY1" fmla="*/ 1942 h 3076057"/>
                <a:gd name="connsiteX2" fmla="*/ 1045242 w 1568507"/>
                <a:gd name="connsiteY2" fmla="*/ 264031 h 3076057"/>
                <a:gd name="connsiteX3" fmla="*/ 1044051 w 1568507"/>
                <a:gd name="connsiteY3" fmla="*/ 2300034 h 3076057"/>
                <a:gd name="connsiteX4" fmla="*/ 960231 w 1568507"/>
                <a:gd name="connsiteY4" fmla="*/ 2395284 h 3076057"/>
                <a:gd name="connsiteX5" fmla="*/ 102981 w 1568507"/>
                <a:gd name="connsiteY5" fmla="*/ 2399094 h 3076057"/>
                <a:gd name="connsiteX6" fmla="*/ 111 w 1568507"/>
                <a:gd name="connsiteY6" fmla="*/ 2494344 h 3076057"/>
                <a:gd name="connsiteX7" fmla="*/ 111 w 1568507"/>
                <a:gd name="connsiteY7" fmla="*/ 3076057 h 3076057"/>
                <a:gd name="connsiteX0" fmla="*/ 1568507 w 1568507"/>
                <a:gd name="connsiteY0" fmla="*/ 16666 h 3082524"/>
                <a:gd name="connsiteX1" fmla="*/ 1156113 w 1568507"/>
                <a:gd name="connsiteY1" fmla="*/ 8409 h 3082524"/>
                <a:gd name="connsiteX2" fmla="*/ 1045242 w 1568507"/>
                <a:gd name="connsiteY2" fmla="*/ 270498 h 3082524"/>
                <a:gd name="connsiteX3" fmla="*/ 1044051 w 1568507"/>
                <a:gd name="connsiteY3" fmla="*/ 2306501 h 3082524"/>
                <a:gd name="connsiteX4" fmla="*/ 960231 w 1568507"/>
                <a:gd name="connsiteY4" fmla="*/ 2401751 h 3082524"/>
                <a:gd name="connsiteX5" fmla="*/ 102981 w 1568507"/>
                <a:gd name="connsiteY5" fmla="*/ 2405561 h 3082524"/>
                <a:gd name="connsiteX6" fmla="*/ 111 w 1568507"/>
                <a:gd name="connsiteY6" fmla="*/ 2500811 h 3082524"/>
                <a:gd name="connsiteX7" fmla="*/ 111 w 1568507"/>
                <a:gd name="connsiteY7" fmla="*/ 3082524 h 3082524"/>
                <a:gd name="connsiteX0" fmla="*/ 1568507 w 1568507"/>
                <a:gd name="connsiteY0" fmla="*/ 16666 h 3082524"/>
                <a:gd name="connsiteX1" fmla="*/ 1156113 w 1568507"/>
                <a:gd name="connsiteY1" fmla="*/ 8409 h 3082524"/>
                <a:gd name="connsiteX2" fmla="*/ 1045242 w 1568507"/>
                <a:gd name="connsiteY2" fmla="*/ 270498 h 3082524"/>
                <a:gd name="connsiteX3" fmla="*/ 1044051 w 1568507"/>
                <a:gd name="connsiteY3" fmla="*/ 2306501 h 3082524"/>
                <a:gd name="connsiteX4" fmla="*/ 960231 w 1568507"/>
                <a:gd name="connsiteY4" fmla="*/ 2401751 h 3082524"/>
                <a:gd name="connsiteX5" fmla="*/ 102981 w 1568507"/>
                <a:gd name="connsiteY5" fmla="*/ 2405561 h 3082524"/>
                <a:gd name="connsiteX6" fmla="*/ 111 w 1568507"/>
                <a:gd name="connsiteY6" fmla="*/ 2500811 h 3082524"/>
                <a:gd name="connsiteX7" fmla="*/ 111 w 1568507"/>
                <a:gd name="connsiteY7" fmla="*/ 3082524 h 3082524"/>
                <a:gd name="connsiteX0" fmla="*/ 1568507 w 1568507"/>
                <a:gd name="connsiteY0" fmla="*/ 8257 h 3074115"/>
                <a:gd name="connsiteX1" fmla="*/ 1156113 w 1568507"/>
                <a:gd name="connsiteY1" fmla="*/ 0 h 3074115"/>
                <a:gd name="connsiteX2" fmla="*/ 1045242 w 1568507"/>
                <a:gd name="connsiteY2" fmla="*/ 262089 h 3074115"/>
                <a:gd name="connsiteX3" fmla="*/ 1044051 w 1568507"/>
                <a:gd name="connsiteY3" fmla="*/ 2298092 h 3074115"/>
                <a:gd name="connsiteX4" fmla="*/ 960231 w 1568507"/>
                <a:gd name="connsiteY4" fmla="*/ 2393342 h 3074115"/>
                <a:gd name="connsiteX5" fmla="*/ 102981 w 1568507"/>
                <a:gd name="connsiteY5" fmla="*/ 2397152 h 3074115"/>
                <a:gd name="connsiteX6" fmla="*/ 111 w 1568507"/>
                <a:gd name="connsiteY6" fmla="*/ 2492402 h 3074115"/>
                <a:gd name="connsiteX7" fmla="*/ 111 w 1568507"/>
                <a:gd name="connsiteY7" fmla="*/ 3074115 h 3074115"/>
                <a:gd name="connsiteX0" fmla="*/ 1568507 w 1568507"/>
                <a:gd name="connsiteY0" fmla="*/ 8257 h 3074115"/>
                <a:gd name="connsiteX1" fmla="*/ 1156113 w 1568507"/>
                <a:gd name="connsiteY1" fmla="*/ 0 h 3074115"/>
                <a:gd name="connsiteX2" fmla="*/ 1045242 w 1568507"/>
                <a:gd name="connsiteY2" fmla="*/ 262089 h 3074115"/>
                <a:gd name="connsiteX3" fmla="*/ 1044051 w 1568507"/>
                <a:gd name="connsiteY3" fmla="*/ 2298092 h 3074115"/>
                <a:gd name="connsiteX4" fmla="*/ 960231 w 1568507"/>
                <a:gd name="connsiteY4" fmla="*/ 2393342 h 3074115"/>
                <a:gd name="connsiteX5" fmla="*/ 102981 w 1568507"/>
                <a:gd name="connsiteY5" fmla="*/ 2397152 h 3074115"/>
                <a:gd name="connsiteX6" fmla="*/ 111 w 1568507"/>
                <a:gd name="connsiteY6" fmla="*/ 2492402 h 3074115"/>
                <a:gd name="connsiteX7" fmla="*/ 111 w 1568507"/>
                <a:gd name="connsiteY7" fmla="*/ 3074115 h 3074115"/>
                <a:gd name="connsiteX0" fmla="*/ 1156113 w 1156113"/>
                <a:gd name="connsiteY0" fmla="*/ 0 h 3074115"/>
                <a:gd name="connsiteX1" fmla="*/ 1045242 w 1156113"/>
                <a:gd name="connsiteY1" fmla="*/ 262089 h 3074115"/>
                <a:gd name="connsiteX2" fmla="*/ 1044051 w 1156113"/>
                <a:gd name="connsiteY2" fmla="*/ 2298092 h 3074115"/>
                <a:gd name="connsiteX3" fmla="*/ 960231 w 1156113"/>
                <a:gd name="connsiteY3" fmla="*/ 2393342 h 3074115"/>
                <a:gd name="connsiteX4" fmla="*/ 102981 w 1156113"/>
                <a:gd name="connsiteY4" fmla="*/ 2397152 h 3074115"/>
                <a:gd name="connsiteX5" fmla="*/ 111 w 1156113"/>
                <a:gd name="connsiteY5" fmla="*/ 2492402 h 3074115"/>
                <a:gd name="connsiteX6" fmla="*/ 111 w 1156113"/>
                <a:gd name="connsiteY6" fmla="*/ 3074115 h 3074115"/>
                <a:gd name="connsiteX0" fmla="*/ 1045242 w 1050624"/>
                <a:gd name="connsiteY0" fmla="*/ 0 h 2812026"/>
                <a:gd name="connsiteX1" fmla="*/ 1044051 w 1050624"/>
                <a:gd name="connsiteY1" fmla="*/ 2036003 h 2812026"/>
                <a:gd name="connsiteX2" fmla="*/ 960231 w 1050624"/>
                <a:gd name="connsiteY2" fmla="*/ 2131253 h 2812026"/>
                <a:gd name="connsiteX3" fmla="*/ 102981 w 1050624"/>
                <a:gd name="connsiteY3" fmla="*/ 2135063 h 2812026"/>
                <a:gd name="connsiteX4" fmla="*/ 111 w 1050624"/>
                <a:gd name="connsiteY4" fmla="*/ 2230313 h 2812026"/>
                <a:gd name="connsiteX5" fmla="*/ 111 w 1050624"/>
                <a:gd name="connsiteY5" fmla="*/ 2812026 h 2812026"/>
                <a:gd name="connsiteX0" fmla="*/ 1045242 w 1050624"/>
                <a:gd name="connsiteY0" fmla="*/ 0 h 1626693"/>
                <a:gd name="connsiteX1" fmla="*/ 1044051 w 1050624"/>
                <a:gd name="connsiteY1" fmla="*/ 850670 h 1626693"/>
                <a:gd name="connsiteX2" fmla="*/ 960231 w 1050624"/>
                <a:gd name="connsiteY2" fmla="*/ 945920 h 1626693"/>
                <a:gd name="connsiteX3" fmla="*/ 102981 w 1050624"/>
                <a:gd name="connsiteY3" fmla="*/ 949730 h 1626693"/>
                <a:gd name="connsiteX4" fmla="*/ 111 w 1050624"/>
                <a:gd name="connsiteY4" fmla="*/ 1044980 h 1626693"/>
                <a:gd name="connsiteX5" fmla="*/ 111 w 1050624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60231 w 1045737"/>
                <a:gd name="connsiteY2" fmla="*/ 945920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60231 w 1045737"/>
                <a:gd name="connsiteY2" fmla="*/ 945920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50186"/>
                <a:gd name="connsiteY0" fmla="*/ 0 h 1626693"/>
                <a:gd name="connsiteX1" fmla="*/ 1044051 w 1050186"/>
                <a:gd name="connsiteY1" fmla="*/ 850670 h 1626693"/>
                <a:gd name="connsiteX2" fmla="*/ 991362 w 1050186"/>
                <a:gd name="connsiteY2" fmla="*/ 954387 h 1626693"/>
                <a:gd name="connsiteX3" fmla="*/ 102981 w 1050186"/>
                <a:gd name="connsiteY3" fmla="*/ 949730 h 1626693"/>
                <a:gd name="connsiteX4" fmla="*/ 111 w 1050186"/>
                <a:gd name="connsiteY4" fmla="*/ 1044980 h 1626693"/>
                <a:gd name="connsiteX5" fmla="*/ 111 w 1050186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54387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45921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45921 h 1626693"/>
                <a:gd name="connsiteX3" fmla="*/ 102981 w 1045737"/>
                <a:gd name="connsiteY3" fmla="*/ 941263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131 w 1045626"/>
                <a:gd name="connsiteY0" fmla="*/ 0 h 1626693"/>
                <a:gd name="connsiteX1" fmla="*/ 1043940 w 1045626"/>
                <a:gd name="connsiteY1" fmla="*/ 850670 h 1626693"/>
                <a:gd name="connsiteX2" fmla="*/ 991251 w 1045626"/>
                <a:gd name="connsiteY2" fmla="*/ 945921 h 1626693"/>
                <a:gd name="connsiteX3" fmla="*/ 102870 w 1045626"/>
                <a:gd name="connsiteY3" fmla="*/ 941263 h 1626693"/>
                <a:gd name="connsiteX4" fmla="*/ 0 w 1045626"/>
                <a:gd name="connsiteY4" fmla="*/ 1044980 h 1626693"/>
                <a:gd name="connsiteX5" fmla="*/ 0 w 1045626"/>
                <a:gd name="connsiteY5" fmla="*/ 1626693 h 1626693"/>
                <a:gd name="connsiteX0" fmla="*/ 1045131 w 1045626"/>
                <a:gd name="connsiteY0" fmla="*/ 0 h 1673260"/>
                <a:gd name="connsiteX1" fmla="*/ 1043940 w 1045626"/>
                <a:gd name="connsiteY1" fmla="*/ 897237 h 1673260"/>
                <a:gd name="connsiteX2" fmla="*/ 991251 w 1045626"/>
                <a:gd name="connsiteY2" fmla="*/ 992488 h 1673260"/>
                <a:gd name="connsiteX3" fmla="*/ 102870 w 1045626"/>
                <a:gd name="connsiteY3" fmla="*/ 987830 h 1673260"/>
                <a:gd name="connsiteX4" fmla="*/ 0 w 1045626"/>
                <a:gd name="connsiteY4" fmla="*/ 1091547 h 1673260"/>
                <a:gd name="connsiteX5" fmla="*/ 0 w 1045626"/>
                <a:gd name="connsiteY5" fmla="*/ 1673260 h 1673260"/>
                <a:gd name="connsiteX0" fmla="*/ 1042782 w 1045018"/>
                <a:gd name="connsiteY0" fmla="*/ 0 h 2349052"/>
                <a:gd name="connsiteX1" fmla="*/ 1043940 w 1045018"/>
                <a:gd name="connsiteY1" fmla="*/ 1573029 h 2349052"/>
                <a:gd name="connsiteX2" fmla="*/ 991251 w 1045018"/>
                <a:gd name="connsiteY2" fmla="*/ 1668280 h 2349052"/>
                <a:gd name="connsiteX3" fmla="*/ 102870 w 1045018"/>
                <a:gd name="connsiteY3" fmla="*/ 1663622 h 2349052"/>
                <a:gd name="connsiteX4" fmla="*/ 0 w 1045018"/>
                <a:gd name="connsiteY4" fmla="*/ 1767339 h 2349052"/>
                <a:gd name="connsiteX5" fmla="*/ 0 w 1045018"/>
                <a:gd name="connsiteY5" fmla="*/ 2349052 h 2349052"/>
                <a:gd name="connsiteX0" fmla="*/ 1045130 w 1045626"/>
                <a:gd name="connsiteY0" fmla="*/ 0 h 2363958"/>
                <a:gd name="connsiteX1" fmla="*/ 1043940 w 1045626"/>
                <a:gd name="connsiteY1" fmla="*/ 1587935 h 2363958"/>
                <a:gd name="connsiteX2" fmla="*/ 991251 w 1045626"/>
                <a:gd name="connsiteY2" fmla="*/ 1683186 h 2363958"/>
                <a:gd name="connsiteX3" fmla="*/ 102870 w 1045626"/>
                <a:gd name="connsiteY3" fmla="*/ 1678528 h 2363958"/>
                <a:gd name="connsiteX4" fmla="*/ 0 w 1045626"/>
                <a:gd name="connsiteY4" fmla="*/ 1782245 h 2363958"/>
                <a:gd name="connsiteX5" fmla="*/ 0 w 1045626"/>
                <a:gd name="connsiteY5" fmla="*/ 2363958 h 236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626" h="2363958">
                  <a:moveTo>
                    <a:pt x="1045130" y="0"/>
                  </a:moveTo>
                  <a:cubicBezTo>
                    <a:pt x="1044932" y="353409"/>
                    <a:pt x="1046989" y="1224259"/>
                    <a:pt x="1043940" y="1587935"/>
                  </a:cubicBezTo>
                  <a:cubicBezTo>
                    <a:pt x="1041083" y="1680645"/>
                    <a:pt x="1035678" y="1678106"/>
                    <a:pt x="991251" y="1683186"/>
                  </a:cubicBezTo>
                  <a:lnTo>
                    <a:pt x="102870" y="1678528"/>
                  </a:lnTo>
                  <a:cubicBezTo>
                    <a:pt x="10169" y="1683608"/>
                    <a:pt x="0" y="1697155"/>
                    <a:pt x="0" y="1782245"/>
                  </a:cubicBezTo>
                  <a:lnTo>
                    <a:pt x="0" y="2363958"/>
                  </a:ln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3" name="任意多边形: 形状 532">
              <a:extLst>
                <a:ext uri="{FF2B5EF4-FFF2-40B4-BE49-F238E27FC236}">
                  <a16:creationId xmlns:a16="http://schemas.microsoft.com/office/drawing/2014/main" id="{D0ABE9B6-CF37-477F-890D-214232F4AAC7}"/>
                </a:ext>
              </a:extLst>
            </p:cNvPr>
            <p:cNvSpPr/>
            <p:nvPr/>
          </p:nvSpPr>
          <p:spPr>
            <a:xfrm flipH="1" flipV="1">
              <a:off x="5191548" y="7448561"/>
              <a:ext cx="1295870" cy="1400134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365429"/>
                <a:gd name="connsiteX1" fmla="*/ 1044051 w 1044051"/>
                <a:gd name="connsiteY1" fmla="*/ 523419 h 1365429"/>
                <a:gd name="connsiteX2" fmla="*/ 960231 w 1044051"/>
                <a:gd name="connsiteY2" fmla="*/ 618669 h 1365429"/>
                <a:gd name="connsiteX3" fmla="*/ 102981 w 1044051"/>
                <a:gd name="connsiteY3" fmla="*/ 622479 h 1365429"/>
                <a:gd name="connsiteX4" fmla="*/ 111 w 1044051"/>
                <a:gd name="connsiteY4" fmla="*/ 717729 h 1365429"/>
                <a:gd name="connsiteX5" fmla="*/ 111 w 1044051"/>
                <a:gd name="connsiteY5" fmla="*/ 1365429 h 1365429"/>
                <a:gd name="connsiteX0" fmla="*/ 1040241 w 1044051"/>
                <a:gd name="connsiteY0" fmla="*/ 0 h 1367810"/>
                <a:gd name="connsiteX1" fmla="*/ 1044051 w 1044051"/>
                <a:gd name="connsiteY1" fmla="*/ 525800 h 1367810"/>
                <a:gd name="connsiteX2" fmla="*/ 960231 w 1044051"/>
                <a:gd name="connsiteY2" fmla="*/ 621050 h 1367810"/>
                <a:gd name="connsiteX3" fmla="*/ 102981 w 1044051"/>
                <a:gd name="connsiteY3" fmla="*/ 624860 h 1367810"/>
                <a:gd name="connsiteX4" fmla="*/ 111 w 1044051"/>
                <a:gd name="connsiteY4" fmla="*/ 720110 h 1367810"/>
                <a:gd name="connsiteX5" fmla="*/ 111 w 1044051"/>
                <a:gd name="connsiteY5" fmla="*/ 1367810 h 1367810"/>
                <a:gd name="connsiteX0" fmla="*/ 1043086 w 1044051"/>
                <a:gd name="connsiteY0" fmla="*/ 0 h 1377970"/>
                <a:gd name="connsiteX1" fmla="*/ 1044051 w 1044051"/>
                <a:gd name="connsiteY1" fmla="*/ 535960 h 1377970"/>
                <a:gd name="connsiteX2" fmla="*/ 960231 w 1044051"/>
                <a:gd name="connsiteY2" fmla="*/ 631210 h 1377970"/>
                <a:gd name="connsiteX3" fmla="*/ 102981 w 1044051"/>
                <a:gd name="connsiteY3" fmla="*/ 635020 h 1377970"/>
                <a:gd name="connsiteX4" fmla="*/ 111 w 1044051"/>
                <a:gd name="connsiteY4" fmla="*/ 730270 h 1377970"/>
                <a:gd name="connsiteX5" fmla="*/ 111 w 1044051"/>
                <a:gd name="connsiteY5" fmla="*/ 1377970 h 1377970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7149 w 1044051"/>
                <a:gd name="connsiteY5" fmla="*/ 1274276 h 1274276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112 w 1044051"/>
                <a:gd name="connsiteY5" fmla="*/ 1274276 h 1274276"/>
                <a:gd name="connsiteX0" fmla="*/ 1045297 w 1045334"/>
                <a:gd name="connsiteY0" fmla="*/ 0 h 1676442"/>
                <a:gd name="connsiteX1" fmla="*/ 1044051 w 1045334"/>
                <a:gd name="connsiteY1" fmla="*/ 938126 h 1676442"/>
                <a:gd name="connsiteX2" fmla="*/ 960231 w 1045334"/>
                <a:gd name="connsiteY2" fmla="*/ 1033376 h 1676442"/>
                <a:gd name="connsiteX3" fmla="*/ 102981 w 1045334"/>
                <a:gd name="connsiteY3" fmla="*/ 1037186 h 1676442"/>
                <a:gd name="connsiteX4" fmla="*/ 111 w 1045334"/>
                <a:gd name="connsiteY4" fmla="*/ 1132436 h 1676442"/>
                <a:gd name="connsiteX5" fmla="*/ 112 w 1045334"/>
                <a:gd name="connsiteY5" fmla="*/ 1676442 h 1676442"/>
                <a:gd name="connsiteX0" fmla="*/ 1045297 w 1045334"/>
                <a:gd name="connsiteY0" fmla="*/ 0 h 1676442"/>
                <a:gd name="connsiteX1" fmla="*/ 1044051 w 1045334"/>
                <a:gd name="connsiteY1" fmla="*/ 938126 h 1676442"/>
                <a:gd name="connsiteX2" fmla="*/ 960231 w 1045334"/>
                <a:gd name="connsiteY2" fmla="*/ 1033376 h 1676442"/>
                <a:gd name="connsiteX3" fmla="*/ 102981 w 1045334"/>
                <a:gd name="connsiteY3" fmla="*/ 1037186 h 1676442"/>
                <a:gd name="connsiteX4" fmla="*/ 111 w 1045334"/>
                <a:gd name="connsiteY4" fmla="*/ 1132436 h 1676442"/>
                <a:gd name="connsiteX5" fmla="*/ 112 w 1045334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102870 w 1045223"/>
                <a:gd name="connsiteY3" fmla="*/ 1037186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572 w 1045609"/>
                <a:gd name="connsiteY0" fmla="*/ 0 h 1676442"/>
                <a:gd name="connsiteX1" fmla="*/ 1044326 w 1045609"/>
                <a:gd name="connsiteY1" fmla="*/ 938126 h 1676442"/>
                <a:gd name="connsiteX2" fmla="*/ 960506 w 1045609"/>
                <a:gd name="connsiteY2" fmla="*/ 1033376 h 1676442"/>
                <a:gd name="connsiteX3" fmla="*/ 70089 w 1045609"/>
                <a:gd name="connsiteY3" fmla="*/ 1032953 h 1676442"/>
                <a:gd name="connsiteX4" fmla="*/ 386 w 1045609"/>
                <a:gd name="connsiteY4" fmla="*/ 1132436 h 1676442"/>
                <a:gd name="connsiteX5" fmla="*/ 387 w 1045609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69703 w 1045223"/>
                <a:gd name="connsiteY3" fmla="*/ 1032953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69703 w 1045223"/>
                <a:gd name="connsiteY3" fmla="*/ 1032953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186 w 1045223"/>
                <a:gd name="connsiteY0" fmla="*/ 0 h 2347266"/>
                <a:gd name="connsiteX1" fmla="*/ 1043940 w 1045223"/>
                <a:gd name="connsiteY1" fmla="*/ 1608950 h 2347266"/>
                <a:gd name="connsiteX2" fmla="*/ 960120 w 1045223"/>
                <a:gd name="connsiteY2" fmla="*/ 1704200 h 2347266"/>
                <a:gd name="connsiteX3" fmla="*/ 69703 w 1045223"/>
                <a:gd name="connsiteY3" fmla="*/ 1703777 h 2347266"/>
                <a:gd name="connsiteX4" fmla="*/ 0 w 1045223"/>
                <a:gd name="connsiteY4" fmla="*/ 1803260 h 2347266"/>
                <a:gd name="connsiteX5" fmla="*/ 1 w 1045223"/>
                <a:gd name="connsiteY5" fmla="*/ 2347266 h 234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223" h="2347266">
                  <a:moveTo>
                    <a:pt x="1045186" y="0"/>
                  </a:moveTo>
                  <a:cubicBezTo>
                    <a:pt x="1045508" y="178653"/>
                    <a:pt x="1043618" y="1430297"/>
                    <a:pt x="1043940" y="1608950"/>
                  </a:cubicBezTo>
                  <a:cubicBezTo>
                    <a:pt x="1038860" y="1701660"/>
                    <a:pt x="1049020" y="1699120"/>
                    <a:pt x="960120" y="1704200"/>
                  </a:cubicBezTo>
                  <a:lnTo>
                    <a:pt x="69703" y="1703777"/>
                  </a:lnTo>
                  <a:cubicBezTo>
                    <a:pt x="5647" y="1704623"/>
                    <a:pt x="0" y="1718170"/>
                    <a:pt x="0" y="1803260"/>
                  </a:cubicBezTo>
                  <a:cubicBezTo>
                    <a:pt x="0" y="1984595"/>
                    <a:pt x="1" y="2165931"/>
                    <a:pt x="1" y="234726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4" name="任意多边形: 形状 533">
              <a:extLst>
                <a:ext uri="{FF2B5EF4-FFF2-40B4-BE49-F238E27FC236}">
                  <a16:creationId xmlns:a16="http://schemas.microsoft.com/office/drawing/2014/main" id="{FE1F8968-C709-4A4F-A7B8-816D19BAA989}"/>
                </a:ext>
              </a:extLst>
            </p:cNvPr>
            <p:cNvSpPr/>
            <p:nvPr/>
          </p:nvSpPr>
          <p:spPr>
            <a:xfrm flipH="1" flipV="1">
              <a:off x="3276668" y="7466422"/>
              <a:ext cx="1619159" cy="1410091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286563"/>
                <a:gd name="connsiteX1" fmla="*/ 1044051 w 1044051"/>
                <a:gd name="connsiteY1" fmla="*/ 510540 h 1286563"/>
                <a:gd name="connsiteX2" fmla="*/ 960231 w 1044051"/>
                <a:gd name="connsiteY2" fmla="*/ 605790 h 1286563"/>
                <a:gd name="connsiteX3" fmla="*/ 102981 w 1044051"/>
                <a:gd name="connsiteY3" fmla="*/ 609600 h 1286563"/>
                <a:gd name="connsiteX4" fmla="*/ 111 w 1044051"/>
                <a:gd name="connsiteY4" fmla="*/ 704850 h 1286563"/>
                <a:gd name="connsiteX5" fmla="*/ 111 w 1044051"/>
                <a:gd name="connsiteY5" fmla="*/ 1286563 h 1286563"/>
                <a:gd name="connsiteX0" fmla="*/ 1033720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33720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43502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46763 w 1046766"/>
                <a:gd name="connsiteY0" fmla="*/ 0 h 3243496"/>
                <a:gd name="connsiteX1" fmla="*/ 1044051 w 1046766"/>
                <a:gd name="connsiteY1" fmla="*/ 2467473 h 3243496"/>
                <a:gd name="connsiteX2" fmla="*/ 960231 w 1046766"/>
                <a:gd name="connsiteY2" fmla="*/ 2562723 h 3243496"/>
                <a:gd name="connsiteX3" fmla="*/ 102981 w 1046766"/>
                <a:gd name="connsiteY3" fmla="*/ 2566533 h 3243496"/>
                <a:gd name="connsiteX4" fmla="*/ 111 w 1046766"/>
                <a:gd name="connsiteY4" fmla="*/ 2661783 h 3243496"/>
                <a:gd name="connsiteX5" fmla="*/ 111 w 1046766"/>
                <a:gd name="connsiteY5" fmla="*/ 3243496 h 3243496"/>
                <a:gd name="connsiteX0" fmla="*/ 1046763 w 1050564"/>
                <a:gd name="connsiteY0" fmla="*/ 0 h 3243496"/>
                <a:gd name="connsiteX1" fmla="*/ 1045242 w 1050564"/>
                <a:gd name="connsiteY1" fmla="*/ 431470 h 3243496"/>
                <a:gd name="connsiteX2" fmla="*/ 1044051 w 1050564"/>
                <a:gd name="connsiteY2" fmla="*/ 2467473 h 3243496"/>
                <a:gd name="connsiteX3" fmla="*/ 960231 w 1050564"/>
                <a:gd name="connsiteY3" fmla="*/ 2562723 h 3243496"/>
                <a:gd name="connsiteX4" fmla="*/ 102981 w 1050564"/>
                <a:gd name="connsiteY4" fmla="*/ 2566533 h 3243496"/>
                <a:gd name="connsiteX5" fmla="*/ 111 w 1050564"/>
                <a:gd name="connsiteY5" fmla="*/ 2661783 h 3243496"/>
                <a:gd name="connsiteX6" fmla="*/ 111 w 1050564"/>
                <a:gd name="connsiteY6" fmla="*/ 3243496 h 3243496"/>
                <a:gd name="connsiteX0" fmla="*/ 1046763 w 1050624"/>
                <a:gd name="connsiteY0" fmla="*/ 0 h 3243496"/>
                <a:gd name="connsiteX1" fmla="*/ 1045242 w 1050624"/>
                <a:gd name="connsiteY1" fmla="*/ 347019 h 3243496"/>
                <a:gd name="connsiteX2" fmla="*/ 1045242 w 1050624"/>
                <a:gd name="connsiteY2" fmla="*/ 431470 h 3243496"/>
                <a:gd name="connsiteX3" fmla="*/ 1044051 w 1050624"/>
                <a:gd name="connsiteY3" fmla="*/ 2467473 h 3243496"/>
                <a:gd name="connsiteX4" fmla="*/ 960231 w 1050624"/>
                <a:gd name="connsiteY4" fmla="*/ 2562723 h 3243496"/>
                <a:gd name="connsiteX5" fmla="*/ 102981 w 1050624"/>
                <a:gd name="connsiteY5" fmla="*/ 2566533 h 3243496"/>
                <a:gd name="connsiteX6" fmla="*/ 111 w 1050624"/>
                <a:gd name="connsiteY6" fmla="*/ 2661783 h 3243496"/>
                <a:gd name="connsiteX7" fmla="*/ 111 w 1050624"/>
                <a:gd name="connsiteY7" fmla="*/ 3243496 h 3243496"/>
                <a:gd name="connsiteX0" fmla="*/ 1568507 w 1568507"/>
                <a:gd name="connsiteY0" fmla="*/ 0 h 3065858"/>
                <a:gd name="connsiteX1" fmla="*/ 1045242 w 1568507"/>
                <a:gd name="connsiteY1" fmla="*/ 169381 h 3065858"/>
                <a:gd name="connsiteX2" fmla="*/ 1045242 w 1568507"/>
                <a:gd name="connsiteY2" fmla="*/ 253832 h 3065858"/>
                <a:gd name="connsiteX3" fmla="*/ 1044051 w 1568507"/>
                <a:gd name="connsiteY3" fmla="*/ 2289835 h 3065858"/>
                <a:gd name="connsiteX4" fmla="*/ 960231 w 1568507"/>
                <a:gd name="connsiteY4" fmla="*/ 2385085 h 3065858"/>
                <a:gd name="connsiteX5" fmla="*/ 102981 w 1568507"/>
                <a:gd name="connsiteY5" fmla="*/ 2388895 h 3065858"/>
                <a:gd name="connsiteX6" fmla="*/ 111 w 1568507"/>
                <a:gd name="connsiteY6" fmla="*/ 2484145 h 3065858"/>
                <a:gd name="connsiteX7" fmla="*/ 111 w 1568507"/>
                <a:gd name="connsiteY7" fmla="*/ 3065858 h 3065858"/>
                <a:gd name="connsiteX0" fmla="*/ 1568507 w 1568507"/>
                <a:gd name="connsiteY0" fmla="*/ 79 h 3065937"/>
                <a:gd name="connsiteX1" fmla="*/ 1045242 w 1568507"/>
                <a:gd name="connsiteY1" fmla="*/ 169460 h 3065937"/>
                <a:gd name="connsiteX2" fmla="*/ 1045242 w 1568507"/>
                <a:gd name="connsiteY2" fmla="*/ 253911 h 3065937"/>
                <a:gd name="connsiteX3" fmla="*/ 1044051 w 1568507"/>
                <a:gd name="connsiteY3" fmla="*/ 2289914 h 3065937"/>
                <a:gd name="connsiteX4" fmla="*/ 960231 w 1568507"/>
                <a:gd name="connsiteY4" fmla="*/ 2385164 h 3065937"/>
                <a:gd name="connsiteX5" fmla="*/ 102981 w 1568507"/>
                <a:gd name="connsiteY5" fmla="*/ 2388974 h 3065937"/>
                <a:gd name="connsiteX6" fmla="*/ 111 w 1568507"/>
                <a:gd name="connsiteY6" fmla="*/ 2484224 h 3065937"/>
                <a:gd name="connsiteX7" fmla="*/ 111 w 1568507"/>
                <a:gd name="connsiteY7" fmla="*/ 3065937 h 3065937"/>
                <a:gd name="connsiteX0" fmla="*/ 1568507 w 1568507"/>
                <a:gd name="connsiteY0" fmla="*/ 30260 h 3096118"/>
                <a:gd name="connsiteX1" fmla="*/ 1152853 w 1568507"/>
                <a:gd name="connsiteY1" fmla="*/ 33651 h 3096118"/>
                <a:gd name="connsiteX2" fmla="*/ 1045242 w 1568507"/>
                <a:gd name="connsiteY2" fmla="*/ 284092 h 3096118"/>
                <a:gd name="connsiteX3" fmla="*/ 1044051 w 1568507"/>
                <a:gd name="connsiteY3" fmla="*/ 2320095 h 3096118"/>
                <a:gd name="connsiteX4" fmla="*/ 960231 w 1568507"/>
                <a:gd name="connsiteY4" fmla="*/ 2415345 h 3096118"/>
                <a:gd name="connsiteX5" fmla="*/ 102981 w 1568507"/>
                <a:gd name="connsiteY5" fmla="*/ 2419155 h 3096118"/>
                <a:gd name="connsiteX6" fmla="*/ 111 w 1568507"/>
                <a:gd name="connsiteY6" fmla="*/ 2514405 h 3096118"/>
                <a:gd name="connsiteX7" fmla="*/ 111 w 1568507"/>
                <a:gd name="connsiteY7" fmla="*/ 3096118 h 3096118"/>
                <a:gd name="connsiteX0" fmla="*/ 1568507 w 1568507"/>
                <a:gd name="connsiteY0" fmla="*/ 30260 h 3096118"/>
                <a:gd name="connsiteX1" fmla="*/ 1152853 w 1568507"/>
                <a:gd name="connsiteY1" fmla="*/ 33651 h 3096118"/>
                <a:gd name="connsiteX2" fmla="*/ 1045242 w 1568507"/>
                <a:gd name="connsiteY2" fmla="*/ 284092 h 3096118"/>
                <a:gd name="connsiteX3" fmla="*/ 1044051 w 1568507"/>
                <a:gd name="connsiteY3" fmla="*/ 2320095 h 3096118"/>
                <a:gd name="connsiteX4" fmla="*/ 960231 w 1568507"/>
                <a:gd name="connsiteY4" fmla="*/ 2415345 h 3096118"/>
                <a:gd name="connsiteX5" fmla="*/ 102981 w 1568507"/>
                <a:gd name="connsiteY5" fmla="*/ 2419155 h 3096118"/>
                <a:gd name="connsiteX6" fmla="*/ 111 w 1568507"/>
                <a:gd name="connsiteY6" fmla="*/ 2514405 h 3096118"/>
                <a:gd name="connsiteX7" fmla="*/ 111 w 1568507"/>
                <a:gd name="connsiteY7" fmla="*/ 3096118 h 3096118"/>
                <a:gd name="connsiteX0" fmla="*/ 1568507 w 1568507"/>
                <a:gd name="connsiteY0" fmla="*/ 2535 h 3068393"/>
                <a:gd name="connsiteX1" fmla="*/ 1152853 w 1568507"/>
                <a:gd name="connsiteY1" fmla="*/ 5926 h 3068393"/>
                <a:gd name="connsiteX2" fmla="*/ 1045242 w 1568507"/>
                <a:gd name="connsiteY2" fmla="*/ 256367 h 3068393"/>
                <a:gd name="connsiteX3" fmla="*/ 1044051 w 1568507"/>
                <a:gd name="connsiteY3" fmla="*/ 2292370 h 3068393"/>
                <a:gd name="connsiteX4" fmla="*/ 960231 w 1568507"/>
                <a:gd name="connsiteY4" fmla="*/ 2387620 h 3068393"/>
                <a:gd name="connsiteX5" fmla="*/ 102981 w 1568507"/>
                <a:gd name="connsiteY5" fmla="*/ 2391430 h 3068393"/>
                <a:gd name="connsiteX6" fmla="*/ 111 w 1568507"/>
                <a:gd name="connsiteY6" fmla="*/ 2486680 h 3068393"/>
                <a:gd name="connsiteX7" fmla="*/ 111 w 1568507"/>
                <a:gd name="connsiteY7" fmla="*/ 3068393 h 3068393"/>
                <a:gd name="connsiteX0" fmla="*/ 1568507 w 1568507"/>
                <a:gd name="connsiteY0" fmla="*/ 10763 h 3076621"/>
                <a:gd name="connsiteX1" fmla="*/ 1156113 w 1568507"/>
                <a:gd name="connsiteY1" fmla="*/ 2506 h 3076621"/>
                <a:gd name="connsiteX2" fmla="*/ 1045242 w 1568507"/>
                <a:gd name="connsiteY2" fmla="*/ 264595 h 3076621"/>
                <a:gd name="connsiteX3" fmla="*/ 1044051 w 1568507"/>
                <a:gd name="connsiteY3" fmla="*/ 2300598 h 3076621"/>
                <a:gd name="connsiteX4" fmla="*/ 960231 w 1568507"/>
                <a:gd name="connsiteY4" fmla="*/ 2395848 h 3076621"/>
                <a:gd name="connsiteX5" fmla="*/ 102981 w 1568507"/>
                <a:gd name="connsiteY5" fmla="*/ 2399658 h 3076621"/>
                <a:gd name="connsiteX6" fmla="*/ 111 w 1568507"/>
                <a:gd name="connsiteY6" fmla="*/ 2494908 h 3076621"/>
                <a:gd name="connsiteX7" fmla="*/ 111 w 1568507"/>
                <a:gd name="connsiteY7" fmla="*/ 3076621 h 3076621"/>
                <a:gd name="connsiteX0" fmla="*/ 1568507 w 1568507"/>
                <a:gd name="connsiteY0" fmla="*/ 10199 h 3076057"/>
                <a:gd name="connsiteX1" fmla="*/ 1156113 w 1568507"/>
                <a:gd name="connsiteY1" fmla="*/ 1942 h 3076057"/>
                <a:gd name="connsiteX2" fmla="*/ 1045242 w 1568507"/>
                <a:gd name="connsiteY2" fmla="*/ 264031 h 3076057"/>
                <a:gd name="connsiteX3" fmla="*/ 1044051 w 1568507"/>
                <a:gd name="connsiteY3" fmla="*/ 2300034 h 3076057"/>
                <a:gd name="connsiteX4" fmla="*/ 960231 w 1568507"/>
                <a:gd name="connsiteY4" fmla="*/ 2395284 h 3076057"/>
                <a:gd name="connsiteX5" fmla="*/ 102981 w 1568507"/>
                <a:gd name="connsiteY5" fmla="*/ 2399094 h 3076057"/>
                <a:gd name="connsiteX6" fmla="*/ 111 w 1568507"/>
                <a:gd name="connsiteY6" fmla="*/ 2494344 h 3076057"/>
                <a:gd name="connsiteX7" fmla="*/ 111 w 1568507"/>
                <a:gd name="connsiteY7" fmla="*/ 3076057 h 3076057"/>
                <a:gd name="connsiteX0" fmla="*/ 1568507 w 1568507"/>
                <a:gd name="connsiteY0" fmla="*/ 16666 h 3082524"/>
                <a:gd name="connsiteX1" fmla="*/ 1156113 w 1568507"/>
                <a:gd name="connsiteY1" fmla="*/ 8409 h 3082524"/>
                <a:gd name="connsiteX2" fmla="*/ 1045242 w 1568507"/>
                <a:gd name="connsiteY2" fmla="*/ 270498 h 3082524"/>
                <a:gd name="connsiteX3" fmla="*/ 1044051 w 1568507"/>
                <a:gd name="connsiteY3" fmla="*/ 2306501 h 3082524"/>
                <a:gd name="connsiteX4" fmla="*/ 960231 w 1568507"/>
                <a:gd name="connsiteY4" fmla="*/ 2401751 h 3082524"/>
                <a:gd name="connsiteX5" fmla="*/ 102981 w 1568507"/>
                <a:gd name="connsiteY5" fmla="*/ 2405561 h 3082524"/>
                <a:gd name="connsiteX6" fmla="*/ 111 w 1568507"/>
                <a:gd name="connsiteY6" fmla="*/ 2500811 h 3082524"/>
                <a:gd name="connsiteX7" fmla="*/ 111 w 1568507"/>
                <a:gd name="connsiteY7" fmla="*/ 3082524 h 3082524"/>
                <a:gd name="connsiteX0" fmla="*/ 1568507 w 1568507"/>
                <a:gd name="connsiteY0" fmla="*/ 16666 h 3082524"/>
                <a:gd name="connsiteX1" fmla="*/ 1156113 w 1568507"/>
                <a:gd name="connsiteY1" fmla="*/ 8409 h 3082524"/>
                <a:gd name="connsiteX2" fmla="*/ 1045242 w 1568507"/>
                <a:gd name="connsiteY2" fmla="*/ 270498 h 3082524"/>
                <a:gd name="connsiteX3" fmla="*/ 1044051 w 1568507"/>
                <a:gd name="connsiteY3" fmla="*/ 2306501 h 3082524"/>
                <a:gd name="connsiteX4" fmla="*/ 960231 w 1568507"/>
                <a:gd name="connsiteY4" fmla="*/ 2401751 h 3082524"/>
                <a:gd name="connsiteX5" fmla="*/ 102981 w 1568507"/>
                <a:gd name="connsiteY5" fmla="*/ 2405561 h 3082524"/>
                <a:gd name="connsiteX6" fmla="*/ 111 w 1568507"/>
                <a:gd name="connsiteY6" fmla="*/ 2500811 h 3082524"/>
                <a:gd name="connsiteX7" fmla="*/ 111 w 1568507"/>
                <a:gd name="connsiteY7" fmla="*/ 3082524 h 3082524"/>
                <a:gd name="connsiteX0" fmla="*/ 1568507 w 1568507"/>
                <a:gd name="connsiteY0" fmla="*/ 8257 h 3074115"/>
                <a:gd name="connsiteX1" fmla="*/ 1156113 w 1568507"/>
                <a:gd name="connsiteY1" fmla="*/ 0 h 3074115"/>
                <a:gd name="connsiteX2" fmla="*/ 1045242 w 1568507"/>
                <a:gd name="connsiteY2" fmla="*/ 262089 h 3074115"/>
                <a:gd name="connsiteX3" fmla="*/ 1044051 w 1568507"/>
                <a:gd name="connsiteY3" fmla="*/ 2298092 h 3074115"/>
                <a:gd name="connsiteX4" fmla="*/ 960231 w 1568507"/>
                <a:gd name="connsiteY4" fmla="*/ 2393342 h 3074115"/>
                <a:gd name="connsiteX5" fmla="*/ 102981 w 1568507"/>
                <a:gd name="connsiteY5" fmla="*/ 2397152 h 3074115"/>
                <a:gd name="connsiteX6" fmla="*/ 111 w 1568507"/>
                <a:gd name="connsiteY6" fmla="*/ 2492402 h 3074115"/>
                <a:gd name="connsiteX7" fmla="*/ 111 w 1568507"/>
                <a:gd name="connsiteY7" fmla="*/ 3074115 h 3074115"/>
                <a:gd name="connsiteX0" fmla="*/ 1568507 w 1568507"/>
                <a:gd name="connsiteY0" fmla="*/ 8257 h 3074115"/>
                <a:gd name="connsiteX1" fmla="*/ 1156113 w 1568507"/>
                <a:gd name="connsiteY1" fmla="*/ 0 h 3074115"/>
                <a:gd name="connsiteX2" fmla="*/ 1045242 w 1568507"/>
                <a:gd name="connsiteY2" fmla="*/ 262089 h 3074115"/>
                <a:gd name="connsiteX3" fmla="*/ 1044051 w 1568507"/>
                <a:gd name="connsiteY3" fmla="*/ 2298092 h 3074115"/>
                <a:gd name="connsiteX4" fmla="*/ 960231 w 1568507"/>
                <a:gd name="connsiteY4" fmla="*/ 2393342 h 3074115"/>
                <a:gd name="connsiteX5" fmla="*/ 102981 w 1568507"/>
                <a:gd name="connsiteY5" fmla="*/ 2397152 h 3074115"/>
                <a:gd name="connsiteX6" fmla="*/ 111 w 1568507"/>
                <a:gd name="connsiteY6" fmla="*/ 2492402 h 3074115"/>
                <a:gd name="connsiteX7" fmla="*/ 111 w 1568507"/>
                <a:gd name="connsiteY7" fmla="*/ 3074115 h 3074115"/>
                <a:gd name="connsiteX0" fmla="*/ 1156113 w 1156113"/>
                <a:gd name="connsiteY0" fmla="*/ 0 h 3074115"/>
                <a:gd name="connsiteX1" fmla="*/ 1045242 w 1156113"/>
                <a:gd name="connsiteY1" fmla="*/ 262089 h 3074115"/>
                <a:gd name="connsiteX2" fmla="*/ 1044051 w 1156113"/>
                <a:gd name="connsiteY2" fmla="*/ 2298092 h 3074115"/>
                <a:gd name="connsiteX3" fmla="*/ 960231 w 1156113"/>
                <a:gd name="connsiteY3" fmla="*/ 2393342 h 3074115"/>
                <a:gd name="connsiteX4" fmla="*/ 102981 w 1156113"/>
                <a:gd name="connsiteY4" fmla="*/ 2397152 h 3074115"/>
                <a:gd name="connsiteX5" fmla="*/ 111 w 1156113"/>
                <a:gd name="connsiteY5" fmla="*/ 2492402 h 3074115"/>
                <a:gd name="connsiteX6" fmla="*/ 111 w 1156113"/>
                <a:gd name="connsiteY6" fmla="*/ 3074115 h 3074115"/>
                <a:gd name="connsiteX0" fmla="*/ 1045242 w 1050624"/>
                <a:gd name="connsiteY0" fmla="*/ 0 h 2812026"/>
                <a:gd name="connsiteX1" fmla="*/ 1044051 w 1050624"/>
                <a:gd name="connsiteY1" fmla="*/ 2036003 h 2812026"/>
                <a:gd name="connsiteX2" fmla="*/ 960231 w 1050624"/>
                <a:gd name="connsiteY2" fmla="*/ 2131253 h 2812026"/>
                <a:gd name="connsiteX3" fmla="*/ 102981 w 1050624"/>
                <a:gd name="connsiteY3" fmla="*/ 2135063 h 2812026"/>
                <a:gd name="connsiteX4" fmla="*/ 111 w 1050624"/>
                <a:gd name="connsiteY4" fmla="*/ 2230313 h 2812026"/>
                <a:gd name="connsiteX5" fmla="*/ 111 w 1050624"/>
                <a:gd name="connsiteY5" fmla="*/ 2812026 h 2812026"/>
                <a:gd name="connsiteX0" fmla="*/ 1045242 w 1050624"/>
                <a:gd name="connsiteY0" fmla="*/ 0 h 1626693"/>
                <a:gd name="connsiteX1" fmla="*/ 1044051 w 1050624"/>
                <a:gd name="connsiteY1" fmla="*/ 850670 h 1626693"/>
                <a:gd name="connsiteX2" fmla="*/ 960231 w 1050624"/>
                <a:gd name="connsiteY2" fmla="*/ 945920 h 1626693"/>
                <a:gd name="connsiteX3" fmla="*/ 102981 w 1050624"/>
                <a:gd name="connsiteY3" fmla="*/ 949730 h 1626693"/>
                <a:gd name="connsiteX4" fmla="*/ 111 w 1050624"/>
                <a:gd name="connsiteY4" fmla="*/ 1044980 h 1626693"/>
                <a:gd name="connsiteX5" fmla="*/ 111 w 1050624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60231 w 1045737"/>
                <a:gd name="connsiteY2" fmla="*/ 945920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60231 w 1045737"/>
                <a:gd name="connsiteY2" fmla="*/ 945920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50186"/>
                <a:gd name="connsiteY0" fmla="*/ 0 h 1626693"/>
                <a:gd name="connsiteX1" fmla="*/ 1044051 w 1050186"/>
                <a:gd name="connsiteY1" fmla="*/ 850670 h 1626693"/>
                <a:gd name="connsiteX2" fmla="*/ 991362 w 1050186"/>
                <a:gd name="connsiteY2" fmla="*/ 954387 h 1626693"/>
                <a:gd name="connsiteX3" fmla="*/ 102981 w 1050186"/>
                <a:gd name="connsiteY3" fmla="*/ 949730 h 1626693"/>
                <a:gd name="connsiteX4" fmla="*/ 111 w 1050186"/>
                <a:gd name="connsiteY4" fmla="*/ 1044980 h 1626693"/>
                <a:gd name="connsiteX5" fmla="*/ 111 w 1050186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54387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45921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45921 h 1626693"/>
                <a:gd name="connsiteX3" fmla="*/ 102981 w 1045737"/>
                <a:gd name="connsiteY3" fmla="*/ 941263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131 w 1045626"/>
                <a:gd name="connsiteY0" fmla="*/ 0 h 1626693"/>
                <a:gd name="connsiteX1" fmla="*/ 1043940 w 1045626"/>
                <a:gd name="connsiteY1" fmla="*/ 850670 h 1626693"/>
                <a:gd name="connsiteX2" fmla="*/ 991251 w 1045626"/>
                <a:gd name="connsiteY2" fmla="*/ 945921 h 1626693"/>
                <a:gd name="connsiteX3" fmla="*/ 102870 w 1045626"/>
                <a:gd name="connsiteY3" fmla="*/ 941263 h 1626693"/>
                <a:gd name="connsiteX4" fmla="*/ 0 w 1045626"/>
                <a:gd name="connsiteY4" fmla="*/ 1044980 h 1626693"/>
                <a:gd name="connsiteX5" fmla="*/ 0 w 1045626"/>
                <a:gd name="connsiteY5" fmla="*/ 1626693 h 1626693"/>
                <a:gd name="connsiteX0" fmla="*/ 1045131 w 1045626"/>
                <a:gd name="connsiteY0" fmla="*/ 0 h 1673260"/>
                <a:gd name="connsiteX1" fmla="*/ 1043940 w 1045626"/>
                <a:gd name="connsiteY1" fmla="*/ 897237 h 1673260"/>
                <a:gd name="connsiteX2" fmla="*/ 991251 w 1045626"/>
                <a:gd name="connsiteY2" fmla="*/ 992488 h 1673260"/>
                <a:gd name="connsiteX3" fmla="*/ 102870 w 1045626"/>
                <a:gd name="connsiteY3" fmla="*/ 987830 h 1673260"/>
                <a:gd name="connsiteX4" fmla="*/ 0 w 1045626"/>
                <a:gd name="connsiteY4" fmla="*/ 1091547 h 1673260"/>
                <a:gd name="connsiteX5" fmla="*/ 0 w 1045626"/>
                <a:gd name="connsiteY5" fmla="*/ 1673260 h 1673260"/>
                <a:gd name="connsiteX0" fmla="*/ 1042782 w 1045018"/>
                <a:gd name="connsiteY0" fmla="*/ 0 h 2349052"/>
                <a:gd name="connsiteX1" fmla="*/ 1043940 w 1045018"/>
                <a:gd name="connsiteY1" fmla="*/ 1573029 h 2349052"/>
                <a:gd name="connsiteX2" fmla="*/ 991251 w 1045018"/>
                <a:gd name="connsiteY2" fmla="*/ 1668280 h 2349052"/>
                <a:gd name="connsiteX3" fmla="*/ 102870 w 1045018"/>
                <a:gd name="connsiteY3" fmla="*/ 1663622 h 2349052"/>
                <a:gd name="connsiteX4" fmla="*/ 0 w 1045018"/>
                <a:gd name="connsiteY4" fmla="*/ 1767339 h 2349052"/>
                <a:gd name="connsiteX5" fmla="*/ 0 w 1045018"/>
                <a:gd name="connsiteY5" fmla="*/ 2349052 h 2349052"/>
                <a:gd name="connsiteX0" fmla="*/ 1045130 w 1045626"/>
                <a:gd name="connsiteY0" fmla="*/ 0 h 2363958"/>
                <a:gd name="connsiteX1" fmla="*/ 1043940 w 1045626"/>
                <a:gd name="connsiteY1" fmla="*/ 1587935 h 2363958"/>
                <a:gd name="connsiteX2" fmla="*/ 991251 w 1045626"/>
                <a:gd name="connsiteY2" fmla="*/ 1683186 h 2363958"/>
                <a:gd name="connsiteX3" fmla="*/ 102870 w 1045626"/>
                <a:gd name="connsiteY3" fmla="*/ 1678528 h 2363958"/>
                <a:gd name="connsiteX4" fmla="*/ 0 w 1045626"/>
                <a:gd name="connsiteY4" fmla="*/ 1782245 h 2363958"/>
                <a:gd name="connsiteX5" fmla="*/ 0 w 1045626"/>
                <a:gd name="connsiteY5" fmla="*/ 2363958 h 236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626" h="2363958">
                  <a:moveTo>
                    <a:pt x="1045130" y="0"/>
                  </a:moveTo>
                  <a:cubicBezTo>
                    <a:pt x="1044932" y="353409"/>
                    <a:pt x="1046989" y="1224259"/>
                    <a:pt x="1043940" y="1587935"/>
                  </a:cubicBezTo>
                  <a:cubicBezTo>
                    <a:pt x="1041083" y="1680645"/>
                    <a:pt x="1035678" y="1678106"/>
                    <a:pt x="991251" y="1683186"/>
                  </a:cubicBezTo>
                  <a:lnTo>
                    <a:pt x="102870" y="1678528"/>
                  </a:lnTo>
                  <a:cubicBezTo>
                    <a:pt x="10169" y="1683608"/>
                    <a:pt x="0" y="1697155"/>
                    <a:pt x="0" y="1782245"/>
                  </a:cubicBezTo>
                  <a:lnTo>
                    <a:pt x="0" y="2363958"/>
                  </a:ln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5" name="任意多边形: 形状 534">
              <a:extLst>
                <a:ext uri="{FF2B5EF4-FFF2-40B4-BE49-F238E27FC236}">
                  <a16:creationId xmlns:a16="http://schemas.microsoft.com/office/drawing/2014/main" id="{0DC610E1-B524-4383-AB4C-BBA24665E650}"/>
                </a:ext>
              </a:extLst>
            </p:cNvPr>
            <p:cNvSpPr/>
            <p:nvPr/>
          </p:nvSpPr>
          <p:spPr>
            <a:xfrm flipH="1" flipV="1">
              <a:off x="3257087" y="7473473"/>
              <a:ext cx="1619159" cy="1400134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365429"/>
                <a:gd name="connsiteX1" fmla="*/ 1044051 w 1044051"/>
                <a:gd name="connsiteY1" fmla="*/ 523419 h 1365429"/>
                <a:gd name="connsiteX2" fmla="*/ 960231 w 1044051"/>
                <a:gd name="connsiteY2" fmla="*/ 618669 h 1365429"/>
                <a:gd name="connsiteX3" fmla="*/ 102981 w 1044051"/>
                <a:gd name="connsiteY3" fmla="*/ 622479 h 1365429"/>
                <a:gd name="connsiteX4" fmla="*/ 111 w 1044051"/>
                <a:gd name="connsiteY4" fmla="*/ 717729 h 1365429"/>
                <a:gd name="connsiteX5" fmla="*/ 111 w 1044051"/>
                <a:gd name="connsiteY5" fmla="*/ 1365429 h 1365429"/>
                <a:gd name="connsiteX0" fmla="*/ 1040241 w 1044051"/>
                <a:gd name="connsiteY0" fmla="*/ 0 h 1367810"/>
                <a:gd name="connsiteX1" fmla="*/ 1044051 w 1044051"/>
                <a:gd name="connsiteY1" fmla="*/ 525800 h 1367810"/>
                <a:gd name="connsiteX2" fmla="*/ 960231 w 1044051"/>
                <a:gd name="connsiteY2" fmla="*/ 621050 h 1367810"/>
                <a:gd name="connsiteX3" fmla="*/ 102981 w 1044051"/>
                <a:gd name="connsiteY3" fmla="*/ 624860 h 1367810"/>
                <a:gd name="connsiteX4" fmla="*/ 111 w 1044051"/>
                <a:gd name="connsiteY4" fmla="*/ 720110 h 1367810"/>
                <a:gd name="connsiteX5" fmla="*/ 111 w 1044051"/>
                <a:gd name="connsiteY5" fmla="*/ 1367810 h 1367810"/>
                <a:gd name="connsiteX0" fmla="*/ 1043086 w 1044051"/>
                <a:gd name="connsiteY0" fmla="*/ 0 h 1377970"/>
                <a:gd name="connsiteX1" fmla="*/ 1044051 w 1044051"/>
                <a:gd name="connsiteY1" fmla="*/ 535960 h 1377970"/>
                <a:gd name="connsiteX2" fmla="*/ 960231 w 1044051"/>
                <a:gd name="connsiteY2" fmla="*/ 631210 h 1377970"/>
                <a:gd name="connsiteX3" fmla="*/ 102981 w 1044051"/>
                <a:gd name="connsiteY3" fmla="*/ 635020 h 1377970"/>
                <a:gd name="connsiteX4" fmla="*/ 111 w 1044051"/>
                <a:gd name="connsiteY4" fmla="*/ 730270 h 1377970"/>
                <a:gd name="connsiteX5" fmla="*/ 111 w 1044051"/>
                <a:gd name="connsiteY5" fmla="*/ 1377970 h 1377970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7149 w 1044051"/>
                <a:gd name="connsiteY5" fmla="*/ 1274276 h 1274276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112 w 1044051"/>
                <a:gd name="connsiteY5" fmla="*/ 1274276 h 1274276"/>
                <a:gd name="connsiteX0" fmla="*/ 1045297 w 1045334"/>
                <a:gd name="connsiteY0" fmla="*/ 0 h 1676442"/>
                <a:gd name="connsiteX1" fmla="*/ 1044051 w 1045334"/>
                <a:gd name="connsiteY1" fmla="*/ 938126 h 1676442"/>
                <a:gd name="connsiteX2" fmla="*/ 960231 w 1045334"/>
                <a:gd name="connsiteY2" fmla="*/ 1033376 h 1676442"/>
                <a:gd name="connsiteX3" fmla="*/ 102981 w 1045334"/>
                <a:gd name="connsiteY3" fmla="*/ 1037186 h 1676442"/>
                <a:gd name="connsiteX4" fmla="*/ 111 w 1045334"/>
                <a:gd name="connsiteY4" fmla="*/ 1132436 h 1676442"/>
                <a:gd name="connsiteX5" fmla="*/ 112 w 1045334"/>
                <a:gd name="connsiteY5" fmla="*/ 1676442 h 1676442"/>
                <a:gd name="connsiteX0" fmla="*/ 1045297 w 1045334"/>
                <a:gd name="connsiteY0" fmla="*/ 0 h 1676442"/>
                <a:gd name="connsiteX1" fmla="*/ 1044051 w 1045334"/>
                <a:gd name="connsiteY1" fmla="*/ 938126 h 1676442"/>
                <a:gd name="connsiteX2" fmla="*/ 960231 w 1045334"/>
                <a:gd name="connsiteY2" fmla="*/ 1033376 h 1676442"/>
                <a:gd name="connsiteX3" fmla="*/ 102981 w 1045334"/>
                <a:gd name="connsiteY3" fmla="*/ 1037186 h 1676442"/>
                <a:gd name="connsiteX4" fmla="*/ 111 w 1045334"/>
                <a:gd name="connsiteY4" fmla="*/ 1132436 h 1676442"/>
                <a:gd name="connsiteX5" fmla="*/ 112 w 1045334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102870 w 1045223"/>
                <a:gd name="connsiteY3" fmla="*/ 1037186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572 w 1045609"/>
                <a:gd name="connsiteY0" fmla="*/ 0 h 1676442"/>
                <a:gd name="connsiteX1" fmla="*/ 1044326 w 1045609"/>
                <a:gd name="connsiteY1" fmla="*/ 938126 h 1676442"/>
                <a:gd name="connsiteX2" fmla="*/ 960506 w 1045609"/>
                <a:gd name="connsiteY2" fmla="*/ 1033376 h 1676442"/>
                <a:gd name="connsiteX3" fmla="*/ 70089 w 1045609"/>
                <a:gd name="connsiteY3" fmla="*/ 1032953 h 1676442"/>
                <a:gd name="connsiteX4" fmla="*/ 386 w 1045609"/>
                <a:gd name="connsiteY4" fmla="*/ 1132436 h 1676442"/>
                <a:gd name="connsiteX5" fmla="*/ 387 w 1045609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69703 w 1045223"/>
                <a:gd name="connsiteY3" fmla="*/ 1032953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69703 w 1045223"/>
                <a:gd name="connsiteY3" fmla="*/ 1032953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186 w 1045223"/>
                <a:gd name="connsiteY0" fmla="*/ 0 h 2347266"/>
                <a:gd name="connsiteX1" fmla="*/ 1043940 w 1045223"/>
                <a:gd name="connsiteY1" fmla="*/ 1608950 h 2347266"/>
                <a:gd name="connsiteX2" fmla="*/ 960120 w 1045223"/>
                <a:gd name="connsiteY2" fmla="*/ 1704200 h 2347266"/>
                <a:gd name="connsiteX3" fmla="*/ 69703 w 1045223"/>
                <a:gd name="connsiteY3" fmla="*/ 1703777 h 2347266"/>
                <a:gd name="connsiteX4" fmla="*/ 0 w 1045223"/>
                <a:gd name="connsiteY4" fmla="*/ 1803260 h 2347266"/>
                <a:gd name="connsiteX5" fmla="*/ 1 w 1045223"/>
                <a:gd name="connsiteY5" fmla="*/ 2347266 h 234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223" h="2347266">
                  <a:moveTo>
                    <a:pt x="1045186" y="0"/>
                  </a:moveTo>
                  <a:cubicBezTo>
                    <a:pt x="1045508" y="178653"/>
                    <a:pt x="1043618" y="1430297"/>
                    <a:pt x="1043940" y="1608950"/>
                  </a:cubicBezTo>
                  <a:cubicBezTo>
                    <a:pt x="1038860" y="1701660"/>
                    <a:pt x="1049020" y="1699120"/>
                    <a:pt x="960120" y="1704200"/>
                  </a:cubicBezTo>
                  <a:lnTo>
                    <a:pt x="69703" y="1703777"/>
                  </a:lnTo>
                  <a:cubicBezTo>
                    <a:pt x="5647" y="1704623"/>
                    <a:pt x="0" y="1718170"/>
                    <a:pt x="0" y="1803260"/>
                  </a:cubicBezTo>
                  <a:cubicBezTo>
                    <a:pt x="0" y="1984595"/>
                    <a:pt x="1" y="2165931"/>
                    <a:pt x="1" y="234726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6" name="任意多边形: 形状 535">
              <a:extLst>
                <a:ext uri="{FF2B5EF4-FFF2-40B4-BE49-F238E27FC236}">
                  <a16:creationId xmlns:a16="http://schemas.microsoft.com/office/drawing/2014/main" id="{9F38FE48-AEF7-4268-A9E1-EE5ABDD48217}"/>
                </a:ext>
              </a:extLst>
            </p:cNvPr>
            <p:cNvSpPr/>
            <p:nvPr/>
          </p:nvSpPr>
          <p:spPr>
            <a:xfrm flipH="1" flipV="1">
              <a:off x="1746678" y="7428340"/>
              <a:ext cx="1158851" cy="1410091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286563"/>
                <a:gd name="connsiteX1" fmla="*/ 1044051 w 1044051"/>
                <a:gd name="connsiteY1" fmla="*/ 510540 h 1286563"/>
                <a:gd name="connsiteX2" fmla="*/ 960231 w 1044051"/>
                <a:gd name="connsiteY2" fmla="*/ 605790 h 1286563"/>
                <a:gd name="connsiteX3" fmla="*/ 102981 w 1044051"/>
                <a:gd name="connsiteY3" fmla="*/ 609600 h 1286563"/>
                <a:gd name="connsiteX4" fmla="*/ 111 w 1044051"/>
                <a:gd name="connsiteY4" fmla="*/ 704850 h 1286563"/>
                <a:gd name="connsiteX5" fmla="*/ 111 w 1044051"/>
                <a:gd name="connsiteY5" fmla="*/ 1286563 h 1286563"/>
                <a:gd name="connsiteX0" fmla="*/ 1033720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33720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43502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46763 w 1046766"/>
                <a:gd name="connsiteY0" fmla="*/ 0 h 3243496"/>
                <a:gd name="connsiteX1" fmla="*/ 1044051 w 1046766"/>
                <a:gd name="connsiteY1" fmla="*/ 2467473 h 3243496"/>
                <a:gd name="connsiteX2" fmla="*/ 960231 w 1046766"/>
                <a:gd name="connsiteY2" fmla="*/ 2562723 h 3243496"/>
                <a:gd name="connsiteX3" fmla="*/ 102981 w 1046766"/>
                <a:gd name="connsiteY3" fmla="*/ 2566533 h 3243496"/>
                <a:gd name="connsiteX4" fmla="*/ 111 w 1046766"/>
                <a:gd name="connsiteY4" fmla="*/ 2661783 h 3243496"/>
                <a:gd name="connsiteX5" fmla="*/ 111 w 1046766"/>
                <a:gd name="connsiteY5" fmla="*/ 3243496 h 3243496"/>
                <a:gd name="connsiteX0" fmla="*/ 1046763 w 1050564"/>
                <a:gd name="connsiteY0" fmla="*/ 0 h 3243496"/>
                <a:gd name="connsiteX1" fmla="*/ 1045242 w 1050564"/>
                <a:gd name="connsiteY1" fmla="*/ 431470 h 3243496"/>
                <a:gd name="connsiteX2" fmla="*/ 1044051 w 1050564"/>
                <a:gd name="connsiteY2" fmla="*/ 2467473 h 3243496"/>
                <a:gd name="connsiteX3" fmla="*/ 960231 w 1050564"/>
                <a:gd name="connsiteY3" fmla="*/ 2562723 h 3243496"/>
                <a:gd name="connsiteX4" fmla="*/ 102981 w 1050564"/>
                <a:gd name="connsiteY4" fmla="*/ 2566533 h 3243496"/>
                <a:gd name="connsiteX5" fmla="*/ 111 w 1050564"/>
                <a:gd name="connsiteY5" fmla="*/ 2661783 h 3243496"/>
                <a:gd name="connsiteX6" fmla="*/ 111 w 1050564"/>
                <a:gd name="connsiteY6" fmla="*/ 3243496 h 3243496"/>
                <a:gd name="connsiteX0" fmla="*/ 1046763 w 1050624"/>
                <a:gd name="connsiteY0" fmla="*/ 0 h 3243496"/>
                <a:gd name="connsiteX1" fmla="*/ 1045242 w 1050624"/>
                <a:gd name="connsiteY1" fmla="*/ 347019 h 3243496"/>
                <a:gd name="connsiteX2" fmla="*/ 1045242 w 1050624"/>
                <a:gd name="connsiteY2" fmla="*/ 431470 h 3243496"/>
                <a:gd name="connsiteX3" fmla="*/ 1044051 w 1050624"/>
                <a:gd name="connsiteY3" fmla="*/ 2467473 h 3243496"/>
                <a:gd name="connsiteX4" fmla="*/ 960231 w 1050624"/>
                <a:gd name="connsiteY4" fmla="*/ 2562723 h 3243496"/>
                <a:gd name="connsiteX5" fmla="*/ 102981 w 1050624"/>
                <a:gd name="connsiteY5" fmla="*/ 2566533 h 3243496"/>
                <a:gd name="connsiteX6" fmla="*/ 111 w 1050624"/>
                <a:gd name="connsiteY6" fmla="*/ 2661783 h 3243496"/>
                <a:gd name="connsiteX7" fmla="*/ 111 w 1050624"/>
                <a:gd name="connsiteY7" fmla="*/ 3243496 h 3243496"/>
                <a:gd name="connsiteX0" fmla="*/ 1568507 w 1568507"/>
                <a:gd name="connsiteY0" fmla="*/ 0 h 3065858"/>
                <a:gd name="connsiteX1" fmla="*/ 1045242 w 1568507"/>
                <a:gd name="connsiteY1" fmla="*/ 169381 h 3065858"/>
                <a:gd name="connsiteX2" fmla="*/ 1045242 w 1568507"/>
                <a:gd name="connsiteY2" fmla="*/ 253832 h 3065858"/>
                <a:gd name="connsiteX3" fmla="*/ 1044051 w 1568507"/>
                <a:gd name="connsiteY3" fmla="*/ 2289835 h 3065858"/>
                <a:gd name="connsiteX4" fmla="*/ 960231 w 1568507"/>
                <a:gd name="connsiteY4" fmla="*/ 2385085 h 3065858"/>
                <a:gd name="connsiteX5" fmla="*/ 102981 w 1568507"/>
                <a:gd name="connsiteY5" fmla="*/ 2388895 h 3065858"/>
                <a:gd name="connsiteX6" fmla="*/ 111 w 1568507"/>
                <a:gd name="connsiteY6" fmla="*/ 2484145 h 3065858"/>
                <a:gd name="connsiteX7" fmla="*/ 111 w 1568507"/>
                <a:gd name="connsiteY7" fmla="*/ 3065858 h 3065858"/>
                <a:gd name="connsiteX0" fmla="*/ 1568507 w 1568507"/>
                <a:gd name="connsiteY0" fmla="*/ 79 h 3065937"/>
                <a:gd name="connsiteX1" fmla="*/ 1045242 w 1568507"/>
                <a:gd name="connsiteY1" fmla="*/ 169460 h 3065937"/>
                <a:gd name="connsiteX2" fmla="*/ 1045242 w 1568507"/>
                <a:gd name="connsiteY2" fmla="*/ 253911 h 3065937"/>
                <a:gd name="connsiteX3" fmla="*/ 1044051 w 1568507"/>
                <a:gd name="connsiteY3" fmla="*/ 2289914 h 3065937"/>
                <a:gd name="connsiteX4" fmla="*/ 960231 w 1568507"/>
                <a:gd name="connsiteY4" fmla="*/ 2385164 h 3065937"/>
                <a:gd name="connsiteX5" fmla="*/ 102981 w 1568507"/>
                <a:gd name="connsiteY5" fmla="*/ 2388974 h 3065937"/>
                <a:gd name="connsiteX6" fmla="*/ 111 w 1568507"/>
                <a:gd name="connsiteY6" fmla="*/ 2484224 h 3065937"/>
                <a:gd name="connsiteX7" fmla="*/ 111 w 1568507"/>
                <a:gd name="connsiteY7" fmla="*/ 3065937 h 3065937"/>
                <a:gd name="connsiteX0" fmla="*/ 1568507 w 1568507"/>
                <a:gd name="connsiteY0" fmla="*/ 30260 h 3096118"/>
                <a:gd name="connsiteX1" fmla="*/ 1152853 w 1568507"/>
                <a:gd name="connsiteY1" fmla="*/ 33651 h 3096118"/>
                <a:gd name="connsiteX2" fmla="*/ 1045242 w 1568507"/>
                <a:gd name="connsiteY2" fmla="*/ 284092 h 3096118"/>
                <a:gd name="connsiteX3" fmla="*/ 1044051 w 1568507"/>
                <a:gd name="connsiteY3" fmla="*/ 2320095 h 3096118"/>
                <a:gd name="connsiteX4" fmla="*/ 960231 w 1568507"/>
                <a:gd name="connsiteY4" fmla="*/ 2415345 h 3096118"/>
                <a:gd name="connsiteX5" fmla="*/ 102981 w 1568507"/>
                <a:gd name="connsiteY5" fmla="*/ 2419155 h 3096118"/>
                <a:gd name="connsiteX6" fmla="*/ 111 w 1568507"/>
                <a:gd name="connsiteY6" fmla="*/ 2514405 h 3096118"/>
                <a:gd name="connsiteX7" fmla="*/ 111 w 1568507"/>
                <a:gd name="connsiteY7" fmla="*/ 3096118 h 3096118"/>
                <a:gd name="connsiteX0" fmla="*/ 1568507 w 1568507"/>
                <a:gd name="connsiteY0" fmla="*/ 30260 h 3096118"/>
                <a:gd name="connsiteX1" fmla="*/ 1152853 w 1568507"/>
                <a:gd name="connsiteY1" fmla="*/ 33651 h 3096118"/>
                <a:gd name="connsiteX2" fmla="*/ 1045242 w 1568507"/>
                <a:gd name="connsiteY2" fmla="*/ 284092 h 3096118"/>
                <a:gd name="connsiteX3" fmla="*/ 1044051 w 1568507"/>
                <a:gd name="connsiteY3" fmla="*/ 2320095 h 3096118"/>
                <a:gd name="connsiteX4" fmla="*/ 960231 w 1568507"/>
                <a:gd name="connsiteY4" fmla="*/ 2415345 h 3096118"/>
                <a:gd name="connsiteX5" fmla="*/ 102981 w 1568507"/>
                <a:gd name="connsiteY5" fmla="*/ 2419155 h 3096118"/>
                <a:gd name="connsiteX6" fmla="*/ 111 w 1568507"/>
                <a:gd name="connsiteY6" fmla="*/ 2514405 h 3096118"/>
                <a:gd name="connsiteX7" fmla="*/ 111 w 1568507"/>
                <a:gd name="connsiteY7" fmla="*/ 3096118 h 3096118"/>
                <a:gd name="connsiteX0" fmla="*/ 1568507 w 1568507"/>
                <a:gd name="connsiteY0" fmla="*/ 2535 h 3068393"/>
                <a:gd name="connsiteX1" fmla="*/ 1152853 w 1568507"/>
                <a:gd name="connsiteY1" fmla="*/ 5926 h 3068393"/>
                <a:gd name="connsiteX2" fmla="*/ 1045242 w 1568507"/>
                <a:gd name="connsiteY2" fmla="*/ 256367 h 3068393"/>
                <a:gd name="connsiteX3" fmla="*/ 1044051 w 1568507"/>
                <a:gd name="connsiteY3" fmla="*/ 2292370 h 3068393"/>
                <a:gd name="connsiteX4" fmla="*/ 960231 w 1568507"/>
                <a:gd name="connsiteY4" fmla="*/ 2387620 h 3068393"/>
                <a:gd name="connsiteX5" fmla="*/ 102981 w 1568507"/>
                <a:gd name="connsiteY5" fmla="*/ 2391430 h 3068393"/>
                <a:gd name="connsiteX6" fmla="*/ 111 w 1568507"/>
                <a:gd name="connsiteY6" fmla="*/ 2486680 h 3068393"/>
                <a:gd name="connsiteX7" fmla="*/ 111 w 1568507"/>
                <a:gd name="connsiteY7" fmla="*/ 3068393 h 3068393"/>
                <a:gd name="connsiteX0" fmla="*/ 1568507 w 1568507"/>
                <a:gd name="connsiteY0" fmla="*/ 10763 h 3076621"/>
                <a:gd name="connsiteX1" fmla="*/ 1156113 w 1568507"/>
                <a:gd name="connsiteY1" fmla="*/ 2506 h 3076621"/>
                <a:gd name="connsiteX2" fmla="*/ 1045242 w 1568507"/>
                <a:gd name="connsiteY2" fmla="*/ 264595 h 3076621"/>
                <a:gd name="connsiteX3" fmla="*/ 1044051 w 1568507"/>
                <a:gd name="connsiteY3" fmla="*/ 2300598 h 3076621"/>
                <a:gd name="connsiteX4" fmla="*/ 960231 w 1568507"/>
                <a:gd name="connsiteY4" fmla="*/ 2395848 h 3076621"/>
                <a:gd name="connsiteX5" fmla="*/ 102981 w 1568507"/>
                <a:gd name="connsiteY5" fmla="*/ 2399658 h 3076621"/>
                <a:gd name="connsiteX6" fmla="*/ 111 w 1568507"/>
                <a:gd name="connsiteY6" fmla="*/ 2494908 h 3076621"/>
                <a:gd name="connsiteX7" fmla="*/ 111 w 1568507"/>
                <a:gd name="connsiteY7" fmla="*/ 3076621 h 3076621"/>
                <a:gd name="connsiteX0" fmla="*/ 1568507 w 1568507"/>
                <a:gd name="connsiteY0" fmla="*/ 10199 h 3076057"/>
                <a:gd name="connsiteX1" fmla="*/ 1156113 w 1568507"/>
                <a:gd name="connsiteY1" fmla="*/ 1942 h 3076057"/>
                <a:gd name="connsiteX2" fmla="*/ 1045242 w 1568507"/>
                <a:gd name="connsiteY2" fmla="*/ 264031 h 3076057"/>
                <a:gd name="connsiteX3" fmla="*/ 1044051 w 1568507"/>
                <a:gd name="connsiteY3" fmla="*/ 2300034 h 3076057"/>
                <a:gd name="connsiteX4" fmla="*/ 960231 w 1568507"/>
                <a:gd name="connsiteY4" fmla="*/ 2395284 h 3076057"/>
                <a:gd name="connsiteX5" fmla="*/ 102981 w 1568507"/>
                <a:gd name="connsiteY5" fmla="*/ 2399094 h 3076057"/>
                <a:gd name="connsiteX6" fmla="*/ 111 w 1568507"/>
                <a:gd name="connsiteY6" fmla="*/ 2494344 h 3076057"/>
                <a:gd name="connsiteX7" fmla="*/ 111 w 1568507"/>
                <a:gd name="connsiteY7" fmla="*/ 3076057 h 3076057"/>
                <a:gd name="connsiteX0" fmla="*/ 1568507 w 1568507"/>
                <a:gd name="connsiteY0" fmla="*/ 16666 h 3082524"/>
                <a:gd name="connsiteX1" fmla="*/ 1156113 w 1568507"/>
                <a:gd name="connsiteY1" fmla="*/ 8409 h 3082524"/>
                <a:gd name="connsiteX2" fmla="*/ 1045242 w 1568507"/>
                <a:gd name="connsiteY2" fmla="*/ 270498 h 3082524"/>
                <a:gd name="connsiteX3" fmla="*/ 1044051 w 1568507"/>
                <a:gd name="connsiteY3" fmla="*/ 2306501 h 3082524"/>
                <a:gd name="connsiteX4" fmla="*/ 960231 w 1568507"/>
                <a:gd name="connsiteY4" fmla="*/ 2401751 h 3082524"/>
                <a:gd name="connsiteX5" fmla="*/ 102981 w 1568507"/>
                <a:gd name="connsiteY5" fmla="*/ 2405561 h 3082524"/>
                <a:gd name="connsiteX6" fmla="*/ 111 w 1568507"/>
                <a:gd name="connsiteY6" fmla="*/ 2500811 h 3082524"/>
                <a:gd name="connsiteX7" fmla="*/ 111 w 1568507"/>
                <a:gd name="connsiteY7" fmla="*/ 3082524 h 3082524"/>
                <a:gd name="connsiteX0" fmla="*/ 1568507 w 1568507"/>
                <a:gd name="connsiteY0" fmla="*/ 16666 h 3082524"/>
                <a:gd name="connsiteX1" fmla="*/ 1156113 w 1568507"/>
                <a:gd name="connsiteY1" fmla="*/ 8409 h 3082524"/>
                <a:gd name="connsiteX2" fmla="*/ 1045242 w 1568507"/>
                <a:gd name="connsiteY2" fmla="*/ 270498 h 3082524"/>
                <a:gd name="connsiteX3" fmla="*/ 1044051 w 1568507"/>
                <a:gd name="connsiteY3" fmla="*/ 2306501 h 3082524"/>
                <a:gd name="connsiteX4" fmla="*/ 960231 w 1568507"/>
                <a:gd name="connsiteY4" fmla="*/ 2401751 h 3082524"/>
                <a:gd name="connsiteX5" fmla="*/ 102981 w 1568507"/>
                <a:gd name="connsiteY5" fmla="*/ 2405561 h 3082524"/>
                <a:gd name="connsiteX6" fmla="*/ 111 w 1568507"/>
                <a:gd name="connsiteY6" fmla="*/ 2500811 h 3082524"/>
                <a:gd name="connsiteX7" fmla="*/ 111 w 1568507"/>
                <a:gd name="connsiteY7" fmla="*/ 3082524 h 3082524"/>
                <a:gd name="connsiteX0" fmla="*/ 1568507 w 1568507"/>
                <a:gd name="connsiteY0" fmla="*/ 8257 h 3074115"/>
                <a:gd name="connsiteX1" fmla="*/ 1156113 w 1568507"/>
                <a:gd name="connsiteY1" fmla="*/ 0 h 3074115"/>
                <a:gd name="connsiteX2" fmla="*/ 1045242 w 1568507"/>
                <a:gd name="connsiteY2" fmla="*/ 262089 h 3074115"/>
                <a:gd name="connsiteX3" fmla="*/ 1044051 w 1568507"/>
                <a:gd name="connsiteY3" fmla="*/ 2298092 h 3074115"/>
                <a:gd name="connsiteX4" fmla="*/ 960231 w 1568507"/>
                <a:gd name="connsiteY4" fmla="*/ 2393342 h 3074115"/>
                <a:gd name="connsiteX5" fmla="*/ 102981 w 1568507"/>
                <a:gd name="connsiteY5" fmla="*/ 2397152 h 3074115"/>
                <a:gd name="connsiteX6" fmla="*/ 111 w 1568507"/>
                <a:gd name="connsiteY6" fmla="*/ 2492402 h 3074115"/>
                <a:gd name="connsiteX7" fmla="*/ 111 w 1568507"/>
                <a:gd name="connsiteY7" fmla="*/ 3074115 h 3074115"/>
                <a:gd name="connsiteX0" fmla="*/ 1568507 w 1568507"/>
                <a:gd name="connsiteY0" fmla="*/ 8257 h 3074115"/>
                <a:gd name="connsiteX1" fmla="*/ 1156113 w 1568507"/>
                <a:gd name="connsiteY1" fmla="*/ 0 h 3074115"/>
                <a:gd name="connsiteX2" fmla="*/ 1045242 w 1568507"/>
                <a:gd name="connsiteY2" fmla="*/ 262089 h 3074115"/>
                <a:gd name="connsiteX3" fmla="*/ 1044051 w 1568507"/>
                <a:gd name="connsiteY3" fmla="*/ 2298092 h 3074115"/>
                <a:gd name="connsiteX4" fmla="*/ 960231 w 1568507"/>
                <a:gd name="connsiteY4" fmla="*/ 2393342 h 3074115"/>
                <a:gd name="connsiteX5" fmla="*/ 102981 w 1568507"/>
                <a:gd name="connsiteY5" fmla="*/ 2397152 h 3074115"/>
                <a:gd name="connsiteX6" fmla="*/ 111 w 1568507"/>
                <a:gd name="connsiteY6" fmla="*/ 2492402 h 3074115"/>
                <a:gd name="connsiteX7" fmla="*/ 111 w 1568507"/>
                <a:gd name="connsiteY7" fmla="*/ 3074115 h 3074115"/>
                <a:gd name="connsiteX0" fmla="*/ 1156113 w 1156113"/>
                <a:gd name="connsiteY0" fmla="*/ 0 h 3074115"/>
                <a:gd name="connsiteX1" fmla="*/ 1045242 w 1156113"/>
                <a:gd name="connsiteY1" fmla="*/ 262089 h 3074115"/>
                <a:gd name="connsiteX2" fmla="*/ 1044051 w 1156113"/>
                <a:gd name="connsiteY2" fmla="*/ 2298092 h 3074115"/>
                <a:gd name="connsiteX3" fmla="*/ 960231 w 1156113"/>
                <a:gd name="connsiteY3" fmla="*/ 2393342 h 3074115"/>
                <a:gd name="connsiteX4" fmla="*/ 102981 w 1156113"/>
                <a:gd name="connsiteY4" fmla="*/ 2397152 h 3074115"/>
                <a:gd name="connsiteX5" fmla="*/ 111 w 1156113"/>
                <a:gd name="connsiteY5" fmla="*/ 2492402 h 3074115"/>
                <a:gd name="connsiteX6" fmla="*/ 111 w 1156113"/>
                <a:gd name="connsiteY6" fmla="*/ 3074115 h 3074115"/>
                <a:gd name="connsiteX0" fmla="*/ 1045242 w 1050624"/>
                <a:gd name="connsiteY0" fmla="*/ 0 h 2812026"/>
                <a:gd name="connsiteX1" fmla="*/ 1044051 w 1050624"/>
                <a:gd name="connsiteY1" fmla="*/ 2036003 h 2812026"/>
                <a:gd name="connsiteX2" fmla="*/ 960231 w 1050624"/>
                <a:gd name="connsiteY2" fmla="*/ 2131253 h 2812026"/>
                <a:gd name="connsiteX3" fmla="*/ 102981 w 1050624"/>
                <a:gd name="connsiteY3" fmla="*/ 2135063 h 2812026"/>
                <a:gd name="connsiteX4" fmla="*/ 111 w 1050624"/>
                <a:gd name="connsiteY4" fmla="*/ 2230313 h 2812026"/>
                <a:gd name="connsiteX5" fmla="*/ 111 w 1050624"/>
                <a:gd name="connsiteY5" fmla="*/ 2812026 h 2812026"/>
                <a:gd name="connsiteX0" fmla="*/ 1045242 w 1050624"/>
                <a:gd name="connsiteY0" fmla="*/ 0 h 1626693"/>
                <a:gd name="connsiteX1" fmla="*/ 1044051 w 1050624"/>
                <a:gd name="connsiteY1" fmla="*/ 850670 h 1626693"/>
                <a:gd name="connsiteX2" fmla="*/ 960231 w 1050624"/>
                <a:gd name="connsiteY2" fmla="*/ 945920 h 1626693"/>
                <a:gd name="connsiteX3" fmla="*/ 102981 w 1050624"/>
                <a:gd name="connsiteY3" fmla="*/ 949730 h 1626693"/>
                <a:gd name="connsiteX4" fmla="*/ 111 w 1050624"/>
                <a:gd name="connsiteY4" fmla="*/ 1044980 h 1626693"/>
                <a:gd name="connsiteX5" fmla="*/ 111 w 1050624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60231 w 1045737"/>
                <a:gd name="connsiteY2" fmla="*/ 945920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60231 w 1045737"/>
                <a:gd name="connsiteY2" fmla="*/ 945920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50186"/>
                <a:gd name="connsiteY0" fmla="*/ 0 h 1626693"/>
                <a:gd name="connsiteX1" fmla="*/ 1044051 w 1050186"/>
                <a:gd name="connsiteY1" fmla="*/ 850670 h 1626693"/>
                <a:gd name="connsiteX2" fmla="*/ 991362 w 1050186"/>
                <a:gd name="connsiteY2" fmla="*/ 954387 h 1626693"/>
                <a:gd name="connsiteX3" fmla="*/ 102981 w 1050186"/>
                <a:gd name="connsiteY3" fmla="*/ 949730 h 1626693"/>
                <a:gd name="connsiteX4" fmla="*/ 111 w 1050186"/>
                <a:gd name="connsiteY4" fmla="*/ 1044980 h 1626693"/>
                <a:gd name="connsiteX5" fmla="*/ 111 w 1050186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54387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45921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45921 h 1626693"/>
                <a:gd name="connsiteX3" fmla="*/ 102981 w 1045737"/>
                <a:gd name="connsiteY3" fmla="*/ 941263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131 w 1045626"/>
                <a:gd name="connsiteY0" fmla="*/ 0 h 1626693"/>
                <a:gd name="connsiteX1" fmla="*/ 1043940 w 1045626"/>
                <a:gd name="connsiteY1" fmla="*/ 850670 h 1626693"/>
                <a:gd name="connsiteX2" fmla="*/ 991251 w 1045626"/>
                <a:gd name="connsiteY2" fmla="*/ 945921 h 1626693"/>
                <a:gd name="connsiteX3" fmla="*/ 102870 w 1045626"/>
                <a:gd name="connsiteY3" fmla="*/ 941263 h 1626693"/>
                <a:gd name="connsiteX4" fmla="*/ 0 w 1045626"/>
                <a:gd name="connsiteY4" fmla="*/ 1044980 h 1626693"/>
                <a:gd name="connsiteX5" fmla="*/ 0 w 1045626"/>
                <a:gd name="connsiteY5" fmla="*/ 1626693 h 1626693"/>
                <a:gd name="connsiteX0" fmla="*/ 1045131 w 1045626"/>
                <a:gd name="connsiteY0" fmla="*/ 0 h 1673260"/>
                <a:gd name="connsiteX1" fmla="*/ 1043940 w 1045626"/>
                <a:gd name="connsiteY1" fmla="*/ 897237 h 1673260"/>
                <a:gd name="connsiteX2" fmla="*/ 991251 w 1045626"/>
                <a:gd name="connsiteY2" fmla="*/ 992488 h 1673260"/>
                <a:gd name="connsiteX3" fmla="*/ 102870 w 1045626"/>
                <a:gd name="connsiteY3" fmla="*/ 987830 h 1673260"/>
                <a:gd name="connsiteX4" fmla="*/ 0 w 1045626"/>
                <a:gd name="connsiteY4" fmla="*/ 1091547 h 1673260"/>
                <a:gd name="connsiteX5" fmla="*/ 0 w 1045626"/>
                <a:gd name="connsiteY5" fmla="*/ 1673260 h 1673260"/>
                <a:gd name="connsiteX0" fmla="*/ 1042782 w 1045018"/>
                <a:gd name="connsiteY0" fmla="*/ 0 h 2349052"/>
                <a:gd name="connsiteX1" fmla="*/ 1043940 w 1045018"/>
                <a:gd name="connsiteY1" fmla="*/ 1573029 h 2349052"/>
                <a:gd name="connsiteX2" fmla="*/ 991251 w 1045018"/>
                <a:gd name="connsiteY2" fmla="*/ 1668280 h 2349052"/>
                <a:gd name="connsiteX3" fmla="*/ 102870 w 1045018"/>
                <a:gd name="connsiteY3" fmla="*/ 1663622 h 2349052"/>
                <a:gd name="connsiteX4" fmla="*/ 0 w 1045018"/>
                <a:gd name="connsiteY4" fmla="*/ 1767339 h 2349052"/>
                <a:gd name="connsiteX5" fmla="*/ 0 w 1045018"/>
                <a:gd name="connsiteY5" fmla="*/ 2349052 h 2349052"/>
                <a:gd name="connsiteX0" fmla="*/ 1045130 w 1045626"/>
                <a:gd name="connsiteY0" fmla="*/ 0 h 2363958"/>
                <a:gd name="connsiteX1" fmla="*/ 1043940 w 1045626"/>
                <a:gd name="connsiteY1" fmla="*/ 1587935 h 2363958"/>
                <a:gd name="connsiteX2" fmla="*/ 991251 w 1045626"/>
                <a:gd name="connsiteY2" fmla="*/ 1683186 h 2363958"/>
                <a:gd name="connsiteX3" fmla="*/ 102870 w 1045626"/>
                <a:gd name="connsiteY3" fmla="*/ 1678528 h 2363958"/>
                <a:gd name="connsiteX4" fmla="*/ 0 w 1045626"/>
                <a:gd name="connsiteY4" fmla="*/ 1782245 h 2363958"/>
                <a:gd name="connsiteX5" fmla="*/ 0 w 1045626"/>
                <a:gd name="connsiteY5" fmla="*/ 2363958 h 236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626" h="2363958">
                  <a:moveTo>
                    <a:pt x="1045130" y="0"/>
                  </a:moveTo>
                  <a:cubicBezTo>
                    <a:pt x="1044932" y="353409"/>
                    <a:pt x="1046989" y="1224259"/>
                    <a:pt x="1043940" y="1587935"/>
                  </a:cubicBezTo>
                  <a:cubicBezTo>
                    <a:pt x="1041083" y="1680645"/>
                    <a:pt x="1035678" y="1678106"/>
                    <a:pt x="991251" y="1683186"/>
                  </a:cubicBezTo>
                  <a:lnTo>
                    <a:pt x="102870" y="1678528"/>
                  </a:lnTo>
                  <a:cubicBezTo>
                    <a:pt x="10169" y="1683608"/>
                    <a:pt x="0" y="1697155"/>
                    <a:pt x="0" y="1782245"/>
                  </a:cubicBezTo>
                  <a:lnTo>
                    <a:pt x="0" y="2363958"/>
                  </a:ln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7" name="任意多边形: 形状 536">
              <a:extLst>
                <a:ext uri="{FF2B5EF4-FFF2-40B4-BE49-F238E27FC236}">
                  <a16:creationId xmlns:a16="http://schemas.microsoft.com/office/drawing/2014/main" id="{84544C7E-38DD-4E37-8691-B626EE932C0A}"/>
                </a:ext>
              </a:extLst>
            </p:cNvPr>
            <p:cNvSpPr/>
            <p:nvPr/>
          </p:nvSpPr>
          <p:spPr>
            <a:xfrm flipH="1" flipV="1">
              <a:off x="1727846" y="7438215"/>
              <a:ext cx="1158851" cy="1400134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365429"/>
                <a:gd name="connsiteX1" fmla="*/ 1044051 w 1044051"/>
                <a:gd name="connsiteY1" fmla="*/ 523419 h 1365429"/>
                <a:gd name="connsiteX2" fmla="*/ 960231 w 1044051"/>
                <a:gd name="connsiteY2" fmla="*/ 618669 h 1365429"/>
                <a:gd name="connsiteX3" fmla="*/ 102981 w 1044051"/>
                <a:gd name="connsiteY3" fmla="*/ 622479 h 1365429"/>
                <a:gd name="connsiteX4" fmla="*/ 111 w 1044051"/>
                <a:gd name="connsiteY4" fmla="*/ 717729 h 1365429"/>
                <a:gd name="connsiteX5" fmla="*/ 111 w 1044051"/>
                <a:gd name="connsiteY5" fmla="*/ 1365429 h 1365429"/>
                <a:gd name="connsiteX0" fmla="*/ 1040241 w 1044051"/>
                <a:gd name="connsiteY0" fmla="*/ 0 h 1367810"/>
                <a:gd name="connsiteX1" fmla="*/ 1044051 w 1044051"/>
                <a:gd name="connsiteY1" fmla="*/ 525800 h 1367810"/>
                <a:gd name="connsiteX2" fmla="*/ 960231 w 1044051"/>
                <a:gd name="connsiteY2" fmla="*/ 621050 h 1367810"/>
                <a:gd name="connsiteX3" fmla="*/ 102981 w 1044051"/>
                <a:gd name="connsiteY3" fmla="*/ 624860 h 1367810"/>
                <a:gd name="connsiteX4" fmla="*/ 111 w 1044051"/>
                <a:gd name="connsiteY4" fmla="*/ 720110 h 1367810"/>
                <a:gd name="connsiteX5" fmla="*/ 111 w 1044051"/>
                <a:gd name="connsiteY5" fmla="*/ 1367810 h 1367810"/>
                <a:gd name="connsiteX0" fmla="*/ 1043086 w 1044051"/>
                <a:gd name="connsiteY0" fmla="*/ 0 h 1377970"/>
                <a:gd name="connsiteX1" fmla="*/ 1044051 w 1044051"/>
                <a:gd name="connsiteY1" fmla="*/ 535960 h 1377970"/>
                <a:gd name="connsiteX2" fmla="*/ 960231 w 1044051"/>
                <a:gd name="connsiteY2" fmla="*/ 631210 h 1377970"/>
                <a:gd name="connsiteX3" fmla="*/ 102981 w 1044051"/>
                <a:gd name="connsiteY3" fmla="*/ 635020 h 1377970"/>
                <a:gd name="connsiteX4" fmla="*/ 111 w 1044051"/>
                <a:gd name="connsiteY4" fmla="*/ 730270 h 1377970"/>
                <a:gd name="connsiteX5" fmla="*/ 111 w 1044051"/>
                <a:gd name="connsiteY5" fmla="*/ 1377970 h 1377970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7149 w 1044051"/>
                <a:gd name="connsiteY5" fmla="*/ 1274276 h 1274276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112 w 1044051"/>
                <a:gd name="connsiteY5" fmla="*/ 1274276 h 1274276"/>
                <a:gd name="connsiteX0" fmla="*/ 1045297 w 1045334"/>
                <a:gd name="connsiteY0" fmla="*/ 0 h 1676442"/>
                <a:gd name="connsiteX1" fmla="*/ 1044051 w 1045334"/>
                <a:gd name="connsiteY1" fmla="*/ 938126 h 1676442"/>
                <a:gd name="connsiteX2" fmla="*/ 960231 w 1045334"/>
                <a:gd name="connsiteY2" fmla="*/ 1033376 h 1676442"/>
                <a:gd name="connsiteX3" fmla="*/ 102981 w 1045334"/>
                <a:gd name="connsiteY3" fmla="*/ 1037186 h 1676442"/>
                <a:gd name="connsiteX4" fmla="*/ 111 w 1045334"/>
                <a:gd name="connsiteY4" fmla="*/ 1132436 h 1676442"/>
                <a:gd name="connsiteX5" fmla="*/ 112 w 1045334"/>
                <a:gd name="connsiteY5" fmla="*/ 1676442 h 1676442"/>
                <a:gd name="connsiteX0" fmla="*/ 1045297 w 1045334"/>
                <a:gd name="connsiteY0" fmla="*/ 0 h 1676442"/>
                <a:gd name="connsiteX1" fmla="*/ 1044051 w 1045334"/>
                <a:gd name="connsiteY1" fmla="*/ 938126 h 1676442"/>
                <a:gd name="connsiteX2" fmla="*/ 960231 w 1045334"/>
                <a:gd name="connsiteY2" fmla="*/ 1033376 h 1676442"/>
                <a:gd name="connsiteX3" fmla="*/ 102981 w 1045334"/>
                <a:gd name="connsiteY3" fmla="*/ 1037186 h 1676442"/>
                <a:gd name="connsiteX4" fmla="*/ 111 w 1045334"/>
                <a:gd name="connsiteY4" fmla="*/ 1132436 h 1676442"/>
                <a:gd name="connsiteX5" fmla="*/ 112 w 1045334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102870 w 1045223"/>
                <a:gd name="connsiteY3" fmla="*/ 1037186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572 w 1045609"/>
                <a:gd name="connsiteY0" fmla="*/ 0 h 1676442"/>
                <a:gd name="connsiteX1" fmla="*/ 1044326 w 1045609"/>
                <a:gd name="connsiteY1" fmla="*/ 938126 h 1676442"/>
                <a:gd name="connsiteX2" fmla="*/ 960506 w 1045609"/>
                <a:gd name="connsiteY2" fmla="*/ 1033376 h 1676442"/>
                <a:gd name="connsiteX3" fmla="*/ 70089 w 1045609"/>
                <a:gd name="connsiteY3" fmla="*/ 1032953 h 1676442"/>
                <a:gd name="connsiteX4" fmla="*/ 386 w 1045609"/>
                <a:gd name="connsiteY4" fmla="*/ 1132436 h 1676442"/>
                <a:gd name="connsiteX5" fmla="*/ 387 w 1045609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69703 w 1045223"/>
                <a:gd name="connsiteY3" fmla="*/ 1032953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69703 w 1045223"/>
                <a:gd name="connsiteY3" fmla="*/ 1032953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186 w 1045223"/>
                <a:gd name="connsiteY0" fmla="*/ 0 h 2347266"/>
                <a:gd name="connsiteX1" fmla="*/ 1043940 w 1045223"/>
                <a:gd name="connsiteY1" fmla="*/ 1608950 h 2347266"/>
                <a:gd name="connsiteX2" fmla="*/ 960120 w 1045223"/>
                <a:gd name="connsiteY2" fmla="*/ 1704200 h 2347266"/>
                <a:gd name="connsiteX3" fmla="*/ 69703 w 1045223"/>
                <a:gd name="connsiteY3" fmla="*/ 1703777 h 2347266"/>
                <a:gd name="connsiteX4" fmla="*/ 0 w 1045223"/>
                <a:gd name="connsiteY4" fmla="*/ 1803260 h 2347266"/>
                <a:gd name="connsiteX5" fmla="*/ 1 w 1045223"/>
                <a:gd name="connsiteY5" fmla="*/ 2347266 h 234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223" h="2347266">
                  <a:moveTo>
                    <a:pt x="1045186" y="0"/>
                  </a:moveTo>
                  <a:cubicBezTo>
                    <a:pt x="1045508" y="178653"/>
                    <a:pt x="1043618" y="1430297"/>
                    <a:pt x="1043940" y="1608950"/>
                  </a:cubicBezTo>
                  <a:cubicBezTo>
                    <a:pt x="1038860" y="1701660"/>
                    <a:pt x="1049020" y="1699120"/>
                    <a:pt x="960120" y="1704200"/>
                  </a:cubicBezTo>
                  <a:lnTo>
                    <a:pt x="69703" y="1703777"/>
                  </a:lnTo>
                  <a:cubicBezTo>
                    <a:pt x="5647" y="1704623"/>
                    <a:pt x="0" y="1718170"/>
                    <a:pt x="0" y="1803260"/>
                  </a:cubicBezTo>
                  <a:cubicBezTo>
                    <a:pt x="0" y="1984595"/>
                    <a:pt x="1" y="2165931"/>
                    <a:pt x="1" y="234726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8" name="组合 537">
              <a:extLst>
                <a:ext uri="{FF2B5EF4-FFF2-40B4-BE49-F238E27FC236}">
                  <a16:creationId xmlns:a16="http://schemas.microsoft.com/office/drawing/2014/main" id="{427CFDBA-C772-4409-A73F-6AC0BCE8B9AE}"/>
                </a:ext>
              </a:extLst>
            </p:cNvPr>
            <p:cNvGrpSpPr/>
            <p:nvPr/>
          </p:nvGrpSpPr>
          <p:grpSpPr>
            <a:xfrm>
              <a:off x="4266971" y="4633701"/>
              <a:ext cx="2277066" cy="1061844"/>
              <a:chOff x="3647846" y="1543238"/>
              <a:chExt cx="1964670" cy="1061844"/>
            </a:xfrm>
          </p:grpSpPr>
          <p:sp>
            <p:nvSpPr>
              <p:cNvPr id="914" name="任意多边形: 形状 913">
                <a:extLst>
                  <a:ext uri="{FF2B5EF4-FFF2-40B4-BE49-F238E27FC236}">
                    <a16:creationId xmlns:a16="http://schemas.microsoft.com/office/drawing/2014/main" id="{8BC54265-91B9-4B32-8D1D-085616C06304}"/>
                  </a:ext>
                </a:extLst>
              </p:cNvPr>
              <p:cNvSpPr/>
              <p:nvPr/>
            </p:nvSpPr>
            <p:spPr>
              <a:xfrm flipH="1" flipV="1">
                <a:off x="3668602" y="1543238"/>
                <a:ext cx="1943914" cy="1052913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286563"/>
                  <a:gd name="connsiteX1" fmla="*/ 1044051 w 1044051"/>
                  <a:gd name="connsiteY1" fmla="*/ 510540 h 1286563"/>
                  <a:gd name="connsiteX2" fmla="*/ 960231 w 1044051"/>
                  <a:gd name="connsiteY2" fmla="*/ 605790 h 1286563"/>
                  <a:gd name="connsiteX3" fmla="*/ 102981 w 1044051"/>
                  <a:gd name="connsiteY3" fmla="*/ 609600 h 1286563"/>
                  <a:gd name="connsiteX4" fmla="*/ 111 w 1044051"/>
                  <a:gd name="connsiteY4" fmla="*/ 704850 h 1286563"/>
                  <a:gd name="connsiteX5" fmla="*/ 111 w 1044051"/>
                  <a:gd name="connsiteY5" fmla="*/ 1286563 h 1286563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33720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3502 w 1044051"/>
                  <a:gd name="connsiteY0" fmla="*/ 0 h 2867835"/>
                  <a:gd name="connsiteX1" fmla="*/ 1044051 w 1044051"/>
                  <a:gd name="connsiteY1" fmla="*/ 2091812 h 2867835"/>
                  <a:gd name="connsiteX2" fmla="*/ 960231 w 1044051"/>
                  <a:gd name="connsiteY2" fmla="*/ 2187062 h 2867835"/>
                  <a:gd name="connsiteX3" fmla="*/ 102981 w 1044051"/>
                  <a:gd name="connsiteY3" fmla="*/ 2190872 h 2867835"/>
                  <a:gd name="connsiteX4" fmla="*/ 111 w 1044051"/>
                  <a:gd name="connsiteY4" fmla="*/ 2286122 h 2867835"/>
                  <a:gd name="connsiteX5" fmla="*/ 111 w 1044051"/>
                  <a:gd name="connsiteY5" fmla="*/ 2867835 h 2867835"/>
                  <a:gd name="connsiteX0" fmla="*/ 1046763 w 1046766"/>
                  <a:gd name="connsiteY0" fmla="*/ 0 h 3243496"/>
                  <a:gd name="connsiteX1" fmla="*/ 1044051 w 1046766"/>
                  <a:gd name="connsiteY1" fmla="*/ 2467473 h 3243496"/>
                  <a:gd name="connsiteX2" fmla="*/ 960231 w 1046766"/>
                  <a:gd name="connsiteY2" fmla="*/ 2562723 h 3243496"/>
                  <a:gd name="connsiteX3" fmla="*/ 102981 w 1046766"/>
                  <a:gd name="connsiteY3" fmla="*/ 2566533 h 3243496"/>
                  <a:gd name="connsiteX4" fmla="*/ 111 w 1046766"/>
                  <a:gd name="connsiteY4" fmla="*/ 2661783 h 3243496"/>
                  <a:gd name="connsiteX5" fmla="*/ 111 w 1046766"/>
                  <a:gd name="connsiteY5" fmla="*/ 3243496 h 3243496"/>
                  <a:gd name="connsiteX0" fmla="*/ 1046763 w 1050564"/>
                  <a:gd name="connsiteY0" fmla="*/ 0 h 3243496"/>
                  <a:gd name="connsiteX1" fmla="*/ 1045242 w 1050564"/>
                  <a:gd name="connsiteY1" fmla="*/ 431470 h 3243496"/>
                  <a:gd name="connsiteX2" fmla="*/ 1044051 w 1050564"/>
                  <a:gd name="connsiteY2" fmla="*/ 2467473 h 3243496"/>
                  <a:gd name="connsiteX3" fmla="*/ 960231 w 1050564"/>
                  <a:gd name="connsiteY3" fmla="*/ 2562723 h 3243496"/>
                  <a:gd name="connsiteX4" fmla="*/ 102981 w 1050564"/>
                  <a:gd name="connsiteY4" fmla="*/ 2566533 h 3243496"/>
                  <a:gd name="connsiteX5" fmla="*/ 111 w 1050564"/>
                  <a:gd name="connsiteY5" fmla="*/ 2661783 h 3243496"/>
                  <a:gd name="connsiteX6" fmla="*/ 111 w 1050564"/>
                  <a:gd name="connsiteY6" fmla="*/ 3243496 h 3243496"/>
                  <a:gd name="connsiteX0" fmla="*/ 1046763 w 1050624"/>
                  <a:gd name="connsiteY0" fmla="*/ 0 h 3243496"/>
                  <a:gd name="connsiteX1" fmla="*/ 1045242 w 1050624"/>
                  <a:gd name="connsiteY1" fmla="*/ 347019 h 3243496"/>
                  <a:gd name="connsiteX2" fmla="*/ 1045242 w 1050624"/>
                  <a:gd name="connsiteY2" fmla="*/ 431470 h 3243496"/>
                  <a:gd name="connsiteX3" fmla="*/ 1044051 w 1050624"/>
                  <a:gd name="connsiteY3" fmla="*/ 2467473 h 3243496"/>
                  <a:gd name="connsiteX4" fmla="*/ 960231 w 1050624"/>
                  <a:gd name="connsiteY4" fmla="*/ 2562723 h 3243496"/>
                  <a:gd name="connsiteX5" fmla="*/ 102981 w 1050624"/>
                  <a:gd name="connsiteY5" fmla="*/ 2566533 h 3243496"/>
                  <a:gd name="connsiteX6" fmla="*/ 111 w 1050624"/>
                  <a:gd name="connsiteY6" fmla="*/ 2661783 h 3243496"/>
                  <a:gd name="connsiteX7" fmla="*/ 111 w 1050624"/>
                  <a:gd name="connsiteY7" fmla="*/ 3243496 h 3243496"/>
                  <a:gd name="connsiteX0" fmla="*/ 1568507 w 1568507"/>
                  <a:gd name="connsiteY0" fmla="*/ 0 h 3065858"/>
                  <a:gd name="connsiteX1" fmla="*/ 1045242 w 1568507"/>
                  <a:gd name="connsiteY1" fmla="*/ 169381 h 3065858"/>
                  <a:gd name="connsiteX2" fmla="*/ 1045242 w 1568507"/>
                  <a:gd name="connsiteY2" fmla="*/ 253832 h 3065858"/>
                  <a:gd name="connsiteX3" fmla="*/ 1044051 w 1568507"/>
                  <a:gd name="connsiteY3" fmla="*/ 2289835 h 3065858"/>
                  <a:gd name="connsiteX4" fmla="*/ 960231 w 1568507"/>
                  <a:gd name="connsiteY4" fmla="*/ 2385085 h 3065858"/>
                  <a:gd name="connsiteX5" fmla="*/ 102981 w 1568507"/>
                  <a:gd name="connsiteY5" fmla="*/ 2388895 h 3065858"/>
                  <a:gd name="connsiteX6" fmla="*/ 111 w 1568507"/>
                  <a:gd name="connsiteY6" fmla="*/ 2484145 h 3065858"/>
                  <a:gd name="connsiteX7" fmla="*/ 111 w 1568507"/>
                  <a:gd name="connsiteY7" fmla="*/ 3065858 h 3065858"/>
                  <a:gd name="connsiteX0" fmla="*/ 1568507 w 1568507"/>
                  <a:gd name="connsiteY0" fmla="*/ 79 h 3065937"/>
                  <a:gd name="connsiteX1" fmla="*/ 1045242 w 1568507"/>
                  <a:gd name="connsiteY1" fmla="*/ 169460 h 3065937"/>
                  <a:gd name="connsiteX2" fmla="*/ 1045242 w 1568507"/>
                  <a:gd name="connsiteY2" fmla="*/ 253911 h 3065937"/>
                  <a:gd name="connsiteX3" fmla="*/ 1044051 w 1568507"/>
                  <a:gd name="connsiteY3" fmla="*/ 2289914 h 3065937"/>
                  <a:gd name="connsiteX4" fmla="*/ 960231 w 1568507"/>
                  <a:gd name="connsiteY4" fmla="*/ 2385164 h 3065937"/>
                  <a:gd name="connsiteX5" fmla="*/ 102981 w 1568507"/>
                  <a:gd name="connsiteY5" fmla="*/ 2388974 h 3065937"/>
                  <a:gd name="connsiteX6" fmla="*/ 111 w 1568507"/>
                  <a:gd name="connsiteY6" fmla="*/ 2484224 h 3065937"/>
                  <a:gd name="connsiteX7" fmla="*/ 111 w 1568507"/>
                  <a:gd name="connsiteY7" fmla="*/ 3065937 h 3065937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30260 h 3096118"/>
                  <a:gd name="connsiteX1" fmla="*/ 1152853 w 1568507"/>
                  <a:gd name="connsiteY1" fmla="*/ 33651 h 3096118"/>
                  <a:gd name="connsiteX2" fmla="*/ 1045242 w 1568507"/>
                  <a:gd name="connsiteY2" fmla="*/ 284092 h 3096118"/>
                  <a:gd name="connsiteX3" fmla="*/ 1044051 w 1568507"/>
                  <a:gd name="connsiteY3" fmla="*/ 2320095 h 3096118"/>
                  <a:gd name="connsiteX4" fmla="*/ 960231 w 1568507"/>
                  <a:gd name="connsiteY4" fmla="*/ 2415345 h 3096118"/>
                  <a:gd name="connsiteX5" fmla="*/ 102981 w 1568507"/>
                  <a:gd name="connsiteY5" fmla="*/ 2419155 h 3096118"/>
                  <a:gd name="connsiteX6" fmla="*/ 111 w 1568507"/>
                  <a:gd name="connsiteY6" fmla="*/ 2514405 h 3096118"/>
                  <a:gd name="connsiteX7" fmla="*/ 111 w 1568507"/>
                  <a:gd name="connsiteY7" fmla="*/ 3096118 h 3096118"/>
                  <a:gd name="connsiteX0" fmla="*/ 1568507 w 1568507"/>
                  <a:gd name="connsiteY0" fmla="*/ 2535 h 3068393"/>
                  <a:gd name="connsiteX1" fmla="*/ 1152853 w 1568507"/>
                  <a:gd name="connsiteY1" fmla="*/ 5926 h 3068393"/>
                  <a:gd name="connsiteX2" fmla="*/ 1045242 w 1568507"/>
                  <a:gd name="connsiteY2" fmla="*/ 256367 h 3068393"/>
                  <a:gd name="connsiteX3" fmla="*/ 1044051 w 1568507"/>
                  <a:gd name="connsiteY3" fmla="*/ 2292370 h 3068393"/>
                  <a:gd name="connsiteX4" fmla="*/ 960231 w 1568507"/>
                  <a:gd name="connsiteY4" fmla="*/ 2387620 h 3068393"/>
                  <a:gd name="connsiteX5" fmla="*/ 102981 w 1568507"/>
                  <a:gd name="connsiteY5" fmla="*/ 2391430 h 3068393"/>
                  <a:gd name="connsiteX6" fmla="*/ 111 w 1568507"/>
                  <a:gd name="connsiteY6" fmla="*/ 2486680 h 3068393"/>
                  <a:gd name="connsiteX7" fmla="*/ 111 w 1568507"/>
                  <a:gd name="connsiteY7" fmla="*/ 3068393 h 3068393"/>
                  <a:gd name="connsiteX0" fmla="*/ 1568507 w 1568507"/>
                  <a:gd name="connsiteY0" fmla="*/ 10763 h 3076621"/>
                  <a:gd name="connsiteX1" fmla="*/ 1156113 w 1568507"/>
                  <a:gd name="connsiteY1" fmla="*/ 2506 h 3076621"/>
                  <a:gd name="connsiteX2" fmla="*/ 1045242 w 1568507"/>
                  <a:gd name="connsiteY2" fmla="*/ 264595 h 3076621"/>
                  <a:gd name="connsiteX3" fmla="*/ 1044051 w 1568507"/>
                  <a:gd name="connsiteY3" fmla="*/ 2300598 h 3076621"/>
                  <a:gd name="connsiteX4" fmla="*/ 960231 w 1568507"/>
                  <a:gd name="connsiteY4" fmla="*/ 2395848 h 3076621"/>
                  <a:gd name="connsiteX5" fmla="*/ 102981 w 1568507"/>
                  <a:gd name="connsiteY5" fmla="*/ 2399658 h 3076621"/>
                  <a:gd name="connsiteX6" fmla="*/ 111 w 1568507"/>
                  <a:gd name="connsiteY6" fmla="*/ 2494908 h 3076621"/>
                  <a:gd name="connsiteX7" fmla="*/ 111 w 1568507"/>
                  <a:gd name="connsiteY7" fmla="*/ 3076621 h 3076621"/>
                  <a:gd name="connsiteX0" fmla="*/ 1568507 w 1568507"/>
                  <a:gd name="connsiteY0" fmla="*/ 10199 h 3076057"/>
                  <a:gd name="connsiteX1" fmla="*/ 1156113 w 1568507"/>
                  <a:gd name="connsiteY1" fmla="*/ 1942 h 3076057"/>
                  <a:gd name="connsiteX2" fmla="*/ 1045242 w 1568507"/>
                  <a:gd name="connsiteY2" fmla="*/ 264031 h 3076057"/>
                  <a:gd name="connsiteX3" fmla="*/ 1044051 w 1568507"/>
                  <a:gd name="connsiteY3" fmla="*/ 2300034 h 3076057"/>
                  <a:gd name="connsiteX4" fmla="*/ 960231 w 1568507"/>
                  <a:gd name="connsiteY4" fmla="*/ 2395284 h 3076057"/>
                  <a:gd name="connsiteX5" fmla="*/ 102981 w 1568507"/>
                  <a:gd name="connsiteY5" fmla="*/ 2399094 h 3076057"/>
                  <a:gd name="connsiteX6" fmla="*/ 111 w 1568507"/>
                  <a:gd name="connsiteY6" fmla="*/ 2494344 h 3076057"/>
                  <a:gd name="connsiteX7" fmla="*/ 111 w 1568507"/>
                  <a:gd name="connsiteY7" fmla="*/ 3076057 h 3076057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16666 h 3082524"/>
                  <a:gd name="connsiteX1" fmla="*/ 1156113 w 1568507"/>
                  <a:gd name="connsiteY1" fmla="*/ 8409 h 3082524"/>
                  <a:gd name="connsiteX2" fmla="*/ 1045242 w 1568507"/>
                  <a:gd name="connsiteY2" fmla="*/ 270498 h 3082524"/>
                  <a:gd name="connsiteX3" fmla="*/ 1044051 w 1568507"/>
                  <a:gd name="connsiteY3" fmla="*/ 2306501 h 3082524"/>
                  <a:gd name="connsiteX4" fmla="*/ 960231 w 1568507"/>
                  <a:gd name="connsiteY4" fmla="*/ 2401751 h 3082524"/>
                  <a:gd name="connsiteX5" fmla="*/ 102981 w 1568507"/>
                  <a:gd name="connsiteY5" fmla="*/ 2405561 h 3082524"/>
                  <a:gd name="connsiteX6" fmla="*/ 111 w 1568507"/>
                  <a:gd name="connsiteY6" fmla="*/ 2500811 h 3082524"/>
                  <a:gd name="connsiteX7" fmla="*/ 111 w 1568507"/>
                  <a:gd name="connsiteY7" fmla="*/ 3082524 h 3082524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568507 w 1568507"/>
                  <a:gd name="connsiteY0" fmla="*/ 8257 h 3074115"/>
                  <a:gd name="connsiteX1" fmla="*/ 1156113 w 1568507"/>
                  <a:gd name="connsiteY1" fmla="*/ 0 h 3074115"/>
                  <a:gd name="connsiteX2" fmla="*/ 1045242 w 1568507"/>
                  <a:gd name="connsiteY2" fmla="*/ 262089 h 3074115"/>
                  <a:gd name="connsiteX3" fmla="*/ 1044051 w 1568507"/>
                  <a:gd name="connsiteY3" fmla="*/ 2298092 h 3074115"/>
                  <a:gd name="connsiteX4" fmla="*/ 960231 w 1568507"/>
                  <a:gd name="connsiteY4" fmla="*/ 2393342 h 3074115"/>
                  <a:gd name="connsiteX5" fmla="*/ 102981 w 1568507"/>
                  <a:gd name="connsiteY5" fmla="*/ 2397152 h 3074115"/>
                  <a:gd name="connsiteX6" fmla="*/ 111 w 1568507"/>
                  <a:gd name="connsiteY6" fmla="*/ 2492402 h 3074115"/>
                  <a:gd name="connsiteX7" fmla="*/ 111 w 1568507"/>
                  <a:gd name="connsiteY7" fmla="*/ 3074115 h 3074115"/>
                  <a:gd name="connsiteX0" fmla="*/ 1156113 w 1156113"/>
                  <a:gd name="connsiteY0" fmla="*/ 0 h 3074115"/>
                  <a:gd name="connsiteX1" fmla="*/ 1045242 w 1156113"/>
                  <a:gd name="connsiteY1" fmla="*/ 262089 h 3074115"/>
                  <a:gd name="connsiteX2" fmla="*/ 1044051 w 1156113"/>
                  <a:gd name="connsiteY2" fmla="*/ 2298092 h 3074115"/>
                  <a:gd name="connsiteX3" fmla="*/ 960231 w 1156113"/>
                  <a:gd name="connsiteY3" fmla="*/ 2393342 h 3074115"/>
                  <a:gd name="connsiteX4" fmla="*/ 102981 w 1156113"/>
                  <a:gd name="connsiteY4" fmla="*/ 2397152 h 3074115"/>
                  <a:gd name="connsiteX5" fmla="*/ 111 w 1156113"/>
                  <a:gd name="connsiteY5" fmla="*/ 2492402 h 3074115"/>
                  <a:gd name="connsiteX6" fmla="*/ 111 w 1156113"/>
                  <a:gd name="connsiteY6" fmla="*/ 3074115 h 3074115"/>
                  <a:gd name="connsiteX0" fmla="*/ 1045242 w 1050624"/>
                  <a:gd name="connsiteY0" fmla="*/ 0 h 2812026"/>
                  <a:gd name="connsiteX1" fmla="*/ 1044051 w 1050624"/>
                  <a:gd name="connsiteY1" fmla="*/ 2036003 h 2812026"/>
                  <a:gd name="connsiteX2" fmla="*/ 960231 w 1050624"/>
                  <a:gd name="connsiteY2" fmla="*/ 2131253 h 2812026"/>
                  <a:gd name="connsiteX3" fmla="*/ 102981 w 1050624"/>
                  <a:gd name="connsiteY3" fmla="*/ 2135063 h 2812026"/>
                  <a:gd name="connsiteX4" fmla="*/ 111 w 1050624"/>
                  <a:gd name="connsiteY4" fmla="*/ 2230313 h 2812026"/>
                  <a:gd name="connsiteX5" fmla="*/ 111 w 1050624"/>
                  <a:gd name="connsiteY5" fmla="*/ 2812026 h 2812026"/>
                  <a:gd name="connsiteX0" fmla="*/ 1045242 w 1050624"/>
                  <a:gd name="connsiteY0" fmla="*/ 0 h 1626693"/>
                  <a:gd name="connsiteX1" fmla="*/ 1044051 w 1050624"/>
                  <a:gd name="connsiteY1" fmla="*/ 850670 h 1626693"/>
                  <a:gd name="connsiteX2" fmla="*/ 960231 w 1050624"/>
                  <a:gd name="connsiteY2" fmla="*/ 945920 h 1626693"/>
                  <a:gd name="connsiteX3" fmla="*/ 102981 w 1050624"/>
                  <a:gd name="connsiteY3" fmla="*/ 949730 h 1626693"/>
                  <a:gd name="connsiteX4" fmla="*/ 111 w 1050624"/>
                  <a:gd name="connsiteY4" fmla="*/ 1044980 h 1626693"/>
                  <a:gd name="connsiteX5" fmla="*/ 111 w 1050624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60231 w 1045737"/>
                  <a:gd name="connsiteY2" fmla="*/ 945920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50186"/>
                  <a:gd name="connsiteY0" fmla="*/ 0 h 1626693"/>
                  <a:gd name="connsiteX1" fmla="*/ 1044051 w 1050186"/>
                  <a:gd name="connsiteY1" fmla="*/ 850670 h 1626693"/>
                  <a:gd name="connsiteX2" fmla="*/ 991362 w 1050186"/>
                  <a:gd name="connsiteY2" fmla="*/ 954387 h 1626693"/>
                  <a:gd name="connsiteX3" fmla="*/ 102981 w 1050186"/>
                  <a:gd name="connsiteY3" fmla="*/ 949730 h 1626693"/>
                  <a:gd name="connsiteX4" fmla="*/ 111 w 1050186"/>
                  <a:gd name="connsiteY4" fmla="*/ 1044980 h 1626693"/>
                  <a:gd name="connsiteX5" fmla="*/ 111 w 1050186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54387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9730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242 w 1045737"/>
                  <a:gd name="connsiteY0" fmla="*/ 0 h 1626693"/>
                  <a:gd name="connsiteX1" fmla="*/ 1044051 w 1045737"/>
                  <a:gd name="connsiteY1" fmla="*/ 850670 h 1626693"/>
                  <a:gd name="connsiteX2" fmla="*/ 991362 w 1045737"/>
                  <a:gd name="connsiteY2" fmla="*/ 945921 h 1626693"/>
                  <a:gd name="connsiteX3" fmla="*/ 102981 w 1045737"/>
                  <a:gd name="connsiteY3" fmla="*/ 941263 h 1626693"/>
                  <a:gd name="connsiteX4" fmla="*/ 111 w 1045737"/>
                  <a:gd name="connsiteY4" fmla="*/ 1044980 h 1626693"/>
                  <a:gd name="connsiteX5" fmla="*/ 111 w 1045737"/>
                  <a:gd name="connsiteY5" fmla="*/ 1626693 h 1626693"/>
                  <a:gd name="connsiteX0" fmla="*/ 1045131 w 1045626"/>
                  <a:gd name="connsiteY0" fmla="*/ 0 h 1626693"/>
                  <a:gd name="connsiteX1" fmla="*/ 1043940 w 1045626"/>
                  <a:gd name="connsiteY1" fmla="*/ 850670 h 1626693"/>
                  <a:gd name="connsiteX2" fmla="*/ 991251 w 1045626"/>
                  <a:gd name="connsiteY2" fmla="*/ 945921 h 1626693"/>
                  <a:gd name="connsiteX3" fmla="*/ 102870 w 1045626"/>
                  <a:gd name="connsiteY3" fmla="*/ 941263 h 1626693"/>
                  <a:gd name="connsiteX4" fmla="*/ 0 w 1045626"/>
                  <a:gd name="connsiteY4" fmla="*/ 1044980 h 1626693"/>
                  <a:gd name="connsiteX5" fmla="*/ 0 w 1045626"/>
                  <a:gd name="connsiteY5" fmla="*/ 1626693 h 1626693"/>
                  <a:gd name="connsiteX0" fmla="*/ 1045131 w 1045626"/>
                  <a:gd name="connsiteY0" fmla="*/ 0 h 1673260"/>
                  <a:gd name="connsiteX1" fmla="*/ 1043940 w 1045626"/>
                  <a:gd name="connsiteY1" fmla="*/ 897237 h 1673260"/>
                  <a:gd name="connsiteX2" fmla="*/ 991251 w 1045626"/>
                  <a:gd name="connsiteY2" fmla="*/ 992488 h 1673260"/>
                  <a:gd name="connsiteX3" fmla="*/ 102870 w 1045626"/>
                  <a:gd name="connsiteY3" fmla="*/ 987830 h 1673260"/>
                  <a:gd name="connsiteX4" fmla="*/ 0 w 1045626"/>
                  <a:gd name="connsiteY4" fmla="*/ 1091547 h 1673260"/>
                  <a:gd name="connsiteX5" fmla="*/ 0 w 1045626"/>
                  <a:gd name="connsiteY5" fmla="*/ 1673260 h 1673260"/>
                  <a:gd name="connsiteX0" fmla="*/ 1045131 w 1049917"/>
                  <a:gd name="connsiteY0" fmla="*/ 0 h 1673260"/>
                  <a:gd name="connsiteX1" fmla="*/ 1048845 w 1049917"/>
                  <a:gd name="connsiteY1" fmla="*/ 332998 h 1673260"/>
                  <a:gd name="connsiteX2" fmla="*/ 1043940 w 1049917"/>
                  <a:gd name="connsiteY2" fmla="*/ 897237 h 1673260"/>
                  <a:gd name="connsiteX3" fmla="*/ 991251 w 1049917"/>
                  <a:gd name="connsiteY3" fmla="*/ 992488 h 1673260"/>
                  <a:gd name="connsiteX4" fmla="*/ 102870 w 1049917"/>
                  <a:gd name="connsiteY4" fmla="*/ 987830 h 1673260"/>
                  <a:gd name="connsiteX5" fmla="*/ 0 w 1049917"/>
                  <a:gd name="connsiteY5" fmla="*/ 1091547 h 1673260"/>
                  <a:gd name="connsiteX6" fmla="*/ 0 w 1049917"/>
                  <a:gd name="connsiteY6" fmla="*/ 1673260 h 1673260"/>
                  <a:gd name="connsiteX0" fmla="*/ 713287 w 1049917"/>
                  <a:gd name="connsiteY0" fmla="*/ 0 h 1682497"/>
                  <a:gd name="connsiteX1" fmla="*/ 1048845 w 1049917"/>
                  <a:gd name="connsiteY1" fmla="*/ 342235 h 1682497"/>
                  <a:gd name="connsiteX2" fmla="*/ 1043940 w 1049917"/>
                  <a:gd name="connsiteY2" fmla="*/ 906474 h 1682497"/>
                  <a:gd name="connsiteX3" fmla="*/ 991251 w 1049917"/>
                  <a:gd name="connsiteY3" fmla="*/ 1001725 h 1682497"/>
                  <a:gd name="connsiteX4" fmla="*/ 102870 w 1049917"/>
                  <a:gd name="connsiteY4" fmla="*/ 997067 h 1682497"/>
                  <a:gd name="connsiteX5" fmla="*/ 0 w 1049917"/>
                  <a:gd name="connsiteY5" fmla="*/ 1100784 h 1682497"/>
                  <a:gd name="connsiteX6" fmla="*/ 0 w 1049917"/>
                  <a:gd name="connsiteY6" fmla="*/ 1682497 h 1682497"/>
                  <a:gd name="connsiteX0" fmla="*/ 713287 w 1049917"/>
                  <a:gd name="connsiteY0" fmla="*/ 0 h 1682497"/>
                  <a:gd name="connsiteX1" fmla="*/ 1048845 w 1049917"/>
                  <a:gd name="connsiteY1" fmla="*/ 342235 h 1682497"/>
                  <a:gd name="connsiteX2" fmla="*/ 1043940 w 1049917"/>
                  <a:gd name="connsiteY2" fmla="*/ 906474 h 1682497"/>
                  <a:gd name="connsiteX3" fmla="*/ 991251 w 1049917"/>
                  <a:gd name="connsiteY3" fmla="*/ 1001725 h 1682497"/>
                  <a:gd name="connsiteX4" fmla="*/ 102870 w 1049917"/>
                  <a:gd name="connsiteY4" fmla="*/ 997067 h 1682497"/>
                  <a:gd name="connsiteX5" fmla="*/ 0 w 1049917"/>
                  <a:gd name="connsiteY5" fmla="*/ 1100784 h 1682497"/>
                  <a:gd name="connsiteX6" fmla="*/ 0 w 1049917"/>
                  <a:gd name="connsiteY6" fmla="*/ 1682497 h 1682497"/>
                  <a:gd name="connsiteX0" fmla="*/ 1048845 w 1049917"/>
                  <a:gd name="connsiteY0" fmla="*/ -1 h 1340261"/>
                  <a:gd name="connsiteX1" fmla="*/ 1043940 w 1049917"/>
                  <a:gd name="connsiteY1" fmla="*/ 564238 h 1340261"/>
                  <a:gd name="connsiteX2" fmla="*/ 991251 w 1049917"/>
                  <a:gd name="connsiteY2" fmla="*/ 659489 h 1340261"/>
                  <a:gd name="connsiteX3" fmla="*/ 102870 w 1049917"/>
                  <a:gd name="connsiteY3" fmla="*/ 654831 h 1340261"/>
                  <a:gd name="connsiteX4" fmla="*/ 0 w 1049917"/>
                  <a:gd name="connsiteY4" fmla="*/ 758548 h 1340261"/>
                  <a:gd name="connsiteX5" fmla="*/ 0 w 1049917"/>
                  <a:gd name="connsiteY5" fmla="*/ 1340261 h 1340261"/>
                  <a:gd name="connsiteX0" fmla="*/ 1048845 w 1049917"/>
                  <a:gd name="connsiteY0" fmla="*/ -1 h 1340261"/>
                  <a:gd name="connsiteX1" fmla="*/ 1043940 w 1049917"/>
                  <a:gd name="connsiteY1" fmla="*/ 564238 h 1340261"/>
                  <a:gd name="connsiteX2" fmla="*/ 991251 w 1049917"/>
                  <a:gd name="connsiteY2" fmla="*/ 659489 h 1340261"/>
                  <a:gd name="connsiteX3" fmla="*/ 107009 w 1049917"/>
                  <a:gd name="connsiteY3" fmla="*/ 660463 h 1340261"/>
                  <a:gd name="connsiteX4" fmla="*/ 0 w 1049917"/>
                  <a:gd name="connsiteY4" fmla="*/ 758548 h 1340261"/>
                  <a:gd name="connsiteX5" fmla="*/ 0 w 1049917"/>
                  <a:gd name="connsiteY5" fmla="*/ 1340261 h 1340261"/>
                  <a:gd name="connsiteX0" fmla="*/ 1048845 w 1049917"/>
                  <a:gd name="connsiteY0" fmla="*/ -1 h 1340261"/>
                  <a:gd name="connsiteX1" fmla="*/ 1043940 w 1049917"/>
                  <a:gd name="connsiteY1" fmla="*/ 564238 h 1340261"/>
                  <a:gd name="connsiteX2" fmla="*/ 991251 w 1049917"/>
                  <a:gd name="connsiteY2" fmla="*/ 659489 h 1340261"/>
                  <a:gd name="connsiteX3" fmla="*/ 107009 w 1049917"/>
                  <a:gd name="connsiteY3" fmla="*/ 660463 h 1340261"/>
                  <a:gd name="connsiteX4" fmla="*/ 0 w 1049917"/>
                  <a:gd name="connsiteY4" fmla="*/ 758548 h 1340261"/>
                  <a:gd name="connsiteX5" fmla="*/ 0 w 1049917"/>
                  <a:gd name="connsiteY5" fmla="*/ 1340261 h 1340261"/>
                  <a:gd name="connsiteX0" fmla="*/ 1057125 w 1057125"/>
                  <a:gd name="connsiteY0" fmla="*/ 0 h 2247070"/>
                  <a:gd name="connsiteX1" fmla="*/ 1043940 w 1057125"/>
                  <a:gd name="connsiteY1" fmla="*/ 1471047 h 2247070"/>
                  <a:gd name="connsiteX2" fmla="*/ 991251 w 1057125"/>
                  <a:gd name="connsiteY2" fmla="*/ 1566298 h 2247070"/>
                  <a:gd name="connsiteX3" fmla="*/ 107009 w 1057125"/>
                  <a:gd name="connsiteY3" fmla="*/ 1567272 h 2247070"/>
                  <a:gd name="connsiteX4" fmla="*/ 0 w 1057125"/>
                  <a:gd name="connsiteY4" fmla="*/ 1665357 h 2247070"/>
                  <a:gd name="connsiteX5" fmla="*/ 0 w 1057125"/>
                  <a:gd name="connsiteY5" fmla="*/ 2247070 h 2247070"/>
                  <a:gd name="connsiteX0" fmla="*/ 1057125 w 1057125"/>
                  <a:gd name="connsiteY0" fmla="*/ 0 h 2247070"/>
                  <a:gd name="connsiteX1" fmla="*/ 1031520 w 1057125"/>
                  <a:gd name="connsiteY1" fmla="*/ 1471047 h 2247070"/>
                  <a:gd name="connsiteX2" fmla="*/ 991251 w 1057125"/>
                  <a:gd name="connsiteY2" fmla="*/ 1566298 h 2247070"/>
                  <a:gd name="connsiteX3" fmla="*/ 107009 w 1057125"/>
                  <a:gd name="connsiteY3" fmla="*/ 1567272 h 2247070"/>
                  <a:gd name="connsiteX4" fmla="*/ 0 w 1057125"/>
                  <a:gd name="connsiteY4" fmla="*/ 1665357 h 2247070"/>
                  <a:gd name="connsiteX5" fmla="*/ 0 w 1057125"/>
                  <a:gd name="connsiteY5" fmla="*/ 2247070 h 2247070"/>
                  <a:gd name="connsiteX0" fmla="*/ 1057125 w 1057125"/>
                  <a:gd name="connsiteY0" fmla="*/ 0 h 2247070"/>
                  <a:gd name="connsiteX1" fmla="*/ 1031520 w 1057125"/>
                  <a:gd name="connsiteY1" fmla="*/ 1471047 h 2247070"/>
                  <a:gd name="connsiteX2" fmla="*/ 958132 w 1057125"/>
                  <a:gd name="connsiteY2" fmla="*/ 1566298 h 2247070"/>
                  <a:gd name="connsiteX3" fmla="*/ 107009 w 1057125"/>
                  <a:gd name="connsiteY3" fmla="*/ 1567272 h 2247070"/>
                  <a:gd name="connsiteX4" fmla="*/ 0 w 1057125"/>
                  <a:gd name="connsiteY4" fmla="*/ 1665357 h 2247070"/>
                  <a:gd name="connsiteX5" fmla="*/ 0 w 1057125"/>
                  <a:gd name="connsiteY5" fmla="*/ 2247070 h 2247070"/>
                  <a:gd name="connsiteX0" fmla="*/ 1057125 w 1057125"/>
                  <a:gd name="connsiteY0" fmla="*/ 0 h 2247070"/>
                  <a:gd name="connsiteX1" fmla="*/ 1031520 w 1057125"/>
                  <a:gd name="connsiteY1" fmla="*/ 1471047 h 2247070"/>
                  <a:gd name="connsiteX2" fmla="*/ 958132 w 1057125"/>
                  <a:gd name="connsiteY2" fmla="*/ 1566298 h 2247070"/>
                  <a:gd name="connsiteX3" fmla="*/ 107009 w 1057125"/>
                  <a:gd name="connsiteY3" fmla="*/ 1567272 h 2247070"/>
                  <a:gd name="connsiteX4" fmla="*/ 0 w 1057125"/>
                  <a:gd name="connsiteY4" fmla="*/ 1665357 h 2247070"/>
                  <a:gd name="connsiteX5" fmla="*/ 0 w 1057125"/>
                  <a:gd name="connsiteY5" fmla="*/ 2247070 h 2247070"/>
                  <a:gd name="connsiteX0" fmla="*/ 1057125 w 1057125"/>
                  <a:gd name="connsiteY0" fmla="*/ 0 h 2247070"/>
                  <a:gd name="connsiteX1" fmla="*/ 1039800 w 1057125"/>
                  <a:gd name="connsiteY1" fmla="*/ 1471047 h 2247070"/>
                  <a:gd name="connsiteX2" fmla="*/ 958132 w 1057125"/>
                  <a:gd name="connsiteY2" fmla="*/ 1566298 h 2247070"/>
                  <a:gd name="connsiteX3" fmla="*/ 107009 w 1057125"/>
                  <a:gd name="connsiteY3" fmla="*/ 1567272 h 2247070"/>
                  <a:gd name="connsiteX4" fmla="*/ 0 w 1057125"/>
                  <a:gd name="connsiteY4" fmla="*/ 1665357 h 2247070"/>
                  <a:gd name="connsiteX5" fmla="*/ 0 w 1057125"/>
                  <a:gd name="connsiteY5" fmla="*/ 2247070 h 2247070"/>
                  <a:gd name="connsiteX0" fmla="*/ 1057125 w 1057125"/>
                  <a:gd name="connsiteY0" fmla="*/ 0 h 2258334"/>
                  <a:gd name="connsiteX1" fmla="*/ 1039800 w 1057125"/>
                  <a:gd name="connsiteY1" fmla="*/ 1482311 h 2258334"/>
                  <a:gd name="connsiteX2" fmla="*/ 958132 w 1057125"/>
                  <a:gd name="connsiteY2" fmla="*/ 1577562 h 2258334"/>
                  <a:gd name="connsiteX3" fmla="*/ 107009 w 1057125"/>
                  <a:gd name="connsiteY3" fmla="*/ 1578536 h 2258334"/>
                  <a:gd name="connsiteX4" fmla="*/ 0 w 1057125"/>
                  <a:gd name="connsiteY4" fmla="*/ 1676621 h 2258334"/>
                  <a:gd name="connsiteX5" fmla="*/ 0 w 1057125"/>
                  <a:gd name="connsiteY5" fmla="*/ 2258334 h 2258334"/>
                  <a:gd name="connsiteX0" fmla="*/ 1051042 w 1051042"/>
                  <a:gd name="connsiteY0" fmla="*/ 0 h 2268573"/>
                  <a:gd name="connsiteX1" fmla="*/ 1039800 w 1051042"/>
                  <a:gd name="connsiteY1" fmla="*/ 1492550 h 2268573"/>
                  <a:gd name="connsiteX2" fmla="*/ 958132 w 1051042"/>
                  <a:gd name="connsiteY2" fmla="*/ 1587801 h 2268573"/>
                  <a:gd name="connsiteX3" fmla="*/ 107009 w 1051042"/>
                  <a:gd name="connsiteY3" fmla="*/ 1588775 h 2268573"/>
                  <a:gd name="connsiteX4" fmla="*/ 0 w 1051042"/>
                  <a:gd name="connsiteY4" fmla="*/ 1686860 h 2268573"/>
                  <a:gd name="connsiteX5" fmla="*/ 0 w 1051042"/>
                  <a:gd name="connsiteY5" fmla="*/ 2268573 h 2268573"/>
                  <a:gd name="connsiteX0" fmla="*/ 1051042 w 1051042"/>
                  <a:gd name="connsiteY0" fmla="*/ 0 h 2268573"/>
                  <a:gd name="connsiteX1" fmla="*/ 1036759 w 1051042"/>
                  <a:gd name="connsiteY1" fmla="*/ 1497669 h 2268573"/>
                  <a:gd name="connsiteX2" fmla="*/ 958132 w 1051042"/>
                  <a:gd name="connsiteY2" fmla="*/ 1587801 h 2268573"/>
                  <a:gd name="connsiteX3" fmla="*/ 107009 w 1051042"/>
                  <a:gd name="connsiteY3" fmla="*/ 1588775 h 2268573"/>
                  <a:gd name="connsiteX4" fmla="*/ 0 w 1051042"/>
                  <a:gd name="connsiteY4" fmla="*/ 1686860 h 2268573"/>
                  <a:gd name="connsiteX5" fmla="*/ 0 w 1051042"/>
                  <a:gd name="connsiteY5" fmla="*/ 2268573 h 2268573"/>
                  <a:gd name="connsiteX0" fmla="*/ 1051042 w 1051042"/>
                  <a:gd name="connsiteY0" fmla="*/ 0 h 2268573"/>
                  <a:gd name="connsiteX1" fmla="*/ 1035239 w 1051042"/>
                  <a:gd name="connsiteY1" fmla="*/ 1502787 h 2268573"/>
                  <a:gd name="connsiteX2" fmla="*/ 958132 w 1051042"/>
                  <a:gd name="connsiteY2" fmla="*/ 1587801 h 2268573"/>
                  <a:gd name="connsiteX3" fmla="*/ 107009 w 1051042"/>
                  <a:gd name="connsiteY3" fmla="*/ 1588775 h 2268573"/>
                  <a:gd name="connsiteX4" fmla="*/ 0 w 1051042"/>
                  <a:gd name="connsiteY4" fmla="*/ 1686860 h 2268573"/>
                  <a:gd name="connsiteX5" fmla="*/ 0 w 1051042"/>
                  <a:gd name="connsiteY5" fmla="*/ 2268573 h 2268573"/>
                  <a:gd name="connsiteX0" fmla="*/ 1051042 w 1051042"/>
                  <a:gd name="connsiteY0" fmla="*/ 0 h 2268573"/>
                  <a:gd name="connsiteX1" fmla="*/ 1035239 w 1051042"/>
                  <a:gd name="connsiteY1" fmla="*/ 1502787 h 2268573"/>
                  <a:gd name="connsiteX2" fmla="*/ 958132 w 1051042"/>
                  <a:gd name="connsiteY2" fmla="*/ 1587801 h 2268573"/>
                  <a:gd name="connsiteX3" fmla="*/ 107009 w 1051042"/>
                  <a:gd name="connsiteY3" fmla="*/ 1588775 h 2268573"/>
                  <a:gd name="connsiteX4" fmla="*/ 0 w 1051042"/>
                  <a:gd name="connsiteY4" fmla="*/ 1686860 h 2268573"/>
                  <a:gd name="connsiteX5" fmla="*/ 0 w 1051042"/>
                  <a:gd name="connsiteY5" fmla="*/ 2268573 h 2268573"/>
                  <a:gd name="connsiteX0" fmla="*/ 1051042 w 1051042"/>
                  <a:gd name="connsiteY0" fmla="*/ 0 h 2268573"/>
                  <a:gd name="connsiteX1" fmla="*/ 1035239 w 1051042"/>
                  <a:gd name="connsiteY1" fmla="*/ 1502787 h 2268573"/>
                  <a:gd name="connsiteX2" fmla="*/ 958132 w 1051042"/>
                  <a:gd name="connsiteY2" fmla="*/ 1587801 h 2268573"/>
                  <a:gd name="connsiteX3" fmla="*/ 107009 w 1051042"/>
                  <a:gd name="connsiteY3" fmla="*/ 1588775 h 2268573"/>
                  <a:gd name="connsiteX4" fmla="*/ 0 w 1051042"/>
                  <a:gd name="connsiteY4" fmla="*/ 1686860 h 2268573"/>
                  <a:gd name="connsiteX5" fmla="*/ 0 w 1051042"/>
                  <a:gd name="connsiteY5" fmla="*/ 2268573 h 2268573"/>
                  <a:gd name="connsiteX0" fmla="*/ 1041918 w 1041918"/>
                  <a:gd name="connsiteY0" fmla="*/ 0 h 2263455"/>
                  <a:gd name="connsiteX1" fmla="*/ 1035239 w 1041918"/>
                  <a:gd name="connsiteY1" fmla="*/ 1497669 h 2263455"/>
                  <a:gd name="connsiteX2" fmla="*/ 958132 w 1041918"/>
                  <a:gd name="connsiteY2" fmla="*/ 1582683 h 2263455"/>
                  <a:gd name="connsiteX3" fmla="*/ 107009 w 1041918"/>
                  <a:gd name="connsiteY3" fmla="*/ 1583657 h 2263455"/>
                  <a:gd name="connsiteX4" fmla="*/ 0 w 1041918"/>
                  <a:gd name="connsiteY4" fmla="*/ 1681742 h 2263455"/>
                  <a:gd name="connsiteX5" fmla="*/ 0 w 1041918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58132 w 1038877"/>
                  <a:gd name="connsiteY2" fmla="*/ 1582683 h 2263455"/>
                  <a:gd name="connsiteX3" fmla="*/ 107009 w 1038877"/>
                  <a:gd name="connsiteY3" fmla="*/ 1583657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107009 w 1038877"/>
                  <a:gd name="connsiteY3" fmla="*/ 1583657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105488 w 1038877"/>
                  <a:gd name="connsiteY3" fmla="*/ 1568302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105488 w 1038877"/>
                  <a:gd name="connsiteY3" fmla="*/ 1568302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9132 w 1039132"/>
                  <a:gd name="connsiteY0" fmla="*/ 0 h 2263455"/>
                  <a:gd name="connsiteX1" fmla="*/ 1035494 w 1039132"/>
                  <a:gd name="connsiteY1" fmla="*/ 1497669 h 2263455"/>
                  <a:gd name="connsiteX2" fmla="*/ 973595 w 1039132"/>
                  <a:gd name="connsiteY2" fmla="*/ 1567326 h 2263455"/>
                  <a:gd name="connsiteX3" fmla="*/ 105743 w 1039132"/>
                  <a:gd name="connsiteY3" fmla="*/ 1568302 h 2263455"/>
                  <a:gd name="connsiteX4" fmla="*/ 255 w 1039132"/>
                  <a:gd name="connsiteY4" fmla="*/ 1681742 h 2263455"/>
                  <a:gd name="connsiteX5" fmla="*/ 255 w 1039132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105488 w 1038877"/>
                  <a:gd name="connsiteY3" fmla="*/ 1568302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105488 w 1038877"/>
                  <a:gd name="connsiteY3" fmla="*/ 1568302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51601 w 1051601"/>
                  <a:gd name="connsiteY0" fmla="*/ 0 h 2263455"/>
                  <a:gd name="connsiteX1" fmla="*/ 1047963 w 1051601"/>
                  <a:gd name="connsiteY1" fmla="*/ 1497669 h 2263455"/>
                  <a:gd name="connsiteX2" fmla="*/ 986064 w 1051601"/>
                  <a:gd name="connsiteY2" fmla="*/ 1567326 h 2263455"/>
                  <a:gd name="connsiteX3" fmla="*/ 64984 w 1051601"/>
                  <a:gd name="connsiteY3" fmla="*/ 1568302 h 2263455"/>
                  <a:gd name="connsiteX4" fmla="*/ 12724 w 1051601"/>
                  <a:gd name="connsiteY4" fmla="*/ 1681742 h 2263455"/>
                  <a:gd name="connsiteX5" fmla="*/ 12724 w 1051601"/>
                  <a:gd name="connsiteY5" fmla="*/ 2263455 h 2263455"/>
                  <a:gd name="connsiteX0" fmla="*/ 1038877 w 1038877"/>
                  <a:gd name="connsiteY0" fmla="*/ 0 h 2263455"/>
                  <a:gd name="connsiteX1" fmla="*/ 1035239 w 1038877"/>
                  <a:gd name="connsiteY1" fmla="*/ 1497669 h 2263455"/>
                  <a:gd name="connsiteX2" fmla="*/ 973340 w 1038877"/>
                  <a:gd name="connsiteY2" fmla="*/ 1567326 h 2263455"/>
                  <a:gd name="connsiteX3" fmla="*/ 52260 w 1038877"/>
                  <a:gd name="connsiteY3" fmla="*/ 1568302 h 2263455"/>
                  <a:gd name="connsiteX4" fmla="*/ 0 w 1038877"/>
                  <a:gd name="connsiteY4" fmla="*/ 1681742 h 2263455"/>
                  <a:gd name="connsiteX5" fmla="*/ 0 w 1038877"/>
                  <a:gd name="connsiteY5" fmla="*/ 2263455 h 2263455"/>
                  <a:gd name="connsiteX0" fmla="*/ 1038877 w 1038877"/>
                  <a:gd name="connsiteY0" fmla="*/ 0 h 2246262"/>
                  <a:gd name="connsiteX1" fmla="*/ 1035239 w 1038877"/>
                  <a:gd name="connsiteY1" fmla="*/ 1497669 h 2246262"/>
                  <a:gd name="connsiteX2" fmla="*/ 973340 w 1038877"/>
                  <a:gd name="connsiteY2" fmla="*/ 1567326 h 2246262"/>
                  <a:gd name="connsiteX3" fmla="*/ 52260 w 1038877"/>
                  <a:gd name="connsiteY3" fmla="*/ 1568302 h 2246262"/>
                  <a:gd name="connsiteX4" fmla="*/ 0 w 1038877"/>
                  <a:gd name="connsiteY4" fmla="*/ 1681742 h 2246262"/>
                  <a:gd name="connsiteX5" fmla="*/ 1424 w 1038877"/>
                  <a:gd name="connsiteY5" fmla="*/ 2246262 h 2246262"/>
                  <a:gd name="connsiteX0" fmla="*/ 1037453 w 1037453"/>
                  <a:gd name="connsiteY0" fmla="*/ 0 h 2246262"/>
                  <a:gd name="connsiteX1" fmla="*/ 1033815 w 1037453"/>
                  <a:gd name="connsiteY1" fmla="*/ 1497669 h 2246262"/>
                  <a:gd name="connsiteX2" fmla="*/ 971916 w 1037453"/>
                  <a:gd name="connsiteY2" fmla="*/ 1567326 h 2246262"/>
                  <a:gd name="connsiteX3" fmla="*/ 50836 w 1037453"/>
                  <a:gd name="connsiteY3" fmla="*/ 1568302 h 2246262"/>
                  <a:gd name="connsiteX4" fmla="*/ 0 w 1037453"/>
                  <a:gd name="connsiteY4" fmla="*/ 1676011 h 2246262"/>
                  <a:gd name="connsiteX5" fmla="*/ 0 w 1037453"/>
                  <a:gd name="connsiteY5" fmla="*/ 2246262 h 2246262"/>
                  <a:gd name="connsiteX0" fmla="*/ 1037718 w 1037718"/>
                  <a:gd name="connsiteY0" fmla="*/ 0 h 2246262"/>
                  <a:gd name="connsiteX1" fmla="*/ 1034080 w 1037718"/>
                  <a:gd name="connsiteY1" fmla="*/ 1497669 h 2246262"/>
                  <a:gd name="connsiteX2" fmla="*/ 972181 w 1037718"/>
                  <a:gd name="connsiteY2" fmla="*/ 1567326 h 2246262"/>
                  <a:gd name="connsiteX3" fmla="*/ 51101 w 1037718"/>
                  <a:gd name="connsiteY3" fmla="*/ 1568302 h 2246262"/>
                  <a:gd name="connsiteX4" fmla="*/ 265 w 1037718"/>
                  <a:gd name="connsiteY4" fmla="*/ 1676011 h 2246262"/>
                  <a:gd name="connsiteX5" fmla="*/ 265 w 1037718"/>
                  <a:gd name="connsiteY5" fmla="*/ 2246262 h 2246262"/>
                  <a:gd name="connsiteX0" fmla="*/ 1037718 w 1037718"/>
                  <a:gd name="connsiteY0" fmla="*/ 0 h 2246262"/>
                  <a:gd name="connsiteX1" fmla="*/ 1034080 w 1037718"/>
                  <a:gd name="connsiteY1" fmla="*/ 1497669 h 2246262"/>
                  <a:gd name="connsiteX2" fmla="*/ 972181 w 1037718"/>
                  <a:gd name="connsiteY2" fmla="*/ 1567326 h 2246262"/>
                  <a:gd name="connsiteX3" fmla="*/ 51101 w 1037718"/>
                  <a:gd name="connsiteY3" fmla="*/ 1568302 h 2246262"/>
                  <a:gd name="connsiteX4" fmla="*/ 265 w 1037718"/>
                  <a:gd name="connsiteY4" fmla="*/ 1676011 h 2246262"/>
                  <a:gd name="connsiteX5" fmla="*/ 265 w 1037718"/>
                  <a:gd name="connsiteY5" fmla="*/ 2246262 h 2246262"/>
                  <a:gd name="connsiteX0" fmla="*/ 1037718 w 1037718"/>
                  <a:gd name="connsiteY0" fmla="*/ 0 h 2246262"/>
                  <a:gd name="connsiteX1" fmla="*/ 1035504 w 1037718"/>
                  <a:gd name="connsiteY1" fmla="*/ 1474747 h 2246262"/>
                  <a:gd name="connsiteX2" fmla="*/ 972181 w 1037718"/>
                  <a:gd name="connsiteY2" fmla="*/ 1567326 h 2246262"/>
                  <a:gd name="connsiteX3" fmla="*/ 51101 w 1037718"/>
                  <a:gd name="connsiteY3" fmla="*/ 1568302 h 2246262"/>
                  <a:gd name="connsiteX4" fmla="*/ 265 w 1037718"/>
                  <a:gd name="connsiteY4" fmla="*/ 1676011 h 2246262"/>
                  <a:gd name="connsiteX5" fmla="*/ 265 w 1037718"/>
                  <a:gd name="connsiteY5" fmla="*/ 2246262 h 2246262"/>
                  <a:gd name="connsiteX0" fmla="*/ 1037718 w 1037718"/>
                  <a:gd name="connsiteY0" fmla="*/ 0 h 2246262"/>
                  <a:gd name="connsiteX1" fmla="*/ 1034081 w 1037718"/>
                  <a:gd name="connsiteY1" fmla="*/ 1474747 h 2246262"/>
                  <a:gd name="connsiteX2" fmla="*/ 972181 w 1037718"/>
                  <a:gd name="connsiteY2" fmla="*/ 1567326 h 2246262"/>
                  <a:gd name="connsiteX3" fmla="*/ 51101 w 1037718"/>
                  <a:gd name="connsiteY3" fmla="*/ 1568302 h 2246262"/>
                  <a:gd name="connsiteX4" fmla="*/ 265 w 1037718"/>
                  <a:gd name="connsiteY4" fmla="*/ 1676011 h 2246262"/>
                  <a:gd name="connsiteX5" fmla="*/ 265 w 1037718"/>
                  <a:gd name="connsiteY5" fmla="*/ 2246262 h 2246262"/>
                  <a:gd name="connsiteX0" fmla="*/ 1037718 w 1037718"/>
                  <a:gd name="connsiteY0" fmla="*/ 0 h 2246262"/>
                  <a:gd name="connsiteX1" fmla="*/ 1034081 w 1037718"/>
                  <a:gd name="connsiteY1" fmla="*/ 1474747 h 2246262"/>
                  <a:gd name="connsiteX2" fmla="*/ 972181 w 1037718"/>
                  <a:gd name="connsiteY2" fmla="*/ 1567326 h 2246262"/>
                  <a:gd name="connsiteX3" fmla="*/ 51101 w 1037718"/>
                  <a:gd name="connsiteY3" fmla="*/ 1568302 h 2246262"/>
                  <a:gd name="connsiteX4" fmla="*/ 265 w 1037718"/>
                  <a:gd name="connsiteY4" fmla="*/ 1676011 h 2246262"/>
                  <a:gd name="connsiteX5" fmla="*/ 265 w 1037718"/>
                  <a:gd name="connsiteY5" fmla="*/ 2246262 h 2246262"/>
                  <a:gd name="connsiteX0" fmla="*/ 1037718 w 1037718"/>
                  <a:gd name="connsiteY0" fmla="*/ 0 h 2246262"/>
                  <a:gd name="connsiteX1" fmla="*/ 1036930 w 1037718"/>
                  <a:gd name="connsiteY1" fmla="*/ 1474747 h 2246262"/>
                  <a:gd name="connsiteX2" fmla="*/ 972181 w 1037718"/>
                  <a:gd name="connsiteY2" fmla="*/ 1567326 h 2246262"/>
                  <a:gd name="connsiteX3" fmla="*/ 51101 w 1037718"/>
                  <a:gd name="connsiteY3" fmla="*/ 1568302 h 2246262"/>
                  <a:gd name="connsiteX4" fmla="*/ 265 w 1037718"/>
                  <a:gd name="connsiteY4" fmla="*/ 1676011 h 2246262"/>
                  <a:gd name="connsiteX5" fmla="*/ 265 w 1037718"/>
                  <a:gd name="connsiteY5" fmla="*/ 2246262 h 2246262"/>
                  <a:gd name="connsiteX0" fmla="*/ 1037718 w 1038458"/>
                  <a:gd name="connsiteY0" fmla="*/ 0 h 2246262"/>
                  <a:gd name="connsiteX1" fmla="*/ 1038354 w 1038458"/>
                  <a:gd name="connsiteY1" fmla="*/ 1474747 h 2246262"/>
                  <a:gd name="connsiteX2" fmla="*/ 972181 w 1038458"/>
                  <a:gd name="connsiteY2" fmla="*/ 1567326 h 2246262"/>
                  <a:gd name="connsiteX3" fmla="*/ 51101 w 1038458"/>
                  <a:gd name="connsiteY3" fmla="*/ 1568302 h 2246262"/>
                  <a:gd name="connsiteX4" fmla="*/ 265 w 1038458"/>
                  <a:gd name="connsiteY4" fmla="*/ 1676011 h 2246262"/>
                  <a:gd name="connsiteX5" fmla="*/ 265 w 1038458"/>
                  <a:gd name="connsiteY5" fmla="*/ 2246262 h 2246262"/>
                  <a:gd name="connsiteX0" fmla="*/ 1037718 w 1038458"/>
                  <a:gd name="connsiteY0" fmla="*/ 0 h 2263455"/>
                  <a:gd name="connsiteX1" fmla="*/ 1038354 w 1038458"/>
                  <a:gd name="connsiteY1" fmla="*/ 1491940 h 2263455"/>
                  <a:gd name="connsiteX2" fmla="*/ 972181 w 1038458"/>
                  <a:gd name="connsiteY2" fmla="*/ 1584519 h 2263455"/>
                  <a:gd name="connsiteX3" fmla="*/ 51101 w 1038458"/>
                  <a:gd name="connsiteY3" fmla="*/ 1585495 h 2263455"/>
                  <a:gd name="connsiteX4" fmla="*/ 265 w 1038458"/>
                  <a:gd name="connsiteY4" fmla="*/ 1693204 h 2263455"/>
                  <a:gd name="connsiteX5" fmla="*/ 265 w 1038458"/>
                  <a:gd name="connsiteY5" fmla="*/ 2263455 h 226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8458" h="2263455">
                    <a:moveTo>
                      <a:pt x="1037718" y="0"/>
                    </a:moveTo>
                    <a:cubicBezTo>
                      <a:pt x="1037520" y="149540"/>
                      <a:pt x="1038829" y="1371787"/>
                      <a:pt x="1038354" y="1491940"/>
                    </a:cubicBezTo>
                    <a:cubicBezTo>
                      <a:pt x="1037018" y="1579530"/>
                      <a:pt x="1023729" y="1573710"/>
                      <a:pt x="972181" y="1584519"/>
                    </a:cubicBezTo>
                    <a:lnTo>
                      <a:pt x="51101" y="1585495"/>
                    </a:lnTo>
                    <a:cubicBezTo>
                      <a:pt x="728" y="1579310"/>
                      <a:pt x="-1063" y="1572281"/>
                      <a:pt x="265" y="1693204"/>
                    </a:cubicBezTo>
                    <a:lnTo>
                      <a:pt x="265" y="2263455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5" name="任意多边形: 形状 914">
                <a:extLst>
                  <a:ext uri="{FF2B5EF4-FFF2-40B4-BE49-F238E27FC236}">
                    <a16:creationId xmlns:a16="http://schemas.microsoft.com/office/drawing/2014/main" id="{3E32787E-66DB-459B-827D-B3659F266426}"/>
                  </a:ext>
                </a:extLst>
              </p:cNvPr>
              <p:cNvSpPr/>
              <p:nvPr/>
            </p:nvSpPr>
            <p:spPr>
              <a:xfrm flipH="1" flipV="1">
                <a:off x="3647846" y="1543458"/>
                <a:ext cx="1943479" cy="1061624"/>
              </a:xfrm>
              <a:custGeom>
                <a:avLst/>
                <a:gdLst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57150 w 1040130"/>
                  <a:gd name="connsiteY4" fmla="*/ 45339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18110 w 1040130"/>
                  <a:gd name="connsiteY3" fmla="*/ 40005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3930 w 1040130"/>
                  <a:gd name="connsiteY2" fmla="*/ 38100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0130"/>
                  <a:gd name="connsiteY0" fmla="*/ 0 h 1352550"/>
                  <a:gd name="connsiteX1" fmla="*/ 1036320 w 1040130"/>
                  <a:gd name="connsiteY1" fmla="*/ 278130 h 1352550"/>
                  <a:gd name="connsiteX2" fmla="*/ 960120 w 1040130"/>
                  <a:gd name="connsiteY2" fmla="*/ 605790 h 1352550"/>
                  <a:gd name="connsiteX3" fmla="*/ 102870 w 1040130"/>
                  <a:gd name="connsiteY3" fmla="*/ 609600 h 1352550"/>
                  <a:gd name="connsiteX4" fmla="*/ 0 w 1040130"/>
                  <a:gd name="connsiteY4" fmla="*/ 704850 h 1352550"/>
                  <a:gd name="connsiteX5" fmla="*/ 0 w 104013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1521 w 1045331"/>
                  <a:gd name="connsiteY0" fmla="*/ 0 h 1352550"/>
                  <a:gd name="connsiteX1" fmla="*/ 1045331 w 1045331"/>
                  <a:gd name="connsiteY1" fmla="*/ 510540 h 1352550"/>
                  <a:gd name="connsiteX2" fmla="*/ 961511 w 1045331"/>
                  <a:gd name="connsiteY2" fmla="*/ 605790 h 1352550"/>
                  <a:gd name="connsiteX3" fmla="*/ 104261 w 1045331"/>
                  <a:gd name="connsiteY3" fmla="*/ 609600 h 1352550"/>
                  <a:gd name="connsiteX4" fmla="*/ 1391 w 1045331"/>
                  <a:gd name="connsiteY4" fmla="*/ 704850 h 1352550"/>
                  <a:gd name="connsiteX5" fmla="*/ 1391 w 1045331"/>
                  <a:gd name="connsiteY5" fmla="*/ 1352550 h 1352550"/>
                  <a:gd name="connsiteX0" fmla="*/ 1040130 w 1043940"/>
                  <a:gd name="connsiteY0" fmla="*/ 0 h 1352550"/>
                  <a:gd name="connsiteX1" fmla="*/ 1043940 w 1043940"/>
                  <a:gd name="connsiteY1" fmla="*/ 510540 h 1352550"/>
                  <a:gd name="connsiteX2" fmla="*/ 960120 w 1043940"/>
                  <a:gd name="connsiteY2" fmla="*/ 605790 h 1352550"/>
                  <a:gd name="connsiteX3" fmla="*/ 102870 w 1043940"/>
                  <a:gd name="connsiteY3" fmla="*/ 609600 h 1352550"/>
                  <a:gd name="connsiteX4" fmla="*/ 0 w 1043940"/>
                  <a:gd name="connsiteY4" fmla="*/ 704850 h 1352550"/>
                  <a:gd name="connsiteX5" fmla="*/ 0 w 1043940"/>
                  <a:gd name="connsiteY5" fmla="*/ 1352550 h 1352550"/>
                  <a:gd name="connsiteX0" fmla="*/ 1040241 w 1044051"/>
                  <a:gd name="connsiteY0" fmla="*/ 0 h 1352550"/>
                  <a:gd name="connsiteX1" fmla="*/ 1044051 w 1044051"/>
                  <a:gd name="connsiteY1" fmla="*/ 510540 h 1352550"/>
                  <a:gd name="connsiteX2" fmla="*/ 960231 w 1044051"/>
                  <a:gd name="connsiteY2" fmla="*/ 605790 h 1352550"/>
                  <a:gd name="connsiteX3" fmla="*/ 102981 w 1044051"/>
                  <a:gd name="connsiteY3" fmla="*/ 609600 h 1352550"/>
                  <a:gd name="connsiteX4" fmla="*/ 111 w 1044051"/>
                  <a:gd name="connsiteY4" fmla="*/ 704850 h 1352550"/>
                  <a:gd name="connsiteX5" fmla="*/ 111 w 1044051"/>
                  <a:gd name="connsiteY5" fmla="*/ 1352550 h 1352550"/>
                  <a:gd name="connsiteX0" fmla="*/ 1040241 w 1044051"/>
                  <a:gd name="connsiteY0" fmla="*/ 0 h 1365429"/>
                  <a:gd name="connsiteX1" fmla="*/ 1044051 w 1044051"/>
                  <a:gd name="connsiteY1" fmla="*/ 523419 h 1365429"/>
                  <a:gd name="connsiteX2" fmla="*/ 960231 w 1044051"/>
                  <a:gd name="connsiteY2" fmla="*/ 618669 h 1365429"/>
                  <a:gd name="connsiteX3" fmla="*/ 102981 w 1044051"/>
                  <a:gd name="connsiteY3" fmla="*/ 622479 h 1365429"/>
                  <a:gd name="connsiteX4" fmla="*/ 111 w 1044051"/>
                  <a:gd name="connsiteY4" fmla="*/ 717729 h 1365429"/>
                  <a:gd name="connsiteX5" fmla="*/ 111 w 1044051"/>
                  <a:gd name="connsiteY5" fmla="*/ 1365429 h 1365429"/>
                  <a:gd name="connsiteX0" fmla="*/ 1040241 w 1044051"/>
                  <a:gd name="connsiteY0" fmla="*/ 0 h 1367810"/>
                  <a:gd name="connsiteX1" fmla="*/ 1044051 w 1044051"/>
                  <a:gd name="connsiteY1" fmla="*/ 525800 h 1367810"/>
                  <a:gd name="connsiteX2" fmla="*/ 960231 w 1044051"/>
                  <a:gd name="connsiteY2" fmla="*/ 621050 h 1367810"/>
                  <a:gd name="connsiteX3" fmla="*/ 102981 w 1044051"/>
                  <a:gd name="connsiteY3" fmla="*/ 624860 h 1367810"/>
                  <a:gd name="connsiteX4" fmla="*/ 111 w 1044051"/>
                  <a:gd name="connsiteY4" fmla="*/ 720110 h 1367810"/>
                  <a:gd name="connsiteX5" fmla="*/ 111 w 1044051"/>
                  <a:gd name="connsiteY5" fmla="*/ 1367810 h 1367810"/>
                  <a:gd name="connsiteX0" fmla="*/ 1043086 w 1044051"/>
                  <a:gd name="connsiteY0" fmla="*/ 0 h 1377970"/>
                  <a:gd name="connsiteX1" fmla="*/ 1044051 w 1044051"/>
                  <a:gd name="connsiteY1" fmla="*/ 535960 h 1377970"/>
                  <a:gd name="connsiteX2" fmla="*/ 960231 w 1044051"/>
                  <a:gd name="connsiteY2" fmla="*/ 631210 h 1377970"/>
                  <a:gd name="connsiteX3" fmla="*/ 102981 w 1044051"/>
                  <a:gd name="connsiteY3" fmla="*/ 635020 h 1377970"/>
                  <a:gd name="connsiteX4" fmla="*/ 111 w 1044051"/>
                  <a:gd name="connsiteY4" fmla="*/ 730270 h 1377970"/>
                  <a:gd name="connsiteX5" fmla="*/ 111 w 1044051"/>
                  <a:gd name="connsiteY5" fmla="*/ 1377970 h 1377970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7149 w 1044051"/>
                  <a:gd name="connsiteY5" fmla="*/ 1274276 h 1274276"/>
                  <a:gd name="connsiteX0" fmla="*/ 1043086 w 1044051"/>
                  <a:gd name="connsiteY0" fmla="*/ 0 h 1274276"/>
                  <a:gd name="connsiteX1" fmla="*/ 1044051 w 1044051"/>
                  <a:gd name="connsiteY1" fmla="*/ 535960 h 1274276"/>
                  <a:gd name="connsiteX2" fmla="*/ 960231 w 1044051"/>
                  <a:gd name="connsiteY2" fmla="*/ 631210 h 1274276"/>
                  <a:gd name="connsiteX3" fmla="*/ 102981 w 1044051"/>
                  <a:gd name="connsiteY3" fmla="*/ 635020 h 1274276"/>
                  <a:gd name="connsiteX4" fmla="*/ 111 w 1044051"/>
                  <a:gd name="connsiteY4" fmla="*/ 730270 h 1274276"/>
                  <a:gd name="connsiteX5" fmla="*/ 112 w 1044051"/>
                  <a:gd name="connsiteY5" fmla="*/ 1274276 h 1274276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297 w 1045334"/>
                  <a:gd name="connsiteY0" fmla="*/ 0 h 1676442"/>
                  <a:gd name="connsiteX1" fmla="*/ 1044051 w 1045334"/>
                  <a:gd name="connsiteY1" fmla="*/ 938126 h 1676442"/>
                  <a:gd name="connsiteX2" fmla="*/ 960231 w 1045334"/>
                  <a:gd name="connsiteY2" fmla="*/ 1033376 h 1676442"/>
                  <a:gd name="connsiteX3" fmla="*/ 102981 w 1045334"/>
                  <a:gd name="connsiteY3" fmla="*/ 1037186 h 1676442"/>
                  <a:gd name="connsiteX4" fmla="*/ 111 w 1045334"/>
                  <a:gd name="connsiteY4" fmla="*/ 1132436 h 1676442"/>
                  <a:gd name="connsiteX5" fmla="*/ 112 w 1045334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102870 w 1045223"/>
                  <a:gd name="connsiteY3" fmla="*/ 1037186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572 w 1045609"/>
                  <a:gd name="connsiteY0" fmla="*/ 0 h 1676442"/>
                  <a:gd name="connsiteX1" fmla="*/ 1044326 w 1045609"/>
                  <a:gd name="connsiteY1" fmla="*/ 938126 h 1676442"/>
                  <a:gd name="connsiteX2" fmla="*/ 960506 w 1045609"/>
                  <a:gd name="connsiteY2" fmla="*/ 1033376 h 1676442"/>
                  <a:gd name="connsiteX3" fmla="*/ 70089 w 1045609"/>
                  <a:gd name="connsiteY3" fmla="*/ 1032953 h 1676442"/>
                  <a:gd name="connsiteX4" fmla="*/ 386 w 1045609"/>
                  <a:gd name="connsiteY4" fmla="*/ 1132436 h 1676442"/>
                  <a:gd name="connsiteX5" fmla="*/ 387 w 1045609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186 w 1045223"/>
                  <a:gd name="connsiteY0" fmla="*/ 0 h 1676442"/>
                  <a:gd name="connsiteX1" fmla="*/ 1043940 w 1045223"/>
                  <a:gd name="connsiteY1" fmla="*/ 938126 h 1676442"/>
                  <a:gd name="connsiteX2" fmla="*/ 960120 w 1045223"/>
                  <a:gd name="connsiteY2" fmla="*/ 1033376 h 1676442"/>
                  <a:gd name="connsiteX3" fmla="*/ 69703 w 1045223"/>
                  <a:gd name="connsiteY3" fmla="*/ 1032953 h 1676442"/>
                  <a:gd name="connsiteX4" fmla="*/ 0 w 1045223"/>
                  <a:gd name="connsiteY4" fmla="*/ 1132436 h 1676442"/>
                  <a:gd name="connsiteX5" fmla="*/ 1 w 1045223"/>
                  <a:gd name="connsiteY5" fmla="*/ 1676442 h 1676442"/>
                  <a:gd name="connsiteX0" fmla="*/ 1045186 w 1052123"/>
                  <a:gd name="connsiteY0" fmla="*/ 0 h 1676442"/>
                  <a:gd name="connsiteX1" fmla="*/ 1049084 w 1052123"/>
                  <a:gd name="connsiteY1" fmla="*/ 330101 h 1676442"/>
                  <a:gd name="connsiteX2" fmla="*/ 1043940 w 1052123"/>
                  <a:gd name="connsiteY2" fmla="*/ 938126 h 1676442"/>
                  <a:gd name="connsiteX3" fmla="*/ 960120 w 1052123"/>
                  <a:gd name="connsiteY3" fmla="*/ 1033376 h 1676442"/>
                  <a:gd name="connsiteX4" fmla="*/ 69703 w 1052123"/>
                  <a:gd name="connsiteY4" fmla="*/ 1032953 h 1676442"/>
                  <a:gd name="connsiteX5" fmla="*/ 0 w 1052123"/>
                  <a:gd name="connsiteY5" fmla="*/ 1132436 h 1676442"/>
                  <a:gd name="connsiteX6" fmla="*/ 1 w 1052123"/>
                  <a:gd name="connsiteY6" fmla="*/ 1676442 h 1676442"/>
                  <a:gd name="connsiteX0" fmla="*/ 1508458 w 1508458"/>
                  <a:gd name="connsiteY0" fmla="*/ 0 h 1673363"/>
                  <a:gd name="connsiteX1" fmla="*/ 1049084 w 1508458"/>
                  <a:gd name="connsiteY1" fmla="*/ 327022 h 1673363"/>
                  <a:gd name="connsiteX2" fmla="*/ 1043940 w 1508458"/>
                  <a:gd name="connsiteY2" fmla="*/ 935047 h 1673363"/>
                  <a:gd name="connsiteX3" fmla="*/ 960120 w 1508458"/>
                  <a:gd name="connsiteY3" fmla="*/ 1030297 h 1673363"/>
                  <a:gd name="connsiteX4" fmla="*/ 69703 w 1508458"/>
                  <a:gd name="connsiteY4" fmla="*/ 1029874 h 1673363"/>
                  <a:gd name="connsiteX5" fmla="*/ 0 w 1508458"/>
                  <a:gd name="connsiteY5" fmla="*/ 1129357 h 1673363"/>
                  <a:gd name="connsiteX6" fmla="*/ 1 w 1508458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508458 w 1508476"/>
                  <a:gd name="connsiteY0" fmla="*/ 0 h 1673363"/>
                  <a:gd name="connsiteX1" fmla="*/ 1049084 w 1508476"/>
                  <a:gd name="connsiteY1" fmla="*/ 327022 h 1673363"/>
                  <a:gd name="connsiteX2" fmla="*/ 1043940 w 1508476"/>
                  <a:gd name="connsiteY2" fmla="*/ 935047 h 1673363"/>
                  <a:gd name="connsiteX3" fmla="*/ 960120 w 1508476"/>
                  <a:gd name="connsiteY3" fmla="*/ 1030297 h 1673363"/>
                  <a:gd name="connsiteX4" fmla="*/ 69703 w 1508476"/>
                  <a:gd name="connsiteY4" fmla="*/ 1029874 h 1673363"/>
                  <a:gd name="connsiteX5" fmla="*/ 0 w 1508476"/>
                  <a:gd name="connsiteY5" fmla="*/ 1129357 h 1673363"/>
                  <a:gd name="connsiteX6" fmla="*/ 1 w 1508476"/>
                  <a:gd name="connsiteY6" fmla="*/ 1673363 h 1673363"/>
                  <a:gd name="connsiteX0" fmla="*/ 1310183 w 1310214"/>
                  <a:gd name="connsiteY0" fmla="*/ 0 h 1673363"/>
                  <a:gd name="connsiteX1" fmla="*/ 1049084 w 1310214"/>
                  <a:gd name="connsiteY1" fmla="*/ 327022 h 1673363"/>
                  <a:gd name="connsiteX2" fmla="*/ 1043940 w 1310214"/>
                  <a:gd name="connsiteY2" fmla="*/ 935047 h 1673363"/>
                  <a:gd name="connsiteX3" fmla="*/ 960120 w 1310214"/>
                  <a:gd name="connsiteY3" fmla="*/ 1030297 h 1673363"/>
                  <a:gd name="connsiteX4" fmla="*/ 69703 w 1310214"/>
                  <a:gd name="connsiteY4" fmla="*/ 1029874 h 1673363"/>
                  <a:gd name="connsiteX5" fmla="*/ 0 w 1310214"/>
                  <a:gd name="connsiteY5" fmla="*/ 1129357 h 1673363"/>
                  <a:gd name="connsiteX6" fmla="*/ 1 w 1310214"/>
                  <a:gd name="connsiteY6" fmla="*/ 1673363 h 1673363"/>
                  <a:gd name="connsiteX0" fmla="*/ 1370126 w 1370151"/>
                  <a:gd name="connsiteY0" fmla="*/ 0 h 1670743"/>
                  <a:gd name="connsiteX1" fmla="*/ 1049084 w 1370151"/>
                  <a:gd name="connsiteY1" fmla="*/ 324402 h 1670743"/>
                  <a:gd name="connsiteX2" fmla="*/ 1043940 w 1370151"/>
                  <a:gd name="connsiteY2" fmla="*/ 932427 h 1670743"/>
                  <a:gd name="connsiteX3" fmla="*/ 960120 w 1370151"/>
                  <a:gd name="connsiteY3" fmla="*/ 1027677 h 1670743"/>
                  <a:gd name="connsiteX4" fmla="*/ 69703 w 1370151"/>
                  <a:gd name="connsiteY4" fmla="*/ 1027254 h 1670743"/>
                  <a:gd name="connsiteX5" fmla="*/ 0 w 1370151"/>
                  <a:gd name="connsiteY5" fmla="*/ 1126737 h 1670743"/>
                  <a:gd name="connsiteX6" fmla="*/ 1 w 1370151"/>
                  <a:gd name="connsiteY6" fmla="*/ 1670743 h 1670743"/>
                  <a:gd name="connsiteX0" fmla="*/ 1388571 w 1388595"/>
                  <a:gd name="connsiteY0" fmla="*/ 0 h 1673363"/>
                  <a:gd name="connsiteX1" fmla="*/ 1049084 w 1388595"/>
                  <a:gd name="connsiteY1" fmla="*/ 327022 h 1673363"/>
                  <a:gd name="connsiteX2" fmla="*/ 1043940 w 1388595"/>
                  <a:gd name="connsiteY2" fmla="*/ 935047 h 1673363"/>
                  <a:gd name="connsiteX3" fmla="*/ 960120 w 1388595"/>
                  <a:gd name="connsiteY3" fmla="*/ 1030297 h 1673363"/>
                  <a:gd name="connsiteX4" fmla="*/ 69703 w 1388595"/>
                  <a:gd name="connsiteY4" fmla="*/ 1029874 h 1673363"/>
                  <a:gd name="connsiteX5" fmla="*/ 0 w 1388595"/>
                  <a:gd name="connsiteY5" fmla="*/ 1129357 h 1673363"/>
                  <a:gd name="connsiteX6" fmla="*/ 1 w 1388595"/>
                  <a:gd name="connsiteY6" fmla="*/ 1673363 h 1673363"/>
                  <a:gd name="connsiteX0" fmla="*/ 1388571 w 1388571"/>
                  <a:gd name="connsiteY0" fmla="*/ 0 h 1673363"/>
                  <a:gd name="connsiteX1" fmla="*/ 1049084 w 1388571"/>
                  <a:gd name="connsiteY1" fmla="*/ 327022 h 1673363"/>
                  <a:gd name="connsiteX2" fmla="*/ 1043940 w 1388571"/>
                  <a:gd name="connsiteY2" fmla="*/ 935047 h 1673363"/>
                  <a:gd name="connsiteX3" fmla="*/ 960120 w 1388571"/>
                  <a:gd name="connsiteY3" fmla="*/ 1030297 h 1673363"/>
                  <a:gd name="connsiteX4" fmla="*/ 69703 w 1388571"/>
                  <a:gd name="connsiteY4" fmla="*/ 1029874 h 1673363"/>
                  <a:gd name="connsiteX5" fmla="*/ 0 w 1388571"/>
                  <a:gd name="connsiteY5" fmla="*/ 1129357 h 1673363"/>
                  <a:gd name="connsiteX6" fmla="*/ 1 w 1388571"/>
                  <a:gd name="connsiteY6" fmla="*/ 1673363 h 1673363"/>
                  <a:gd name="connsiteX0" fmla="*/ 1049084 w 1049083"/>
                  <a:gd name="connsiteY0" fmla="*/ 0 h 1346341"/>
                  <a:gd name="connsiteX1" fmla="*/ 1043940 w 1049083"/>
                  <a:gd name="connsiteY1" fmla="*/ 608025 h 1346341"/>
                  <a:gd name="connsiteX2" fmla="*/ 960120 w 1049083"/>
                  <a:gd name="connsiteY2" fmla="*/ 703275 h 1346341"/>
                  <a:gd name="connsiteX3" fmla="*/ 69703 w 1049083"/>
                  <a:gd name="connsiteY3" fmla="*/ 702852 h 1346341"/>
                  <a:gd name="connsiteX4" fmla="*/ 0 w 1049083"/>
                  <a:gd name="connsiteY4" fmla="*/ 802335 h 1346341"/>
                  <a:gd name="connsiteX5" fmla="*/ 1 w 1049083"/>
                  <a:gd name="connsiteY5" fmla="*/ 1346341 h 1346341"/>
                  <a:gd name="connsiteX0" fmla="*/ 1049084 w 1049085"/>
                  <a:gd name="connsiteY0" fmla="*/ 0 h 1346341"/>
                  <a:gd name="connsiteX1" fmla="*/ 1043940 w 1049085"/>
                  <a:gd name="connsiteY1" fmla="*/ 608025 h 1346341"/>
                  <a:gd name="connsiteX2" fmla="*/ 960121 w 1049085"/>
                  <a:gd name="connsiteY2" fmla="*/ 703275 h 1346341"/>
                  <a:gd name="connsiteX3" fmla="*/ 69703 w 1049085"/>
                  <a:gd name="connsiteY3" fmla="*/ 702852 h 1346341"/>
                  <a:gd name="connsiteX4" fmla="*/ 0 w 1049085"/>
                  <a:gd name="connsiteY4" fmla="*/ 802335 h 1346341"/>
                  <a:gd name="connsiteX5" fmla="*/ 1 w 1049085"/>
                  <a:gd name="connsiteY5" fmla="*/ 1346341 h 1346341"/>
                  <a:gd name="connsiteX0" fmla="*/ 1049084 w 1049083"/>
                  <a:gd name="connsiteY0" fmla="*/ 0 h 1346341"/>
                  <a:gd name="connsiteX1" fmla="*/ 1043940 w 1049083"/>
                  <a:gd name="connsiteY1" fmla="*/ 608025 h 1346341"/>
                  <a:gd name="connsiteX2" fmla="*/ 960121 w 1049083"/>
                  <a:gd name="connsiteY2" fmla="*/ 703275 h 1346341"/>
                  <a:gd name="connsiteX3" fmla="*/ 69703 w 1049083"/>
                  <a:gd name="connsiteY3" fmla="*/ 702852 h 1346341"/>
                  <a:gd name="connsiteX4" fmla="*/ 0 w 1049083"/>
                  <a:gd name="connsiteY4" fmla="*/ 802335 h 1346341"/>
                  <a:gd name="connsiteX5" fmla="*/ 1 w 1049083"/>
                  <a:gd name="connsiteY5" fmla="*/ 1346341 h 1346341"/>
                  <a:gd name="connsiteX0" fmla="*/ 1049084 w 1049085"/>
                  <a:gd name="connsiteY0" fmla="*/ 0 h 1346341"/>
                  <a:gd name="connsiteX1" fmla="*/ 1031570 w 1049085"/>
                  <a:gd name="connsiteY1" fmla="*/ 608026 h 1346341"/>
                  <a:gd name="connsiteX2" fmla="*/ 960121 w 1049085"/>
                  <a:gd name="connsiteY2" fmla="*/ 703275 h 1346341"/>
                  <a:gd name="connsiteX3" fmla="*/ 69703 w 1049085"/>
                  <a:gd name="connsiteY3" fmla="*/ 702852 h 1346341"/>
                  <a:gd name="connsiteX4" fmla="*/ 0 w 1049085"/>
                  <a:gd name="connsiteY4" fmla="*/ 802335 h 1346341"/>
                  <a:gd name="connsiteX5" fmla="*/ 1 w 1049085"/>
                  <a:gd name="connsiteY5" fmla="*/ 1346341 h 1346341"/>
                  <a:gd name="connsiteX0" fmla="*/ 1044960 w 1044960"/>
                  <a:gd name="connsiteY0" fmla="*/ 0 h 2241886"/>
                  <a:gd name="connsiteX1" fmla="*/ 1031570 w 1044960"/>
                  <a:gd name="connsiteY1" fmla="*/ 1503571 h 2241886"/>
                  <a:gd name="connsiteX2" fmla="*/ 960121 w 1044960"/>
                  <a:gd name="connsiteY2" fmla="*/ 1598820 h 2241886"/>
                  <a:gd name="connsiteX3" fmla="*/ 69703 w 1044960"/>
                  <a:gd name="connsiteY3" fmla="*/ 1598397 h 2241886"/>
                  <a:gd name="connsiteX4" fmla="*/ 0 w 1044960"/>
                  <a:gd name="connsiteY4" fmla="*/ 1697880 h 2241886"/>
                  <a:gd name="connsiteX5" fmla="*/ 1 w 1044960"/>
                  <a:gd name="connsiteY5" fmla="*/ 2241886 h 2241886"/>
                  <a:gd name="connsiteX0" fmla="*/ 1053206 w 1053206"/>
                  <a:gd name="connsiteY0" fmla="*/ 0 h 2241886"/>
                  <a:gd name="connsiteX1" fmla="*/ 1031570 w 1053206"/>
                  <a:gd name="connsiteY1" fmla="*/ 1503571 h 2241886"/>
                  <a:gd name="connsiteX2" fmla="*/ 960121 w 1053206"/>
                  <a:gd name="connsiteY2" fmla="*/ 1598820 h 2241886"/>
                  <a:gd name="connsiteX3" fmla="*/ 69703 w 1053206"/>
                  <a:gd name="connsiteY3" fmla="*/ 1598397 h 2241886"/>
                  <a:gd name="connsiteX4" fmla="*/ 0 w 1053206"/>
                  <a:gd name="connsiteY4" fmla="*/ 1697880 h 2241886"/>
                  <a:gd name="connsiteX5" fmla="*/ 1 w 1053206"/>
                  <a:gd name="connsiteY5" fmla="*/ 2241886 h 2241886"/>
                  <a:gd name="connsiteX0" fmla="*/ 1044960 w 1044960"/>
                  <a:gd name="connsiteY0" fmla="*/ 0 h 2241886"/>
                  <a:gd name="connsiteX1" fmla="*/ 1031570 w 1044960"/>
                  <a:gd name="connsiteY1" fmla="*/ 1503571 h 2241886"/>
                  <a:gd name="connsiteX2" fmla="*/ 960121 w 1044960"/>
                  <a:gd name="connsiteY2" fmla="*/ 1598820 h 2241886"/>
                  <a:gd name="connsiteX3" fmla="*/ 69703 w 1044960"/>
                  <a:gd name="connsiteY3" fmla="*/ 1598397 h 2241886"/>
                  <a:gd name="connsiteX4" fmla="*/ 0 w 1044960"/>
                  <a:gd name="connsiteY4" fmla="*/ 1697880 h 2241886"/>
                  <a:gd name="connsiteX5" fmla="*/ 1 w 1044960"/>
                  <a:gd name="connsiteY5" fmla="*/ 2241886 h 2241886"/>
                  <a:gd name="connsiteX0" fmla="*/ 1044960 w 1044960"/>
                  <a:gd name="connsiteY0" fmla="*/ 0 h 2264415"/>
                  <a:gd name="connsiteX1" fmla="*/ 1031570 w 1044960"/>
                  <a:gd name="connsiteY1" fmla="*/ 1526100 h 2264415"/>
                  <a:gd name="connsiteX2" fmla="*/ 960121 w 1044960"/>
                  <a:gd name="connsiteY2" fmla="*/ 1621349 h 2264415"/>
                  <a:gd name="connsiteX3" fmla="*/ 69703 w 1044960"/>
                  <a:gd name="connsiteY3" fmla="*/ 1620926 h 2264415"/>
                  <a:gd name="connsiteX4" fmla="*/ 0 w 1044960"/>
                  <a:gd name="connsiteY4" fmla="*/ 1720409 h 2264415"/>
                  <a:gd name="connsiteX5" fmla="*/ 1 w 1044960"/>
                  <a:gd name="connsiteY5" fmla="*/ 2264415 h 2264415"/>
                  <a:gd name="connsiteX0" fmla="*/ 1054143 w 1054143"/>
                  <a:gd name="connsiteY0" fmla="*/ 0 h 2264415"/>
                  <a:gd name="connsiteX1" fmla="*/ 1040753 w 1054143"/>
                  <a:gd name="connsiteY1" fmla="*/ 1526100 h 2264415"/>
                  <a:gd name="connsiteX2" fmla="*/ 969304 w 1054143"/>
                  <a:gd name="connsiteY2" fmla="*/ 1621349 h 2264415"/>
                  <a:gd name="connsiteX3" fmla="*/ 78886 w 1054143"/>
                  <a:gd name="connsiteY3" fmla="*/ 1620926 h 2264415"/>
                  <a:gd name="connsiteX4" fmla="*/ 0 w 1054143"/>
                  <a:gd name="connsiteY4" fmla="*/ 1720410 h 2264415"/>
                  <a:gd name="connsiteX5" fmla="*/ 9184 w 1054143"/>
                  <a:gd name="connsiteY5" fmla="*/ 2264415 h 2264415"/>
                  <a:gd name="connsiteX0" fmla="*/ 1054143 w 1054143"/>
                  <a:gd name="connsiteY0" fmla="*/ 0 h 2264415"/>
                  <a:gd name="connsiteX1" fmla="*/ 1040753 w 1054143"/>
                  <a:gd name="connsiteY1" fmla="*/ 1526100 h 2264415"/>
                  <a:gd name="connsiteX2" fmla="*/ 969304 w 1054143"/>
                  <a:gd name="connsiteY2" fmla="*/ 1621349 h 2264415"/>
                  <a:gd name="connsiteX3" fmla="*/ 78886 w 1054143"/>
                  <a:gd name="connsiteY3" fmla="*/ 1620926 h 2264415"/>
                  <a:gd name="connsiteX4" fmla="*/ 0 w 1054143"/>
                  <a:gd name="connsiteY4" fmla="*/ 1720410 h 2264415"/>
                  <a:gd name="connsiteX5" fmla="*/ 1 w 1054143"/>
                  <a:gd name="connsiteY5" fmla="*/ 2264415 h 2264415"/>
                  <a:gd name="connsiteX0" fmla="*/ 1055862 w 1055862"/>
                  <a:gd name="connsiteY0" fmla="*/ 0 h 2264415"/>
                  <a:gd name="connsiteX1" fmla="*/ 1042472 w 1055862"/>
                  <a:gd name="connsiteY1" fmla="*/ 1526100 h 2264415"/>
                  <a:gd name="connsiteX2" fmla="*/ 971023 w 1055862"/>
                  <a:gd name="connsiteY2" fmla="*/ 1621349 h 2264415"/>
                  <a:gd name="connsiteX3" fmla="*/ 49995 w 1055862"/>
                  <a:gd name="connsiteY3" fmla="*/ 1620925 h 2264415"/>
                  <a:gd name="connsiteX4" fmla="*/ 1719 w 1055862"/>
                  <a:gd name="connsiteY4" fmla="*/ 1720410 h 2264415"/>
                  <a:gd name="connsiteX5" fmla="*/ 1720 w 1055862"/>
                  <a:gd name="connsiteY5" fmla="*/ 2264415 h 2264415"/>
                  <a:gd name="connsiteX0" fmla="*/ 1054154 w 1054154"/>
                  <a:gd name="connsiteY0" fmla="*/ 0 h 2264415"/>
                  <a:gd name="connsiteX1" fmla="*/ 1040764 w 1054154"/>
                  <a:gd name="connsiteY1" fmla="*/ 1526100 h 2264415"/>
                  <a:gd name="connsiteX2" fmla="*/ 969315 w 1054154"/>
                  <a:gd name="connsiteY2" fmla="*/ 1621349 h 2264415"/>
                  <a:gd name="connsiteX3" fmla="*/ 48287 w 1054154"/>
                  <a:gd name="connsiteY3" fmla="*/ 1620925 h 2264415"/>
                  <a:gd name="connsiteX4" fmla="*/ 11 w 1054154"/>
                  <a:gd name="connsiteY4" fmla="*/ 1720410 h 2264415"/>
                  <a:gd name="connsiteX5" fmla="*/ 12 w 1054154"/>
                  <a:gd name="connsiteY5" fmla="*/ 2264415 h 2264415"/>
                  <a:gd name="connsiteX0" fmla="*/ 1044972 w 1044972"/>
                  <a:gd name="connsiteY0" fmla="*/ 0 h 2264415"/>
                  <a:gd name="connsiteX1" fmla="*/ 1040764 w 1044972"/>
                  <a:gd name="connsiteY1" fmla="*/ 1526100 h 2264415"/>
                  <a:gd name="connsiteX2" fmla="*/ 969315 w 1044972"/>
                  <a:gd name="connsiteY2" fmla="*/ 1621349 h 2264415"/>
                  <a:gd name="connsiteX3" fmla="*/ 48287 w 1044972"/>
                  <a:gd name="connsiteY3" fmla="*/ 1620925 h 2264415"/>
                  <a:gd name="connsiteX4" fmla="*/ 11 w 1044972"/>
                  <a:gd name="connsiteY4" fmla="*/ 1720410 h 2264415"/>
                  <a:gd name="connsiteX5" fmla="*/ 12 w 1044972"/>
                  <a:gd name="connsiteY5" fmla="*/ 2264415 h 2264415"/>
                  <a:gd name="connsiteX0" fmla="*/ 1046022 w 1046022"/>
                  <a:gd name="connsiteY0" fmla="*/ 0 h 2264415"/>
                  <a:gd name="connsiteX1" fmla="*/ 1041814 w 1046022"/>
                  <a:gd name="connsiteY1" fmla="*/ 1526100 h 2264415"/>
                  <a:gd name="connsiteX2" fmla="*/ 970365 w 1046022"/>
                  <a:gd name="connsiteY2" fmla="*/ 1621349 h 2264415"/>
                  <a:gd name="connsiteX3" fmla="*/ 40154 w 1046022"/>
                  <a:gd name="connsiteY3" fmla="*/ 1620925 h 2264415"/>
                  <a:gd name="connsiteX4" fmla="*/ 1061 w 1046022"/>
                  <a:gd name="connsiteY4" fmla="*/ 1720410 h 2264415"/>
                  <a:gd name="connsiteX5" fmla="*/ 1062 w 1046022"/>
                  <a:gd name="connsiteY5" fmla="*/ 2264415 h 2264415"/>
                  <a:gd name="connsiteX0" fmla="*/ 1045033 w 1045033"/>
                  <a:gd name="connsiteY0" fmla="*/ 0 h 2264415"/>
                  <a:gd name="connsiteX1" fmla="*/ 1040825 w 1045033"/>
                  <a:gd name="connsiteY1" fmla="*/ 1526100 h 2264415"/>
                  <a:gd name="connsiteX2" fmla="*/ 969376 w 1045033"/>
                  <a:gd name="connsiteY2" fmla="*/ 1621349 h 2264415"/>
                  <a:gd name="connsiteX3" fmla="*/ 39165 w 1045033"/>
                  <a:gd name="connsiteY3" fmla="*/ 1620925 h 2264415"/>
                  <a:gd name="connsiteX4" fmla="*/ 72 w 1045033"/>
                  <a:gd name="connsiteY4" fmla="*/ 1720410 h 2264415"/>
                  <a:gd name="connsiteX5" fmla="*/ 73 w 1045033"/>
                  <a:gd name="connsiteY5" fmla="*/ 2264415 h 2264415"/>
                  <a:gd name="connsiteX0" fmla="*/ 1045033 w 1047997"/>
                  <a:gd name="connsiteY0" fmla="*/ 0 h 2264415"/>
                  <a:gd name="connsiteX1" fmla="*/ 1046585 w 1047997"/>
                  <a:gd name="connsiteY1" fmla="*/ 1526100 h 2264415"/>
                  <a:gd name="connsiteX2" fmla="*/ 969376 w 1047997"/>
                  <a:gd name="connsiteY2" fmla="*/ 1621349 h 2264415"/>
                  <a:gd name="connsiteX3" fmla="*/ 39165 w 1047997"/>
                  <a:gd name="connsiteY3" fmla="*/ 1620925 h 2264415"/>
                  <a:gd name="connsiteX4" fmla="*/ 72 w 1047997"/>
                  <a:gd name="connsiteY4" fmla="*/ 1720410 h 2264415"/>
                  <a:gd name="connsiteX5" fmla="*/ 73 w 1047997"/>
                  <a:gd name="connsiteY5" fmla="*/ 2264415 h 2264415"/>
                  <a:gd name="connsiteX0" fmla="*/ 1045033 w 1046841"/>
                  <a:gd name="connsiteY0" fmla="*/ 0 h 2264415"/>
                  <a:gd name="connsiteX1" fmla="*/ 1046585 w 1046841"/>
                  <a:gd name="connsiteY1" fmla="*/ 1526100 h 2264415"/>
                  <a:gd name="connsiteX2" fmla="*/ 969376 w 1046841"/>
                  <a:gd name="connsiteY2" fmla="*/ 1621349 h 2264415"/>
                  <a:gd name="connsiteX3" fmla="*/ 39165 w 1046841"/>
                  <a:gd name="connsiteY3" fmla="*/ 1620925 h 2264415"/>
                  <a:gd name="connsiteX4" fmla="*/ 72 w 1046841"/>
                  <a:gd name="connsiteY4" fmla="*/ 1720410 h 2264415"/>
                  <a:gd name="connsiteX5" fmla="*/ 73 w 1046841"/>
                  <a:gd name="connsiteY5" fmla="*/ 2264415 h 2264415"/>
                  <a:gd name="connsiteX0" fmla="*/ 1046473 w 1047011"/>
                  <a:gd name="connsiteY0" fmla="*/ 0 h 2299056"/>
                  <a:gd name="connsiteX1" fmla="*/ 1046585 w 1047011"/>
                  <a:gd name="connsiteY1" fmla="*/ 1560741 h 2299056"/>
                  <a:gd name="connsiteX2" fmla="*/ 969376 w 1047011"/>
                  <a:gd name="connsiteY2" fmla="*/ 1655990 h 2299056"/>
                  <a:gd name="connsiteX3" fmla="*/ 39165 w 1047011"/>
                  <a:gd name="connsiteY3" fmla="*/ 1655566 h 2299056"/>
                  <a:gd name="connsiteX4" fmla="*/ 72 w 1047011"/>
                  <a:gd name="connsiteY4" fmla="*/ 1755051 h 2299056"/>
                  <a:gd name="connsiteX5" fmla="*/ 73 w 1047011"/>
                  <a:gd name="connsiteY5" fmla="*/ 2299056 h 2299056"/>
                  <a:gd name="connsiteX0" fmla="*/ 1046473 w 1047011"/>
                  <a:gd name="connsiteY0" fmla="*/ 0 h 2299056"/>
                  <a:gd name="connsiteX1" fmla="*/ 1046585 w 1047011"/>
                  <a:gd name="connsiteY1" fmla="*/ 1508782 h 2299056"/>
                  <a:gd name="connsiteX2" fmla="*/ 969376 w 1047011"/>
                  <a:gd name="connsiteY2" fmla="*/ 1655990 h 2299056"/>
                  <a:gd name="connsiteX3" fmla="*/ 39165 w 1047011"/>
                  <a:gd name="connsiteY3" fmla="*/ 1655566 h 2299056"/>
                  <a:gd name="connsiteX4" fmla="*/ 72 w 1047011"/>
                  <a:gd name="connsiteY4" fmla="*/ 1755051 h 2299056"/>
                  <a:gd name="connsiteX5" fmla="*/ 73 w 1047011"/>
                  <a:gd name="connsiteY5" fmla="*/ 2299056 h 2299056"/>
                  <a:gd name="connsiteX0" fmla="*/ 1046473 w 1047011"/>
                  <a:gd name="connsiteY0" fmla="*/ 0 h 2299056"/>
                  <a:gd name="connsiteX1" fmla="*/ 1046585 w 1047011"/>
                  <a:gd name="connsiteY1" fmla="*/ 1508782 h 2299056"/>
                  <a:gd name="connsiteX2" fmla="*/ 969376 w 1047011"/>
                  <a:gd name="connsiteY2" fmla="*/ 1655990 h 2299056"/>
                  <a:gd name="connsiteX3" fmla="*/ 39165 w 1047011"/>
                  <a:gd name="connsiteY3" fmla="*/ 1655566 h 2299056"/>
                  <a:gd name="connsiteX4" fmla="*/ 72 w 1047011"/>
                  <a:gd name="connsiteY4" fmla="*/ 1755051 h 2299056"/>
                  <a:gd name="connsiteX5" fmla="*/ 73 w 1047011"/>
                  <a:gd name="connsiteY5" fmla="*/ 2299056 h 2299056"/>
                  <a:gd name="connsiteX0" fmla="*/ 1046473 w 1047011"/>
                  <a:gd name="connsiteY0" fmla="*/ 0 h 2299056"/>
                  <a:gd name="connsiteX1" fmla="*/ 1046585 w 1047011"/>
                  <a:gd name="connsiteY1" fmla="*/ 1508782 h 2299056"/>
                  <a:gd name="connsiteX2" fmla="*/ 969376 w 1047011"/>
                  <a:gd name="connsiteY2" fmla="*/ 1655990 h 2299056"/>
                  <a:gd name="connsiteX3" fmla="*/ 39165 w 1047011"/>
                  <a:gd name="connsiteY3" fmla="*/ 1655566 h 2299056"/>
                  <a:gd name="connsiteX4" fmla="*/ 72 w 1047011"/>
                  <a:gd name="connsiteY4" fmla="*/ 1755051 h 2299056"/>
                  <a:gd name="connsiteX5" fmla="*/ 73 w 1047011"/>
                  <a:gd name="connsiteY5" fmla="*/ 2299056 h 2299056"/>
                  <a:gd name="connsiteX0" fmla="*/ 1049280 w 1049818"/>
                  <a:gd name="connsiteY0" fmla="*/ 0 h 2299056"/>
                  <a:gd name="connsiteX1" fmla="*/ 1049392 w 1049818"/>
                  <a:gd name="connsiteY1" fmla="*/ 1508782 h 2299056"/>
                  <a:gd name="connsiteX2" fmla="*/ 972183 w 1049818"/>
                  <a:gd name="connsiteY2" fmla="*/ 1655990 h 2299056"/>
                  <a:gd name="connsiteX3" fmla="*/ 41972 w 1049818"/>
                  <a:gd name="connsiteY3" fmla="*/ 1655566 h 2299056"/>
                  <a:gd name="connsiteX4" fmla="*/ 2879 w 1049818"/>
                  <a:gd name="connsiteY4" fmla="*/ 1755051 h 2299056"/>
                  <a:gd name="connsiteX5" fmla="*/ 0 w 1049818"/>
                  <a:gd name="connsiteY5" fmla="*/ 2299056 h 2299056"/>
                  <a:gd name="connsiteX0" fmla="*/ 1049281 w 1049819"/>
                  <a:gd name="connsiteY0" fmla="*/ 0 h 2299056"/>
                  <a:gd name="connsiteX1" fmla="*/ 1049393 w 1049819"/>
                  <a:gd name="connsiteY1" fmla="*/ 1508782 h 2299056"/>
                  <a:gd name="connsiteX2" fmla="*/ 972184 w 1049819"/>
                  <a:gd name="connsiteY2" fmla="*/ 1655990 h 2299056"/>
                  <a:gd name="connsiteX3" fmla="*/ 41973 w 1049819"/>
                  <a:gd name="connsiteY3" fmla="*/ 1655566 h 2299056"/>
                  <a:gd name="connsiteX4" fmla="*/ 0 w 1049819"/>
                  <a:gd name="connsiteY4" fmla="*/ 1755050 h 2299056"/>
                  <a:gd name="connsiteX5" fmla="*/ 1 w 1049819"/>
                  <a:gd name="connsiteY5" fmla="*/ 2299056 h 2299056"/>
                  <a:gd name="connsiteX0" fmla="*/ 1049296 w 1049834"/>
                  <a:gd name="connsiteY0" fmla="*/ 0 h 2299056"/>
                  <a:gd name="connsiteX1" fmla="*/ 1049408 w 1049834"/>
                  <a:gd name="connsiteY1" fmla="*/ 1508782 h 2299056"/>
                  <a:gd name="connsiteX2" fmla="*/ 972199 w 1049834"/>
                  <a:gd name="connsiteY2" fmla="*/ 1655990 h 2299056"/>
                  <a:gd name="connsiteX3" fmla="*/ 41988 w 1049834"/>
                  <a:gd name="connsiteY3" fmla="*/ 1655566 h 2299056"/>
                  <a:gd name="connsiteX4" fmla="*/ 15 w 1049834"/>
                  <a:gd name="connsiteY4" fmla="*/ 1755050 h 2299056"/>
                  <a:gd name="connsiteX5" fmla="*/ 16 w 1049834"/>
                  <a:gd name="connsiteY5" fmla="*/ 2299056 h 2299056"/>
                  <a:gd name="connsiteX0" fmla="*/ 1049296 w 1049834"/>
                  <a:gd name="connsiteY0" fmla="*/ 0 h 2299056"/>
                  <a:gd name="connsiteX1" fmla="*/ 1049408 w 1049834"/>
                  <a:gd name="connsiteY1" fmla="*/ 1508782 h 2299056"/>
                  <a:gd name="connsiteX2" fmla="*/ 972199 w 1049834"/>
                  <a:gd name="connsiteY2" fmla="*/ 1655990 h 2299056"/>
                  <a:gd name="connsiteX3" fmla="*/ 41988 w 1049834"/>
                  <a:gd name="connsiteY3" fmla="*/ 1655566 h 2299056"/>
                  <a:gd name="connsiteX4" fmla="*/ 15 w 1049834"/>
                  <a:gd name="connsiteY4" fmla="*/ 1755050 h 2299056"/>
                  <a:gd name="connsiteX5" fmla="*/ 16 w 1049834"/>
                  <a:gd name="connsiteY5" fmla="*/ 2299056 h 229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9834" h="2299056">
                    <a:moveTo>
                      <a:pt x="1049296" y="0"/>
                    </a:moveTo>
                    <a:cubicBezTo>
                      <a:pt x="1049088" y="156354"/>
                      <a:pt x="1050518" y="1328067"/>
                      <a:pt x="1049408" y="1508782"/>
                    </a:cubicBezTo>
                    <a:cubicBezTo>
                      <a:pt x="1049747" y="1634978"/>
                      <a:pt x="1044606" y="1645137"/>
                      <a:pt x="972199" y="1655990"/>
                    </a:cubicBezTo>
                    <a:lnTo>
                      <a:pt x="41988" y="1655566"/>
                    </a:lnTo>
                    <a:cubicBezTo>
                      <a:pt x="-2082" y="1657067"/>
                      <a:pt x="15" y="1669960"/>
                      <a:pt x="15" y="1755050"/>
                    </a:cubicBezTo>
                    <a:cubicBezTo>
                      <a:pt x="15" y="1936385"/>
                      <a:pt x="16" y="2117721"/>
                      <a:pt x="16" y="2299056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539" name="Picture 2">
              <a:extLst>
                <a:ext uri="{FF2B5EF4-FFF2-40B4-BE49-F238E27FC236}">
                  <a16:creationId xmlns:a16="http://schemas.microsoft.com/office/drawing/2014/main" id="{9188DC94-E4C9-4AD8-B1F8-FD338CB0A3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81141" y="5860342"/>
              <a:ext cx="4267199" cy="1220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0" name="Picture 2">
              <a:extLst>
                <a:ext uri="{FF2B5EF4-FFF2-40B4-BE49-F238E27FC236}">
                  <a16:creationId xmlns:a16="http://schemas.microsoft.com/office/drawing/2014/main" id="{C64A6A32-1FBA-4CFA-AB37-E543E3EE9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1187" y="5860343"/>
              <a:ext cx="4260360" cy="1220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1" name="文本框 540">
              <a:extLst>
                <a:ext uri="{FF2B5EF4-FFF2-40B4-BE49-F238E27FC236}">
                  <a16:creationId xmlns:a16="http://schemas.microsoft.com/office/drawing/2014/main" id="{21F37302-7FD6-457E-8FD4-2156CF22F7C5}"/>
                </a:ext>
              </a:extLst>
            </p:cNvPr>
            <p:cNvSpPr txBox="1"/>
            <p:nvPr/>
          </p:nvSpPr>
          <p:spPr>
            <a:xfrm>
              <a:off x="932688" y="9493352"/>
              <a:ext cx="1567952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en-US" altLang="zh-CN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Control terminal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文本框 541">
              <a:extLst>
                <a:ext uri="{FF2B5EF4-FFF2-40B4-BE49-F238E27FC236}">
                  <a16:creationId xmlns:a16="http://schemas.microsoft.com/office/drawing/2014/main" id="{93D9819A-C18E-40A1-A354-B6A6C32F131F}"/>
                </a:ext>
              </a:extLst>
            </p:cNvPr>
            <p:cNvSpPr txBox="1"/>
            <p:nvPr/>
          </p:nvSpPr>
          <p:spPr>
            <a:xfrm>
              <a:off x="2765031" y="9493352"/>
              <a:ext cx="1196800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r>
                <a:rPr lang="en-US" altLang="zh-CN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Courseware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  <a:sym typeface="Century Gothic"/>
              </a:endParaRPr>
            </a:p>
          </p:txBody>
        </p:sp>
        <p:sp>
          <p:nvSpPr>
            <p:cNvPr id="543" name="文本框 542">
              <a:extLst>
                <a:ext uri="{FF2B5EF4-FFF2-40B4-BE49-F238E27FC236}">
                  <a16:creationId xmlns:a16="http://schemas.microsoft.com/office/drawing/2014/main" id="{90043457-A3E6-412B-85C2-675A29C24313}"/>
                </a:ext>
              </a:extLst>
            </p:cNvPr>
            <p:cNvSpPr txBox="1"/>
            <p:nvPr/>
          </p:nvSpPr>
          <p:spPr>
            <a:xfrm>
              <a:off x="860383" y="6334798"/>
              <a:ext cx="58387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Century Gothic"/>
                </a:rPr>
                <a:t>Rear</a:t>
              </a:r>
              <a:endParaRPr kumimoji="0" lang="zh-CN" altLang="en-US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entury Gothic"/>
              </a:endParaRPr>
            </a:p>
          </p:txBody>
        </p:sp>
        <p:sp>
          <p:nvSpPr>
            <p:cNvPr id="544" name="文本框 543">
              <a:extLst>
                <a:ext uri="{FF2B5EF4-FFF2-40B4-BE49-F238E27FC236}">
                  <a16:creationId xmlns:a16="http://schemas.microsoft.com/office/drawing/2014/main" id="{D5CA7DF2-657F-4C85-9076-972AFB305D6E}"/>
                </a:ext>
              </a:extLst>
            </p:cNvPr>
            <p:cNvSpPr txBox="1"/>
            <p:nvPr/>
          </p:nvSpPr>
          <p:spPr>
            <a:xfrm>
              <a:off x="4452581" y="9502317"/>
              <a:ext cx="1025279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r>
                <a:rPr lang="en-US" altLang="zh-CN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Recording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文本框 544">
              <a:extLst>
                <a:ext uri="{FF2B5EF4-FFF2-40B4-BE49-F238E27FC236}">
                  <a16:creationId xmlns:a16="http://schemas.microsoft.com/office/drawing/2014/main" id="{FA32D4AF-BA86-4A57-A60C-1A4748A69C7C}"/>
                </a:ext>
              </a:extLst>
            </p:cNvPr>
            <p:cNvSpPr txBox="1"/>
            <p:nvPr/>
          </p:nvSpPr>
          <p:spPr>
            <a:xfrm>
              <a:off x="8144502" y="9493352"/>
              <a:ext cx="1310613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>
              <a:defPPr>
                <a:defRPr lang="zh-CN"/>
              </a:defPPr>
              <a:lvl1pPr marR="0" indent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Configuration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  <a:sym typeface="Century Gothic"/>
              </a:endParaRPr>
            </a:p>
          </p:txBody>
        </p:sp>
        <p:sp>
          <p:nvSpPr>
            <p:cNvPr id="546" name="文本框 545">
              <a:extLst>
                <a:ext uri="{FF2B5EF4-FFF2-40B4-BE49-F238E27FC236}">
                  <a16:creationId xmlns:a16="http://schemas.microsoft.com/office/drawing/2014/main" id="{A3B6AAF2-CD32-4663-A619-0005FF10AE49}"/>
                </a:ext>
              </a:extLst>
            </p:cNvPr>
            <p:cNvSpPr txBox="1"/>
            <p:nvPr/>
          </p:nvSpPr>
          <p:spPr>
            <a:xfrm>
              <a:off x="7710084" y="4341248"/>
              <a:ext cx="1540715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Interactive host</a:t>
              </a:r>
              <a:endParaRPr kumimoji="0" lang="zh-CN" altLang="en-US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entury Gothic"/>
              </a:endParaRPr>
            </a:p>
          </p:txBody>
        </p:sp>
        <p:sp>
          <p:nvSpPr>
            <p:cNvPr id="547" name="文本框 546">
              <a:extLst>
                <a:ext uri="{FF2B5EF4-FFF2-40B4-BE49-F238E27FC236}">
                  <a16:creationId xmlns:a16="http://schemas.microsoft.com/office/drawing/2014/main" id="{A47D15DD-5C02-4BCA-8121-01E28A9ED5C8}"/>
                </a:ext>
              </a:extLst>
            </p:cNvPr>
            <p:cNvSpPr txBox="1"/>
            <p:nvPr/>
          </p:nvSpPr>
          <p:spPr>
            <a:xfrm>
              <a:off x="4299894" y="4289255"/>
              <a:ext cx="1759036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Wireless mic</a:t>
              </a:r>
              <a:endParaRPr kumimoji="0" lang="zh-CN" altLang="en-US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entury Gothic"/>
              </a:endParaRPr>
            </a:p>
          </p:txBody>
        </p:sp>
        <p:grpSp>
          <p:nvGrpSpPr>
            <p:cNvPr id="548" name="组合 547">
              <a:extLst>
                <a:ext uri="{FF2B5EF4-FFF2-40B4-BE49-F238E27FC236}">
                  <a16:creationId xmlns:a16="http://schemas.microsoft.com/office/drawing/2014/main" id="{46D6FF1A-7151-4718-91F0-9893DBF62B73}"/>
                </a:ext>
              </a:extLst>
            </p:cNvPr>
            <p:cNvGrpSpPr/>
            <p:nvPr/>
          </p:nvGrpSpPr>
          <p:grpSpPr>
            <a:xfrm rot="16200000">
              <a:off x="6811757" y="5612251"/>
              <a:ext cx="373880" cy="76509"/>
              <a:chOff x="2968411" y="695878"/>
              <a:chExt cx="5651333" cy="1156458"/>
            </a:xfrm>
          </p:grpSpPr>
          <p:sp>
            <p:nvSpPr>
              <p:cNvPr id="907" name="矩形 50">
                <a:extLst>
                  <a:ext uri="{FF2B5EF4-FFF2-40B4-BE49-F238E27FC236}">
                    <a16:creationId xmlns:a16="http://schemas.microsoft.com/office/drawing/2014/main" id="{9A6E5F1C-674C-4CBE-9386-01F2BFE29C76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8" name="矩形 51">
                <a:extLst>
                  <a:ext uri="{FF2B5EF4-FFF2-40B4-BE49-F238E27FC236}">
                    <a16:creationId xmlns:a16="http://schemas.microsoft.com/office/drawing/2014/main" id="{32381052-3618-455D-8AAB-89AB575D84D0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9" name="矩形 51">
                <a:extLst>
                  <a:ext uri="{FF2B5EF4-FFF2-40B4-BE49-F238E27FC236}">
                    <a16:creationId xmlns:a16="http://schemas.microsoft.com/office/drawing/2014/main" id="{A84B71A5-9254-4196-866F-41F1405FD90D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0" name="任意多边形: 形状 909">
                <a:extLst>
                  <a:ext uri="{FF2B5EF4-FFF2-40B4-BE49-F238E27FC236}">
                    <a16:creationId xmlns:a16="http://schemas.microsoft.com/office/drawing/2014/main" id="{376189AF-A0DA-4259-9468-D4EF9A9803F2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1" name="任意多边形: 形状 910">
                <a:extLst>
                  <a:ext uri="{FF2B5EF4-FFF2-40B4-BE49-F238E27FC236}">
                    <a16:creationId xmlns:a16="http://schemas.microsoft.com/office/drawing/2014/main" id="{1A9A6966-836A-4830-95E9-8478FABA98CF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2" name="任意多边形: 形状 911">
                <a:extLst>
                  <a:ext uri="{FF2B5EF4-FFF2-40B4-BE49-F238E27FC236}">
                    <a16:creationId xmlns:a16="http://schemas.microsoft.com/office/drawing/2014/main" id="{B0231915-1581-45F0-9FE1-28FB713B02E3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13" name="任意多边形: 形状 912">
                <a:extLst>
                  <a:ext uri="{FF2B5EF4-FFF2-40B4-BE49-F238E27FC236}">
                    <a16:creationId xmlns:a16="http://schemas.microsoft.com/office/drawing/2014/main" id="{09BE61C3-E3F9-474D-BB1D-AD5F2FD71AC4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9" name="组合 548">
              <a:extLst>
                <a:ext uri="{FF2B5EF4-FFF2-40B4-BE49-F238E27FC236}">
                  <a16:creationId xmlns:a16="http://schemas.microsoft.com/office/drawing/2014/main" id="{76E3FC52-5A78-4DA1-8F4F-52222958BB28}"/>
                </a:ext>
              </a:extLst>
            </p:cNvPr>
            <p:cNvGrpSpPr/>
            <p:nvPr/>
          </p:nvGrpSpPr>
          <p:grpSpPr>
            <a:xfrm>
              <a:off x="9317156" y="3737856"/>
              <a:ext cx="1402606" cy="835892"/>
              <a:chOff x="-2760650" y="2228873"/>
              <a:chExt cx="3533007" cy="2105517"/>
            </a:xfrm>
          </p:grpSpPr>
          <p:sp>
            <p:nvSpPr>
              <p:cNvPr id="901" name="任意多边形: 形状 900">
                <a:extLst>
                  <a:ext uri="{FF2B5EF4-FFF2-40B4-BE49-F238E27FC236}">
                    <a16:creationId xmlns:a16="http://schemas.microsoft.com/office/drawing/2014/main" id="{2C391D87-D990-4D41-BC19-41528639FAF8}"/>
                  </a:ext>
                </a:extLst>
              </p:cNvPr>
              <p:cNvSpPr/>
              <p:nvPr/>
            </p:nvSpPr>
            <p:spPr>
              <a:xfrm>
                <a:off x="-2760650" y="2228873"/>
                <a:ext cx="3533007" cy="2105517"/>
              </a:xfrm>
              <a:custGeom>
                <a:avLst/>
                <a:gdLst>
                  <a:gd name="connsiteX0" fmla="*/ 3485965 w 3521476"/>
                  <a:gd name="connsiteY0" fmla="*/ 1680839 h 2095130"/>
                  <a:gd name="connsiteX1" fmla="*/ 2210540 w 3521476"/>
                  <a:gd name="connsiteY1" fmla="*/ 1491448 h 2095130"/>
                  <a:gd name="connsiteX2" fmla="*/ 1870229 w 3521476"/>
                  <a:gd name="connsiteY2" fmla="*/ 76940 h 2095130"/>
                  <a:gd name="connsiteX3" fmla="*/ 1748901 w 3521476"/>
                  <a:gd name="connsiteY3" fmla="*/ 23674 h 2095130"/>
                  <a:gd name="connsiteX4" fmla="*/ 47348 w 3521476"/>
                  <a:gd name="connsiteY4" fmla="*/ 0 h 2095130"/>
                  <a:gd name="connsiteX5" fmla="*/ 0 w 3521476"/>
                  <a:gd name="connsiteY5" fmla="*/ 79899 h 2095130"/>
                  <a:gd name="connsiteX6" fmla="*/ 310719 w 3521476"/>
                  <a:gd name="connsiteY6" fmla="*/ 1707472 h 2095130"/>
                  <a:gd name="connsiteX7" fmla="*/ 414291 w 3521476"/>
                  <a:gd name="connsiteY7" fmla="*/ 1811044 h 2095130"/>
                  <a:gd name="connsiteX8" fmla="*/ 1583185 w 3521476"/>
                  <a:gd name="connsiteY8" fmla="*/ 2095130 h 2095130"/>
                  <a:gd name="connsiteX9" fmla="*/ 1787371 w 3521476"/>
                  <a:gd name="connsiteY9" fmla="*/ 2089211 h 2095130"/>
                  <a:gd name="connsiteX10" fmla="*/ 3432699 w 3521476"/>
                  <a:gd name="connsiteY10" fmla="*/ 1808085 h 2095130"/>
                  <a:gd name="connsiteX11" fmla="*/ 3521476 w 3521476"/>
                  <a:gd name="connsiteY11" fmla="*/ 1763697 h 2095130"/>
                  <a:gd name="connsiteX12" fmla="*/ 3485965 w 3521476"/>
                  <a:gd name="connsiteY12" fmla="*/ 1680839 h 2095130"/>
                  <a:gd name="connsiteX0" fmla="*/ 3485965 w 3521476"/>
                  <a:gd name="connsiteY0" fmla="*/ 1681252 h 2095543"/>
                  <a:gd name="connsiteX1" fmla="*/ 2210540 w 3521476"/>
                  <a:gd name="connsiteY1" fmla="*/ 1491861 h 2095543"/>
                  <a:gd name="connsiteX2" fmla="*/ 1870229 w 3521476"/>
                  <a:gd name="connsiteY2" fmla="*/ 77353 h 2095543"/>
                  <a:gd name="connsiteX3" fmla="*/ 1748901 w 3521476"/>
                  <a:gd name="connsiteY3" fmla="*/ 24087 h 2095543"/>
                  <a:gd name="connsiteX4" fmla="*/ 47348 w 3521476"/>
                  <a:gd name="connsiteY4" fmla="*/ 413 h 2095543"/>
                  <a:gd name="connsiteX5" fmla="*/ 0 w 3521476"/>
                  <a:gd name="connsiteY5" fmla="*/ 80312 h 2095543"/>
                  <a:gd name="connsiteX6" fmla="*/ 310719 w 3521476"/>
                  <a:gd name="connsiteY6" fmla="*/ 1707885 h 2095543"/>
                  <a:gd name="connsiteX7" fmla="*/ 414291 w 3521476"/>
                  <a:gd name="connsiteY7" fmla="*/ 1811457 h 2095543"/>
                  <a:gd name="connsiteX8" fmla="*/ 1583185 w 3521476"/>
                  <a:gd name="connsiteY8" fmla="*/ 2095543 h 2095543"/>
                  <a:gd name="connsiteX9" fmla="*/ 1787371 w 3521476"/>
                  <a:gd name="connsiteY9" fmla="*/ 2089624 h 2095543"/>
                  <a:gd name="connsiteX10" fmla="*/ 3432699 w 3521476"/>
                  <a:gd name="connsiteY10" fmla="*/ 1808498 h 2095543"/>
                  <a:gd name="connsiteX11" fmla="*/ 3521476 w 3521476"/>
                  <a:gd name="connsiteY11" fmla="*/ 1764110 h 2095543"/>
                  <a:gd name="connsiteX12" fmla="*/ 3485965 w 3521476"/>
                  <a:gd name="connsiteY12" fmla="*/ 1681252 h 2095543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102010"/>
                  <a:gd name="connsiteX1" fmla="*/ 2219112 w 3530048"/>
                  <a:gd name="connsiteY1" fmla="*/ 1492254 h 2102010"/>
                  <a:gd name="connsiteX2" fmla="*/ 1878801 w 3530048"/>
                  <a:gd name="connsiteY2" fmla="*/ 77746 h 2102010"/>
                  <a:gd name="connsiteX3" fmla="*/ 1757473 w 3530048"/>
                  <a:gd name="connsiteY3" fmla="*/ 24480 h 2102010"/>
                  <a:gd name="connsiteX4" fmla="*/ 55920 w 3530048"/>
                  <a:gd name="connsiteY4" fmla="*/ 806 h 2102010"/>
                  <a:gd name="connsiteX5" fmla="*/ 8572 w 3530048"/>
                  <a:gd name="connsiteY5" fmla="*/ 80705 h 2102010"/>
                  <a:gd name="connsiteX6" fmla="*/ 319291 w 3530048"/>
                  <a:gd name="connsiteY6" fmla="*/ 1708278 h 2102010"/>
                  <a:gd name="connsiteX7" fmla="*/ 422863 w 3530048"/>
                  <a:gd name="connsiteY7" fmla="*/ 1811850 h 2102010"/>
                  <a:gd name="connsiteX8" fmla="*/ 1591757 w 3530048"/>
                  <a:gd name="connsiteY8" fmla="*/ 2095936 h 2102010"/>
                  <a:gd name="connsiteX9" fmla="*/ 1795943 w 3530048"/>
                  <a:gd name="connsiteY9" fmla="*/ 2090017 h 2102010"/>
                  <a:gd name="connsiteX10" fmla="*/ 3441271 w 3530048"/>
                  <a:gd name="connsiteY10" fmla="*/ 1808891 h 2102010"/>
                  <a:gd name="connsiteX11" fmla="*/ 3530048 w 3530048"/>
                  <a:gd name="connsiteY11" fmla="*/ 1764503 h 2102010"/>
                  <a:gd name="connsiteX12" fmla="*/ 3494537 w 3530048"/>
                  <a:gd name="connsiteY12" fmla="*/ 1681645 h 2102010"/>
                  <a:gd name="connsiteX0" fmla="*/ 3494537 w 3530048"/>
                  <a:gd name="connsiteY0" fmla="*/ 1681645 h 2105517"/>
                  <a:gd name="connsiteX1" fmla="*/ 2219112 w 3530048"/>
                  <a:gd name="connsiteY1" fmla="*/ 1492254 h 2105517"/>
                  <a:gd name="connsiteX2" fmla="*/ 1878801 w 3530048"/>
                  <a:gd name="connsiteY2" fmla="*/ 77746 h 2105517"/>
                  <a:gd name="connsiteX3" fmla="*/ 1757473 w 3530048"/>
                  <a:gd name="connsiteY3" fmla="*/ 24480 h 2105517"/>
                  <a:gd name="connsiteX4" fmla="*/ 55920 w 3530048"/>
                  <a:gd name="connsiteY4" fmla="*/ 806 h 2105517"/>
                  <a:gd name="connsiteX5" fmla="*/ 8572 w 3530048"/>
                  <a:gd name="connsiteY5" fmla="*/ 80705 h 2105517"/>
                  <a:gd name="connsiteX6" fmla="*/ 319291 w 3530048"/>
                  <a:gd name="connsiteY6" fmla="*/ 1708278 h 2105517"/>
                  <a:gd name="connsiteX7" fmla="*/ 422863 w 3530048"/>
                  <a:gd name="connsiteY7" fmla="*/ 1811850 h 2105517"/>
                  <a:gd name="connsiteX8" fmla="*/ 1591757 w 3530048"/>
                  <a:gd name="connsiteY8" fmla="*/ 2095936 h 2105517"/>
                  <a:gd name="connsiteX9" fmla="*/ 1795943 w 3530048"/>
                  <a:gd name="connsiteY9" fmla="*/ 2090017 h 2105517"/>
                  <a:gd name="connsiteX10" fmla="*/ 3441271 w 3530048"/>
                  <a:gd name="connsiteY10" fmla="*/ 1808891 h 2105517"/>
                  <a:gd name="connsiteX11" fmla="*/ 3530048 w 3530048"/>
                  <a:gd name="connsiteY11" fmla="*/ 1764503 h 2105517"/>
                  <a:gd name="connsiteX12" fmla="*/ 3494537 w 3530048"/>
                  <a:gd name="connsiteY12" fmla="*/ 1681645 h 2105517"/>
                  <a:gd name="connsiteX0" fmla="*/ 3494537 w 3530048"/>
                  <a:gd name="connsiteY0" fmla="*/ 1681645 h 2105517"/>
                  <a:gd name="connsiteX1" fmla="*/ 2219112 w 3530048"/>
                  <a:gd name="connsiteY1" fmla="*/ 1492254 h 2105517"/>
                  <a:gd name="connsiteX2" fmla="*/ 1878801 w 3530048"/>
                  <a:gd name="connsiteY2" fmla="*/ 77746 h 2105517"/>
                  <a:gd name="connsiteX3" fmla="*/ 1757473 w 3530048"/>
                  <a:gd name="connsiteY3" fmla="*/ 24480 h 2105517"/>
                  <a:gd name="connsiteX4" fmla="*/ 55920 w 3530048"/>
                  <a:gd name="connsiteY4" fmla="*/ 806 h 2105517"/>
                  <a:gd name="connsiteX5" fmla="*/ 8572 w 3530048"/>
                  <a:gd name="connsiteY5" fmla="*/ 80705 h 2105517"/>
                  <a:gd name="connsiteX6" fmla="*/ 319291 w 3530048"/>
                  <a:gd name="connsiteY6" fmla="*/ 1708278 h 2105517"/>
                  <a:gd name="connsiteX7" fmla="*/ 422863 w 3530048"/>
                  <a:gd name="connsiteY7" fmla="*/ 1811850 h 2105517"/>
                  <a:gd name="connsiteX8" fmla="*/ 1591757 w 3530048"/>
                  <a:gd name="connsiteY8" fmla="*/ 2095936 h 2105517"/>
                  <a:gd name="connsiteX9" fmla="*/ 1795943 w 3530048"/>
                  <a:gd name="connsiteY9" fmla="*/ 2090017 h 2105517"/>
                  <a:gd name="connsiteX10" fmla="*/ 3441271 w 3530048"/>
                  <a:gd name="connsiteY10" fmla="*/ 1808891 h 2105517"/>
                  <a:gd name="connsiteX11" fmla="*/ 3530048 w 3530048"/>
                  <a:gd name="connsiteY11" fmla="*/ 1764503 h 2105517"/>
                  <a:gd name="connsiteX12" fmla="*/ 3494537 w 3530048"/>
                  <a:gd name="connsiteY12" fmla="*/ 1681645 h 2105517"/>
                  <a:gd name="connsiteX0" fmla="*/ 3494537 w 3530048"/>
                  <a:gd name="connsiteY0" fmla="*/ 1681645 h 2105517"/>
                  <a:gd name="connsiteX1" fmla="*/ 2219112 w 3530048"/>
                  <a:gd name="connsiteY1" fmla="*/ 1492254 h 2105517"/>
                  <a:gd name="connsiteX2" fmla="*/ 1878801 w 3530048"/>
                  <a:gd name="connsiteY2" fmla="*/ 77746 h 2105517"/>
                  <a:gd name="connsiteX3" fmla="*/ 1757473 w 3530048"/>
                  <a:gd name="connsiteY3" fmla="*/ 24480 h 2105517"/>
                  <a:gd name="connsiteX4" fmla="*/ 55920 w 3530048"/>
                  <a:gd name="connsiteY4" fmla="*/ 806 h 2105517"/>
                  <a:gd name="connsiteX5" fmla="*/ 8572 w 3530048"/>
                  <a:gd name="connsiteY5" fmla="*/ 80705 h 2105517"/>
                  <a:gd name="connsiteX6" fmla="*/ 319291 w 3530048"/>
                  <a:gd name="connsiteY6" fmla="*/ 1708278 h 2105517"/>
                  <a:gd name="connsiteX7" fmla="*/ 422863 w 3530048"/>
                  <a:gd name="connsiteY7" fmla="*/ 1811850 h 2105517"/>
                  <a:gd name="connsiteX8" fmla="*/ 1591757 w 3530048"/>
                  <a:gd name="connsiteY8" fmla="*/ 2095936 h 2105517"/>
                  <a:gd name="connsiteX9" fmla="*/ 1795943 w 3530048"/>
                  <a:gd name="connsiteY9" fmla="*/ 2090017 h 2105517"/>
                  <a:gd name="connsiteX10" fmla="*/ 3441271 w 3530048"/>
                  <a:gd name="connsiteY10" fmla="*/ 1808891 h 2105517"/>
                  <a:gd name="connsiteX11" fmla="*/ 3530048 w 3530048"/>
                  <a:gd name="connsiteY11" fmla="*/ 1764503 h 2105517"/>
                  <a:gd name="connsiteX12" fmla="*/ 3494537 w 3530048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048"/>
                  <a:gd name="connsiteY0" fmla="*/ 1681645 h 2105517"/>
                  <a:gd name="connsiteX1" fmla="*/ 2219112 w 3530048"/>
                  <a:gd name="connsiteY1" fmla="*/ 1492254 h 2105517"/>
                  <a:gd name="connsiteX2" fmla="*/ 1878801 w 3530048"/>
                  <a:gd name="connsiteY2" fmla="*/ 77746 h 2105517"/>
                  <a:gd name="connsiteX3" fmla="*/ 1757473 w 3530048"/>
                  <a:gd name="connsiteY3" fmla="*/ 24480 h 2105517"/>
                  <a:gd name="connsiteX4" fmla="*/ 55920 w 3530048"/>
                  <a:gd name="connsiteY4" fmla="*/ 806 h 2105517"/>
                  <a:gd name="connsiteX5" fmla="*/ 8572 w 3530048"/>
                  <a:gd name="connsiteY5" fmla="*/ 80705 h 2105517"/>
                  <a:gd name="connsiteX6" fmla="*/ 319291 w 3530048"/>
                  <a:gd name="connsiteY6" fmla="*/ 1708278 h 2105517"/>
                  <a:gd name="connsiteX7" fmla="*/ 422863 w 3530048"/>
                  <a:gd name="connsiteY7" fmla="*/ 1811850 h 2105517"/>
                  <a:gd name="connsiteX8" fmla="*/ 1591757 w 3530048"/>
                  <a:gd name="connsiteY8" fmla="*/ 2095936 h 2105517"/>
                  <a:gd name="connsiteX9" fmla="*/ 1795943 w 3530048"/>
                  <a:gd name="connsiteY9" fmla="*/ 2090017 h 2105517"/>
                  <a:gd name="connsiteX10" fmla="*/ 3441271 w 3530048"/>
                  <a:gd name="connsiteY10" fmla="*/ 1808891 h 2105517"/>
                  <a:gd name="connsiteX11" fmla="*/ 3530048 w 3530048"/>
                  <a:gd name="connsiteY11" fmla="*/ 1764503 h 2105517"/>
                  <a:gd name="connsiteX12" fmla="*/ 3494537 w 3530048"/>
                  <a:gd name="connsiteY12" fmla="*/ 1681645 h 2105517"/>
                  <a:gd name="connsiteX0" fmla="*/ 3494537 w 3533007"/>
                  <a:gd name="connsiteY0" fmla="*/ 1681645 h 2105517"/>
                  <a:gd name="connsiteX1" fmla="*/ 2219112 w 3533007"/>
                  <a:gd name="connsiteY1" fmla="*/ 1492254 h 2105517"/>
                  <a:gd name="connsiteX2" fmla="*/ 1878801 w 3533007"/>
                  <a:gd name="connsiteY2" fmla="*/ 77746 h 2105517"/>
                  <a:gd name="connsiteX3" fmla="*/ 1757473 w 3533007"/>
                  <a:gd name="connsiteY3" fmla="*/ 24480 h 2105517"/>
                  <a:gd name="connsiteX4" fmla="*/ 55920 w 3533007"/>
                  <a:gd name="connsiteY4" fmla="*/ 806 h 2105517"/>
                  <a:gd name="connsiteX5" fmla="*/ 8572 w 3533007"/>
                  <a:gd name="connsiteY5" fmla="*/ 80705 h 2105517"/>
                  <a:gd name="connsiteX6" fmla="*/ 319291 w 3533007"/>
                  <a:gd name="connsiteY6" fmla="*/ 1708278 h 2105517"/>
                  <a:gd name="connsiteX7" fmla="*/ 422863 w 3533007"/>
                  <a:gd name="connsiteY7" fmla="*/ 1811850 h 2105517"/>
                  <a:gd name="connsiteX8" fmla="*/ 1591757 w 3533007"/>
                  <a:gd name="connsiteY8" fmla="*/ 2095936 h 2105517"/>
                  <a:gd name="connsiteX9" fmla="*/ 1795943 w 3533007"/>
                  <a:gd name="connsiteY9" fmla="*/ 2090017 h 2105517"/>
                  <a:gd name="connsiteX10" fmla="*/ 3441271 w 3533007"/>
                  <a:gd name="connsiteY10" fmla="*/ 1808891 h 2105517"/>
                  <a:gd name="connsiteX11" fmla="*/ 3533007 w 3533007"/>
                  <a:gd name="connsiteY11" fmla="*/ 1764503 h 2105517"/>
                  <a:gd name="connsiteX12" fmla="*/ 3494537 w 3533007"/>
                  <a:gd name="connsiteY12" fmla="*/ 1681645 h 2105517"/>
                  <a:gd name="connsiteX0" fmla="*/ 3494537 w 3533007"/>
                  <a:gd name="connsiteY0" fmla="*/ 1681645 h 2105517"/>
                  <a:gd name="connsiteX1" fmla="*/ 2219112 w 3533007"/>
                  <a:gd name="connsiteY1" fmla="*/ 1492254 h 2105517"/>
                  <a:gd name="connsiteX2" fmla="*/ 1878801 w 3533007"/>
                  <a:gd name="connsiteY2" fmla="*/ 77746 h 2105517"/>
                  <a:gd name="connsiteX3" fmla="*/ 1757473 w 3533007"/>
                  <a:gd name="connsiteY3" fmla="*/ 24480 h 2105517"/>
                  <a:gd name="connsiteX4" fmla="*/ 55920 w 3533007"/>
                  <a:gd name="connsiteY4" fmla="*/ 806 h 2105517"/>
                  <a:gd name="connsiteX5" fmla="*/ 8572 w 3533007"/>
                  <a:gd name="connsiteY5" fmla="*/ 80705 h 2105517"/>
                  <a:gd name="connsiteX6" fmla="*/ 319291 w 3533007"/>
                  <a:gd name="connsiteY6" fmla="*/ 1708278 h 2105517"/>
                  <a:gd name="connsiteX7" fmla="*/ 422863 w 3533007"/>
                  <a:gd name="connsiteY7" fmla="*/ 1811850 h 2105517"/>
                  <a:gd name="connsiteX8" fmla="*/ 1591757 w 3533007"/>
                  <a:gd name="connsiteY8" fmla="*/ 2095936 h 2105517"/>
                  <a:gd name="connsiteX9" fmla="*/ 1795943 w 3533007"/>
                  <a:gd name="connsiteY9" fmla="*/ 2090017 h 2105517"/>
                  <a:gd name="connsiteX10" fmla="*/ 3441271 w 3533007"/>
                  <a:gd name="connsiteY10" fmla="*/ 1808891 h 2105517"/>
                  <a:gd name="connsiteX11" fmla="*/ 3533007 w 3533007"/>
                  <a:gd name="connsiteY11" fmla="*/ 1764503 h 2105517"/>
                  <a:gd name="connsiteX12" fmla="*/ 3494537 w 3533007"/>
                  <a:gd name="connsiteY12" fmla="*/ 1681645 h 210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33007" h="2105517">
                    <a:moveTo>
                      <a:pt x="3494537" y="1681645"/>
                    </a:moveTo>
                    <a:lnTo>
                      <a:pt x="2219112" y="1492254"/>
                    </a:lnTo>
                    <a:lnTo>
                      <a:pt x="1878801" y="77746"/>
                    </a:lnTo>
                    <a:cubicBezTo>
                      <a:pt x="1862031" y="15602"/>
                      <a:pt x="1827508" y="27439"/>
                      <a:pt x="1757473" y="24480"/>
                    </a:cubicBezTo>
                    <a:lnTo>
                      <a:pt x="55920" y="806"/>
                    </a:lnTo>
                    <a:cubicBezTo>
                      <a:pt x="-10170" y="-5112"/>
                      <a:pt x="-5237" y="21521"/>
                      <a:pt x="8572" y="80705"/>
                    </a:cubicBezTo>
                    <a:lnTo>
                      <a:pt x="319291" y="1708278"/>
                    </a:lnTo>
                    <a:cubicBezTo>
                      <a:pt x="333102" y="1775354"/>
                      <a:pt x="355788" y="1792122"/>
                      <a:pt x="422863" y="1811850"/>
                    </a:cubicBezTo>
                    <a:lnTo>
                      <a:pt x="1591757" y="2095936"/>
                    </a:lnTo>
                    <a:cubicBezTo>
                      <a:pt x="1662778" y="2111718"/>
                      <a:pt x="1704207" y="2106786"/>
                      <a:pt x="1795943" y="2090017"/>
                    </a:cubicBezTo>
                    <a:lnTo>
                      <a:pt x="3441271" y="1808891"/>
                    </a:lnTo>
                    <a:cubicBezTo>
                      <a:pt x="3485660" y="1797054"/>
                      <a:pt x="3527088" y="1788176"/>
                      <a:pt x="3533007" y="1764503"/>
                    </a:cubicBezTo>
                    <a:cubicBezTo>
                      <a:pt x="3530047" y="1736884"/>
                      <a:pt x="3541885" y="1691509"/>
                      <a:pt x="3494537" y="1681645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2" name="任意多边形: 形状 901">
                <a:extLst>
                  <a:ext uri="{FF2B5EF4-FFF2-40B4-BE49-F238E27FC236}">
                    <a16:creationId xmlns:a16="http://schemas.microsoft.com/office/drawing/2014/main" id="{3864E38F-2AB6-4037-B4A3-1B19CC504418}"/>
                  </a:ext>
                </a:extLst>
              </p:cNvPr>
              <p:cNvSpPr/>
              <p:nvPr/>
            </p:nvSpPr>
            <p:spPr>
              <a:xfrm>
                <a:off x="-2344385" y="3721129"/>
                <a:ext cx="3095831" cy="509394"/>
              </a:xfrm>
              <a:custGeom>
                <a:avLst/>
                <a:gdLst>
                  <a:gd name="connsiteX0" fmla="*/ 1180730 w 3092388"/>
                  <a:gd name="connsiteY0" fmla="*/ 500109 h 500109"/>
                  <a:gd name="connsiteX1" fmla="*/ 0 w 3092388"/>
                  <a:gd name="connsiteY1" fmla="*/ 218983 h 500109"/>
                  <a:gd name="connsiteX2" fmla="*/ 1816963 w 3092388"/>
                  <a:gd name="connsiteY2" fmla="*/ 0 h 500109"/>
                  <a:gd name="connsiteX3" fmla="*/ 3092388 w 3092388"/>
                  <a:gd name="connsiteY3" fmla="*/ 192350 h 500109"/>
                  <a:gd name="connsiteX4" fmla="*/ 3080551 w 3092388"/>
                  <a:gd name="connsiteY4" fmla="*/ 221942 h 500109"/>
                  <a:gd name="connsiteX5" fmla="*/ 1378998 w 3092388"/>
                  <a:gd name="connsiteY5" fmla="*/ 497150 h 500109"/>
                  <a:gd name="connsiteX6" fmla="*/ 1180730 w 3092388"/>
                  <a:gd name="connsiteY6" fmla="*/ 500109 h 500109"/>
                  <a:gd name="connsiteX0" fmla="*/ 1165934 w 3077592"/>
                  <a:gd name="connsiteY0" fmla="*/ 500109 h 500109"/>
                  <a:gd name="connsiteX1" fmla="*/ 0 w 3077592"/>
                  <a:gd name="connsiteY1" fmla="*/ 221942 h 500109"/>
                  <a:gd name="connsiteX2" fmla="*/ 1802167 w 3077592"/>
                  <a:gd name="connsiteY2" fmla="*/ 0 h 500109"/>
                  <a:gd name="connsiteX3" fmla="*/ 3077592 w 3077592"/>
                  <a:gd name="connsiteY3" fmla="*/ 192350 h 500109"/>
                  <a:gd name="connsiteX4" fmla="*/ 3065755 w 3077592"/>
                  <a:gd name="connsiteY4" fmla="*/ 221942 h 500109"/>
                  <a:gd name="connsiteX5" fmla="*/ 1364202 w 3077592"/>
                  <a:gd name="connsiteY5" fmla="*/ 497150 h 500109"/>
                  <a:gd name="connsiteX6" fmla="*/ 1165934 w 3077592"/>
                  <a:gd name="connsiteY6" fmla="*/ 500109 h 500109"/>
                  <a:gd name="connsiteX0" fmla="*/ 1165934 w 3077592"/>
                  <a:gd name="connsiteY0" fmla="*/ 500109 h 500109"/>
                  <a:gd name="connsiteX1" fmla="*/ 0 w 3077592"/>
                  <a:gd name="connsiteY1" fmla="*/ 221942 h 500109"/>
                  <a:gd name="connsiteX2" fmla="*/ 88776 w 3077592"/>
                  <a:gd name="connsiteY2" fmla="*/ 207146 h 500109"/>
                  <a:gd name="connsiteX3" fmla="*/ 1802167 w 3077592"/>
                  <a:gd name="connsiteY3" fmla="*/ 0 h 500109"/>
                  <a:gd name="connsiteX4" fmla="*/ 3077592 w 3077592"/>
                  <a:gd name="connsiteY4" fmla="*/ 192350 h 500109"/>
                  <a:gd name="connsiteX5" fmla="*/ 3065755 w 3077592"/>
                  <a:gd name="connsiteY5" fmla="*/ 221942 h 500109"/>
                  <a:gd name="connsiteX6" fmla="*/ 1364202 w 3077592"/>
                  <a:gd name="connsiteY6" fmla="*/ 497150 h 500109"/>
                  <a:gd name="connsiteX7" fmla="*/ 1165934 w 3077592"/>
                  <a:gd name="connsiteY7" fmla="*/ 500109 h 500109"/>
                  <a:gd name="connsiteX0" fmla="*/ 1165934 w 3077592"/>
                  <a:gd name="connsiteY0" fmla="*/ 500109 h 500109"/>
                  <a:gd name="connsiteX1" fmla="*/ 0 w 3077592"/>
                  <a:gd name="connsiteY1" fmla="*/ 221942 h 500109"/>
                  <a:gd name="connsiteX2" fmla="*/ 88776 w 3077592"/>
                  <a:gd name="connsiteY2" fmla="*/ 207146 h 500109"/>
                  <a:gd name="connsiteX3" fmla="*/ 1802167 w 3077592"/>
                  <a:gd name="connsiteY3" fmla="*/ 0 h 500109"/>
                  <a:gd name="connsiteX4" fmla="*/ 3077592 w 3077592"/>
                  <a:gd name="connsiteY4" fmla="*/ 192350 h 500109"/>
                  <a:gd name="connsiteX5" fmla="*/ 3065755 w 3077592"/>
                  <a:gd name="connsiteY5" fmla="*/ 221942 h 500109"/>
                  <a:gd name="connsiteX6" fmla="*/ 1364202 w 3077592"/>
                  <a:gd name="connsiteY6" fmla="*/ 497150 h 500109"/>
                  <a:gd name="connsiteX7" fmla="*/ 1165934 w 3077592"/>
                  <a:gd name="connsiteY7" fmla="*/ 500109 h 500109"/>
                  <a:gd name="connsiteX0" fmla="*/ 1175492 w 3087150"/>
                  <a:gd name="connsiteY0" fmla="*/ 500109 h 500109"/>
                  <a:gd name="connsiteX1" fmla="*/ 9558 w 3087150"/>
                  <a:gd name="connsiteY1" fmla="*/ 221942 h 500109"/>
                  <a:gd name="connsiteX2" fmla="*/ 98334 w 3087150"/>
                  <a:gd name="connsiteY2" fmla="*/ 207146 h 500109"/>
                  <a:gd name="connsiteX3" fmla="*/ 1811725 w 3087150"/>
                  <a:gd name="connsiteY3" fmla="*/ 0 h 500109"/>
                  <a:gd name="connsiteX4" fmla="*/ 3087150 w 3087150"/>
                  <a:gd name="connsiteY4" fmla="*/ 192350 h 500109"/>
                  <a:gd name="connsiteX5" fmla="*/ 3075313 w 3087150"/>
                  <a:gd name="connsiteY5" fmla="*/ 221942 h 500109"/>
                  <a:gd name="connsiteX6" fmla="*/ 1373760 w 3087150"/>
                  <a:gd name="connsiteY6" fmla="*/ 497150 h 500109"/>
                  <a:gd name="connsiteX7" fmla="*/ 1175492 w 3087150"/>
                  <a:gd name="connsiteY7" fmla="*/ 500109 h 500109"/>
                  <a:gd name="connsiteX0" fmla="*/ 1175492 w 3087150"/>
                  <a:gd name="connsiteY0" fmla="*/ 500109 h 500109"/>
                  <a:gd name="connsiteX1" fmla="*/ 9558 w 3087150"/>
                  <a:gd name="connsiteY1" fmla="*/ 221942 h 500109"/>
                  <a:gd name="connsiteX2" fmla="*/ 98334 w 3087150"/>
                  <a:gd name="connsiteY2" fmla="*/ 207146 h 500109"/>
                  <a:gd name="connsiteX3" fmla="*/ 1811725 w 3087150"/>
                  <a:gd name="connsiteY3" fmla="*/ 0 h 500109"/>
                  <a:gd name="connsiteX4" fmla="*/ 3087150 w 3087150"/>
                  <a:gd name="connsiteY4" fmla="*/ 192350 h 500109"/>
                  <a:gd name="connsiteX5" fmla="*/ 3034100 w 3087150"/>
                  <a:gd name="connsiteY5" fmla="*/ 229670 h 500109"/>
                  <a:gd name="connsiteX6" fmla="*/ 1373760 w 3087150"/>
                  <a:gd name="connsiteY6" fmla="*/ 497150 h 500109"/>
                  <a:gd name="connsiteX7" fmla="*/ 1175492 w 3087150"/>
                  <a:gd name="connsiteY7" fmla="*/ 500109 h 500109"/>
                  <a:gd name="connsiteX0" fmla="*/ 1175492 w 3087150"/>
                  <a:gd name="connsiteY0" fmla="*/ 500109 h 500109"/>
                  <a:gd name="connsiteX1" fmla="*/ 9558 w 3087150"/>
                  <a:gd name="connsiteY1" fmla="*/ 221942 h 500109"/>
                  <a:gd name="connsiteX2" fmla="*/ 98334 w 3087150"/>
                  <a:gd name="connsiteY2" fmla="*/ 207146 h 500109"/>
                  <a:gd name="connsiteX3" fmla="*/ 1811725 w 3087150"/>
                  <a:gd name="connsiteY3" fmla="*/ 0 h 500109"/>
                  <a:gd name="connsiteX4" fmla="*/ 3087150 w 3087150"/>
                  <a:gd name="connsiteY4" fmla="*/ 192350 h 500109"/>
                  <a:gd name="connsiteX5" fmla="*/ 3034100 w 3087150"/>
                  <a:gd name="connsiteY5" fmla="*/ 229670 h 500109"/>
                  <a:gd name="connsiteX6" fmla="*/ 1373760 w 3087150"/>
                  <a:gd name="connsiteY6" fmla="*/ 497150 h 500109"/>
                  <a:gd name="connsiteX7" fmla="*/ 1175492 w 3087150"/>
                  <a:gd name="connsiteY7" fmla="*/ 500109 h 500109"/>
                  <a:gd name="connsiteX0" fmla="*/ 1175492 w 3095831"/>
                  <a:gd name="connsiteY0" fmla="*/ 500109 h 500109"/>
                  <a:gd name="connsiteX1" fmla="*/ 9558 w 3095831"/>
                  <a:gd name="connsiteY1" fmla="*/ 221942 h 500109"/>
                  <a:gd name="connsiteX2" fmla="*/ 98334 w 3095831"/>
                  <a:gd name="connsiteY2" fmla="*/ 207146 h 500109"/>
                  <a:gd name="connsiteX3" fmla="*/ 1811725 w 3095831"/>
                  <a:gd name="connsiteY3" fmla="*/ 0 h 500109"/>
                  <a:gd name="connsiteX4" fmla="*/ 3087150 w 3095831"/>
                  <a:gd name="connsiteY4" fmla="*/ 192350 h 500109"/>
                  <a:gd name="connsiteX5" fmla="*/ 3034100 w 3095831"/>
                  <a:gd name="connsiteY5" fmla="*/ 229670 h 500109"/>
                  <a:gd name="connsiteX6" fmla="*/ 1373760 w 3095831"/>
                  <a:gd name="connsiteY6" fmla="*/ 497150 h 500109"/>
                  <a:gd name="connsiteX7" fmla="*/ 1175492 w 3095831"/>
                  <a:gd name="connsiteY7" fmla="*/ 500109 h 500109"/>
                  <a:gd name="connsiteX0" fmla="*/ 1175492 w 3095831"/>
                  <a:gd name="connsiteY0" fmla="*/ 500109 h 503919"/>
                  <a:gd name="connsiteX1" fmla="*/ 9558 w 3095831"/>
                  <a:gd name="connsiteY1" fmla="*/ 221942 h 503919"/>
                  <a:gd name="connsiteX2" fmla="*/ 98334 w 3095831"/>
                  <a:gd name="connsiteY2" fmla="*/ 207146 h 503919"/>
                  <a:gd name="connsiteX3" fmla="*/ 1811725 w 3095831"/>
                  <a:gd name="connsiteY3" fmla="*/ 0 h 503919"/>
                  <a:gd name="connsiteX4" fmla="*/ 3087150 w 3095831"/>
                  <a:gd name="connsiteY4" fmla="*/ 192350 h 503919"/>
                  <a:gd name="connsiteX5" fmla="*/ 3034100 w 3095831"/>
                  <a:gd name="connsiteY5" fmla="*/ 229670 h 503919"/>
                  <a:gd name="connsiteX6" fmla="*/ 1373760 w 3095831"/>
                  <a:gd name="connsiteY6" fmla="*/ 497150 h 503919"/>
                  <a:gd name="connsiteX7" fmla="*/ 1175492 w 3095831"/>
                  <a:gd name="connsiteY7" fmla="*/ 500109 h 503919"/>
                  <a:gd name="connsiteX0" fmla="*/ 1175492 w 3095831"/>
                  <a:gd name="connsiteY0" fmla="*/ 500109 h 509394"/>
                  <a:gd name="connsiteX1" fmla="*/ 9558 w 3095831"/>
                  <a:gd name="connsiteY1" fmla="*/ 221942 h 509394"/>
                  <a:gd name="connsiteX2" fmla="*/ 98334 w 3095831"/>
                  <a:gd name="connsiteY2" fmla="*/ 207146 h 509394"/>
                  <a:gd name="connsiteX3" fmla="*/ 1811725 w 3095831"/>
                  <a:gd name="connsiteY3" fmla="*/ 0 h 509394"/>
                  <a:gd name="connsiteX4" fmla="*/ 3087150 w 3095831"/>
                  <a:gd name="connsiteY4" fmla="*/ 192350 h 509394"/>
                  <a:gd name="connsiteX5" fmla="*/ 3034100 w 3095831"/>
                  <a:gd name="connsiteY5" fmla="*/ 229670 h 509394"/>
                  <a:gd name="connsiteX6" fmla="*/ 1373760 w 3095831"/>
                  <a:gd name="connsiteY6" fmla="*/ 497150 h 509394"/>
                  <a:gd name="connsiteX7" fmla="*/ 1175492 w 3095831"/>
                  <a:gd name="connsiteY7" fmla="*/ 500109 h 509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95831" h="509394">
                    <a:moveTo>
                      <a:pt x="1175492" y="500109"/>
                    </a:moveTo>
                    <a:lnTo>
                      <a:pt x="9558" y="221942"/>
                    </a:lnTo>
                    <a:cubicBezTo>
                      <a:pt x="-25953" y="214051"/>
                      <a:pt x="45068" y="212078"/>
                      <a:pt x="98334" y="207146"/>
                    </a:cubicBezTo>
                    <a:lnTo>
                      <a:pt x="1811725" y="0"/>
                    </a:lnTo>
                    <a:lnTo>
                      <a:pt x="3087150" y="192350"/>
                    </a:lnTo>
                    <a:cubicBezTo>
                      <a:pt x="3118407" y="202214"/>
                      <a:pt x="3056935" y="222382"/>
                      <a:pt x="3034100" y="229670"/>
                    </a:cubicBezTo>
                    <a:lnTo>
                      <a:pt x="1373760" y="497150"/>
                    </a:lnTo>
                    <a:cubicBezTo>
                      <a:pt x="1289641" y="511015"/>
                      <a:pt x="1257036" y="514578"/>
                      <a:pt x="1175492" y="500109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3" name="任意多边形: 形状 902">
                <a:extLst>
                  <a:ext uri="{FF2B5EF4-FFF2-40B4-BE49-F238E27FC236}">
                    <a16:creationId xmlns:a16="http://schemas.microsoft.com/office/drawing/2014/main" id="{E4C481BC-20B0-4CF5-8F8E-752B4001921B}"/>
                  </a:ext>
                </a:extLst>
              </p:cNvPr>
              <p:cNvSpPr/>
              <p:nvPr/>
            </p:nvSpPr>
            <p:spPr>
              <a:xfrm>
                <a:off x="-2015396" y="3750481"/>
                <a:ext cx="1780280" cy="308630"/>
              </a:xfrm>
              <a:custGeom>
                <a:avLst/>
                <a:gdLst>
                  <a:gd name="connsiteX0" fmla="*/ 443346 w 1801091"/>
                  <a:gd name="connsiteY0" fmla="*/ 295564 h 304800"/>
                  <a:gd name="connsiteX1" fmla="*/ 0 w 1801091"/>
                  <a:gd name="connsiteY1" fmla="*/ 181649 h 304800"/>
                  <a:gd name="connsiteX2" fmla="*/ 9236 w 1801091"/>
                  <a:gd name="connsiteY2" fmla="*/ 169334 h 304800"/>
                  <a:gd name="connsiteX3" fmla="*/ 1370061 w 1801091"/>
                  <a:gd name="connsiteY3" fmla="*/ 0 h 304800"/>
                  <a:gd name="connsiteX4" fmla="*/ 1788776 w 1801091"/>
                  <a:gd name="connsiteY4" fmla="*/ 76970 h 304800"/>
                  <a:gd name="connsiteX5" fmla="*/ 1801091 w 1801091"/>
                  <a:gd name="connsiteY5" fmla="*/ 113916 h 304800"/>
                  <a:gd name="connsiteX6" fmla="*/ 572655 w 1801091"/>
                  <a:gd name="connsiteY6" fmla="*/ 304800 h 304800"/>
                  <a:gd name="connsiteX7" fmla="*/ 443346 w 1801091"/>
                  <a:gd name="connsiteY7" fmla="*/ 295564 h 304800"/>
                  <a:gd name="connsiteX0" fmla="*/ 443346 w 1801091"/>
                  <a:gd name="connsiteY0" fmla="*/ 295564 h 304800"/>
                  <a:gd name="connsiteX1" fmla="*/ 0 w 1801091"/>
                  <a:gd name="connsiteY1" fmla="*/ 181649 h 304800"/>
                  <a:gd name="connsiteX2" fmla="*/ 9236 w 1801091"/>
                  <a:gd name="connsiteY2" fmla="*/ 169334 h 304800"/>
                  <a:gd name="connsiteX3" fmla="*/ 1370061 w 1801091"/>
                  <a:gd name="connsiteY3" fmla="*/ 0 h 304800"/>
                  <a:gd name="connsiteX4" fmla="*/ 1788776 w 1801091"/>
                  <a:gd name="connsiteY4" fmla="*/ 76970 h 304800"/>
                  <a:gd name="connsiteX5" fmla="*/ 1801091 w 1801091"/>
                  <a:gd name="connsiteY5" fmla="*/ 113916 h 304800"/>
                  <a:gd name="connsiteX6" fmla="*/ 572655 w 1801091"/>
                  <a:gd name="connsiteY6" fmla="*/ 304800 h 304800"/>
                  <a:gd name="connsiteX7" fmla="*/ 443346 w 1801091"/>
                  <a:gd name="connsiteY7" fmla="*/ 295564 h 304800"/>
                  <a:gd name="connsiteX0" fmla="*/ 443346 w 1801091"/>
                  <a:gd name="connsiteY0" fmla="*/ 295564 h 308630"/>
                  <a:gd name="connsiteX1" fmla="*/ 0 w 1801091"/>
                  <a:gd name="connsiteY1" fmla="*/ 181649 h 308630"/>
                  <a:gd name="connsiteX2" fmla="*/ 9236 w 1801091"/>
                  <a:gd name="connsiteY2" fmla="*/ 169334 h 308630"/>
                  <a:gd name="connsiteX3" fmla="*/ 1370061 w 1801091"/>
                  <a:gd name="connsiteY3" fmla="*/ 0 h 308630"/>
                  <a:gd name="connsiteX4" fmla="*/ 1788776 w 1801091"/>
                  <a:gd name="connsiteY4" fmla="*/ 76970 h 308630"/>
                  <a:gd name="connsiteX5" fmla="*/ 1801091 w 1801091"/>
                  <a:gd name="connsiteY5" fmla="*/ 113916 h 308630"/>
                  <a:gd name="connsiteX6" fmla="*/ 572655 w 1801091"/>
                  <a:gd name="connsiteY6" fmla="*/ 304800 h 308630"/>
                  <a:gd name="connsiteX7" fmla="*/ 443346 w 1801091"/>
                  <a:gd name="connsiteY7" fmla="*/ 295564 h 308630"/>
                  <a:gd name="connsiteX0" fmla="*/ 443346 w 1804053"/>
                  <a:gd name="connsiteY0" fmla="*/ 295564 h 308630"/>
                  <a:gd name="connsiteX1" fmla="*/ 0 w 1804053"/>
                  <a:gd name="connsiteY1" fmla="*/ 181649 h 308630"/>
                  <a:gd name="connsiteX2" fmla="*/ 9236 w 1804053"/>
                  <a:gd name="connsiteY2" fmla="*/ 169334 h 308630"/>
                  <a:gd name="connsiteX3" fmla="*/ 1370061 w 1804053"/>
                  <a:gd name="connsiteY3" fmla="*/ 0 h 308630"/>
                  <a:gd name="connsiteX4" fmla="*/ 1788776 w 1804053"/>
                  <a:gd name="connsiteY4" fmla="*/ 76970 h 308630"/>
                  <a:gd name="connsiteX5" fmla="*/ 1801091 w 1804053"/>
                  <a:gd name="connsiteY5" fmla="*/ 113916 h 308630"/>
                  <a:gd name="connsiteX6" fmla="*/ 572655 w 1804053"/>
                  <a:gd name="connsiteY6" fmla="*/ 304800 h 308630"/>
                  <a:gd name="connsiteX7" fmla="*/ 443346 w 1804053"/>
                  <a:gd name="connsiteY7" fmla="*/ 295564 h 308630"/>
                  <a:gd name="connsiteX0" fmla="*/ 443346 w 1814342"/>
                  <a:gd name="connsiteY0" fmla="*/ 295564 h 308630"/>
                  <a:gd name="connsiteX1" fmla="*/ 0 w 1814342"/>
                  <a:gd name="connsiteY1" fmla="*/ 181649 h 308630"/>
                  <a:gd name="connsiteX2" fmla="*/ 9236 w 1814342"/>
                  <a:gd name="connsiteY2" fmla="*/ 169334 h 308630"/>
                  <a:gd name="connsiteX3" fmla="*/ 1370061 w 1814342"/>
                  <a:gd name="connsiteY3" fmla="*/ 0 h 308630"/>
                  <a:gd name="connsiteX4" fmla="*/ 1788776 w 1814342"/>
                  <a:gd name="connsiteY4" fmla="*/ 76970 h 308630"/>
                  <a:gd name="connsiteX5" fmla="*/ 1801091 w 1814342"/>
                  <a:gd name="connsiteY5" fmla="*/ 113916 h 308630"/>
                  <a:gd name="connsiteX6" fmla="*/ 572655 w 1814342"/>
                  <a:gd name="connsiteY6" fmla="*/ 304800 h 308630"/>
                  <a:gd name="connsiteX7" fmla="*/ 443346 w 1814342"/>
                  <a:gd name="connsiteY7" fmla="*/ 295564 h 308630"/>
                  <a:gd name="connsiteX0" fmla="*/ 443346 w 1807770"/>
                  <a:gd name="connsiteY0" fmla="*/ 295564 h 308630"/>
                  <a:gd name="connsiteX1" fmla="*/ 0 w 1807770"/>
                  <a:gd name="connsiteY1" fmla="*/ 181649 h 308630"/>
                  <a:gd name="connsiteX2" fmla="*/ 9236 w 1807770"/>
                  <a:gd name="connsiteY2" fmla="*/ 169334 h 308630"/>
                  <a:gd name="connsiteX3" fmla="*/ 1370061 w 1807770"/>
                  <a:gd name="connsiteY3" fmla="*/ 0 h 308630"/>
                  <a:gd name="connsiteX4" fmla="*/ 1757820 w 1807770"/>
                  <a:gd name="connsiteY4" fmla="*/ 69826 h 308630"/>
                  <a:gd name="connsiteX5" fmla="*/ 1801091 w 1807770"/>
                  <a:gd name="connsiteY5" fmla="*/ 113916 h 308630"/>
                  <a:gd name="connsiteX6" fmla="*/ 572655 w 1807770"/>
                  <a:gd name="connsiteY6" fmla="*/ 304800 h 308630"/>
                  <a:gd name="connsiteX7" fmla="*/ 443346 w 1807770"/>
                  <a:gd name="connsiteY7" fmla="*/ 295564 h 308630"/>
                  <a:gd name="connsiteX0" fmla="*/ 443346 w 1791835"/>
                  <a:gd name="connsiteY0" fmla="*/ 295564 h 308630"/>
                  <a:gd name="connsiteX1" fmla="*/ 0 w 1791835"/>
                  <a:gd name="connsiteY1" fmla="*/ 181649 h 308630"/>
                  <a:gd name="connsiteX2" fmla="*/ 9236 w 1791835"/>
                  <a:gd name="connsiteY2" fmla="*/ 169334 h 308630"/>
                  <a:gd name="connsiteX3" fmla="*/ 1370061 w 1791835"/>
                  <a:gd name="connsiteY3" fmla="*/ 0 h 308630"/>
                  <a:gd name="connsiteX4" fmla="*/ 1757820 w 1791835"/>
                  <a:gd name="connsiteY4" fmla="*/ 69826 h 308630"/>
                  <a:gd name="connsiteX5" fmla="*/ 1782041 w 1791835"/>
                  <a:gd name="connsiteY5" fmla="*/ 116297 h 308630"/>
                  <a:gd name="connsiteX6" fmla="*/ 572655 w 1791835"/>
                  <a:gd name="connsiteY6" fmla="*/ 304800 h 308630"/>
                  <a:gd name="connsiteX7" fmla="*/ 443346 w 1791835"/>
                  <a:gd name="connsiteY7" fmla="*/ 295564 h 308630"/>
                  <a:gd name="connsiteX0" fmla="*/ 443346 w 1797111"/>
                  <a:gd name="connsiteY0" fmla="*/ 295564 h 308630"/>
                  <a:gd name="connsiteX1" fmla="*/ 0 w 1797111"/>
                  <a:gd name="connsiteY1" fmla="*/ 181649 h 308630"/>
                  <a:gd name="connsiteX2" fmla="*/ 9236 w 1797111"/>
                  <a:gd name="connsiteY2" fmla="*/ 169334 h 308630"/>
                  <a:gd name="connsiteX3" fmla="*/ 1370061 w 1797111"/>
                  <a:gd name="connsiteY3" fmla="*/ 0 h 308630"/>
                  <a:gd name="connsiteX4" fmla="*/ 1757820 w 1797111"/>
                  <a:gd name="connsiteY4" fmla="*/ 69826 h 308630"/>
                  <a:gd name="connsiteX5" fmla="*/ 1782041 w 1797111"/>
                  <a:gd name="connsiteY5" fmla="*/ 116297 h 308630"/>
                  <a:gd name="connsiteX6" fmla="*/ 572655 w 1797111"/>
                  <a:gd name="connsiteY6" fmla="*/ 304800 h 308630"/>
                  <a:gd name="connsiteX7" fmla="*/ 443346 w 1797111"/>
                  <a:gd name="connsiteY7" fmla="*/ 295564 h 308630"/>
                  <a:gd name="connsiteX0" fmla="*/ 509357 w 1863122"/>
                  <a:gd name="connsiteY0" fmla="*/ 295564 h 308630"/>
                  <a:gd name="connsiteX1" fmla="*/ 189836 w 1863122"/>
                  <a:gd name="connsiteY1" fmla="*/ 212605 h 308630"/>
                  <a:gd name="connsiteX2" fmla="*/ 75247 w 1863122"/>
                  <a:gd name="connsiteY2" fmla="*/ 169334 h 308630"/>
                  <a:gd name="connsiteX3" fmla="*/ 1436072 w 1863122"/>
                  <a:gd name="connsiteY3" fmla="*/ 0 h 308630"/>
                  <a:gd name="connsiteX4" fmla="*/ 1823831 w 1863122"/>
                  <a:gd name="connsiteY4" fmla="*/ 69826 h 308630"/>
                  <a:gd name="connsiteX5" fmla="*/ 1848052 w 1863122"/>
                  <a:gd name="connsiteY5" fmla="*/ 116297 h 308630"/>
                  <a:gd name="connsiteX6" fmla="*/ 638666 w 1863122"/>
                  <a:gd name="connsiteY6" fmla="*/ 304800 h 308630"/>
                  <a:gd name="connsiteX7" fmla="*/ 509357 w 1863122"/>
                  <a:gd name="connsiteY7" fmla="*/ 295564 h 308630"/>
                  <a:gd name="connsiteX0" fmla="*/ 439125 w 1792890"/>
                  <a:gd name="connsiteY0" fmla="*/ 295564 h 308630"/>
                  <a:gd name="connsiteX1" fmla="*/ 119604 w 1792890"/>
                  <a:gd name="connsiteY1" fmla="*/ 212605 h 308630"/>
                  <a:gd name="connsiteX2" fmla="*/ 5015 w 1792890"/>
                  <a:gd name="connsiteY2" fmla="*/ 169334 h 308630"/>
                  <a:gd name="connsiteX3" fmla="*/ 1365840 w 1792890"/>
                  <a:gd name="connsiteY3" fmla="*/ 0 h 308630"/>
                  <a:gd name="connsiteX4" fmla="*/ 1753599 w 1792890"/>
                  <a:gd name="connsiteY4" fmla="*/ 69826 h 308630"/>
                  <a:gd name="connsiteX5" fmla="*/ 1777820 w 1792890"/>
                  <a:gd name="connsiteY5" fmla="*/ 116297 h 308630"/>
                  <a:gd name="connsiteX6" fmla="*/ 568434 w 1792890"/>
                  <a:gd name="connsiteY6" fmla="*/ 304800 h 308630"/>
                  <a:gd name="connsiteX7" fmla="*/ 439125 w 1792890"/>
                  <a:gd name="connsiteY7" fmla="*/ 295564 h 308630"/>
                  <a:gd name="connsiteX0" fmla="*/ 442314 w 1796079"/>
                  <a:gd name="connsiteY0" fmla="*/ 295564 h 308630"/>
                  <a:gd name="connsiteX1" fmla="*/ 122793 w 1796079"/>
                  <a:gd name="connsiteY1" fmla="*/ 212605 h 308630"/>
                  <a:gd name="connsiteX2" fmla="*/ 8204 w 1796079"/>
                  <a:gd name="connsiteY2" fmla="*/ 169334 h 308630"/>
                  <a:gd name="connsiteX3" fmla="*/ 1369029 w 1796079"/>
                  <a:gd name="connsiteY3" fmla="*/ 0 h 308630"/>
                  <a:gd name="connsiteX4" fmla="*/ 1756788 w 1796079"/>
                  <a:gd name="connsiteY4" fmla="*/ 69826 h 308630"/>
                  <a:gd name="connsiteX5" fmla="*/ 1781009 w 1796079"/>
                  <a:gd name="connsiteY5" fmla="*/ 116297 h 308630"/>
                  <a:gd name="connsiteX6" fmla="*/ 571623 w 1796079"/>
                  <a:gd name="connsiteY6" fmla="*/ 304800 h 308630"/>
                  <a:gd name="connsiteX7" fmla="*/ 442314 w 1796079"/>
                  <a:gd name="connsiteY7" fmla="*/ 295564 h 308630"/>
                  <a:gd name="connsiteX0" fmla="*/ 442314 w 1796079"/>
                  <a:gd name="connsiteY0" fmla="*/ 295564 h 308630"/>
                  <a:gd name="connsiteX1" fmla="*/ 122793 w 1796079"/>
                  <a:gd name="connsiteY1" fmla="*/ 212605 h 308630"/>
                  <a:gd name="connsiteX2" fmla="*/ 8204 w 1796079"/>
                  <a:gd name="connsiteY2" fmla="*/ 169334 h 308630"/>
                  <a:gd name="connsiteX3" fmla="*/ 1369029 w 1796079"/>
                  <a:gd name="connsiteY3" fmla="*/ 0 h 308630"/>
                  <a:gd name="connsiteX4" fmla="*/ 1756788 w 1796079"/>
                  <a:gd name="connsiteY4" fmla="*/ 69826 h 308630"/>
                  <a:gd name="connsiteX5" fmla="*/ 1781009 w 1796079"/>
                  <a:gd name="connsiteY5" fmla="*/ 116297 h 308630"/>
                  <a:gd name="connsiteX6" fmla="*/ 571623 w 1796079"/>
                  <a:gd name="connsiteY6" fmla="*/ 304800 h 308630"/>
                  <a:gd name="connsiteX7" fmla="*/ 442314 w 1796079"/>
                  <a:gd name="connsiteY7" fmla="*/ 295564 h 308630"/>
                  <a:gd name="connsiteX0" fmla="*/ 442314 w 1780280"/>
                  <a:gd name="connsiteY0" fmla="*/ 295564 h 308630"/>
                  <a:gd name="connsiteX1" fmla="*/ 122793 w 1780280"/>
                  <a:gd name="connsiteY1" fmla="*/ 212605 h 308630"/>
                  <a:gd name="connsiteX2" fmla="*/ 8204 w 1780280"/>
                  <a:gd name="connsiteY2" fmla="*/ 169334 h 308630"/>
                  <a:gd name="connsiteX3" fmla="*/ 1369029 w 1780280"/>
                  <a:gd name="connsiteY3" fmla="*/ 0 h 308630"/>
                  <a:gd name="connsiteX4" fmla="*/ 1756788 w 1780280"/>
                  <a:gd name="connsiteY4" fmla="*/ 69826 h 308630"/>
                  <a:gd name="connsiteX5" fmla="*/ 1757196 w 1780280"/>
                  <a:gd name="connsiteY5" fmla="*/ 116297 h 308630"/>
                  <a:gd name="connsiteX6" fmla="*/ 571623 w 1780280"/>
                  <a:gd name="connsiteY6" fmla="*/ 304800 h 308630"/>
                  <a:gd name="connsiteX7" fmla="*/ 442314 w 1780280"/>
                  <a:gd name="connsiteY7" fmla="*/ 295564 h 30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0280" h="308630">
                    <a:moveTo>
                      <a:pt x="442314" y="295564"/>
                    </a:moveTo>
                    <a:lnTo>
                      <a:pt x="122793" y="212605"/>
                    </a:lnTo>
                    <a:cubicBezTo>
                      <a:pt x="29828" y="188656"/>
                      <a:pt x="-20909" y="173812"/>
                      <a:pt x="8204" y="169334"/>
                    </a:cubicBezTo>
                    <a:cubicBezTo>
                      <a:pt x="216462" y="137301"/>
                      <a:pt x="915421" y="56445"/>
                      <a:pt x="1369029" y="0"/>
                    </a:cubicBezTo>
                    <a:lnTo>
                      <a:pt x="1756788" y="69826"/>
                    </a:lnTo>
                    <a:cubicBezTo>
                      <a:pt x="1784706" y="77379"/>
                      <a:pt x="1791191" y="106364"/>
                      <a:pt x="1757196" y="116297"/>
                    </a:cubicBezTo>
                    <a:lnTo>
                      <a:pt x="571623" y="304800"/>
                    </a:lnTo>
                    <a:cubicBezTo>
                      <a:pt x="523757" y="313628"/>
                      <a:pt x="485417" y="305786"/>
                      <a:pt x="442314" y="295564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4" name="任意多边形: 形状 903">
                <a:extLst>
                  <a:ext uri="{FF2B5EF4-FFF2-40B4-BE49-F238E27FC236}">
                    <a16:creationId xmlns:a16="http://schemas.microsoft.com/office/drawing/2014/main" id="{BCC2B196-57E8-49FF-A931-FD32523B8BBC}"/>
                  </a:ext>
                </a:extLst>
              </p:cNvPr>
              <p:cNvSpPr/>
              <p:nvPr/>
            </p:nvSpPr>
            <p:spPr>
              <a:xfrm>
                <a:off x="-833114" y="3918564"/>
                <a:ext cx="912019" cy="166688"/>
              </a:xfrm>
              <a:custGeom>
                <a:avLst/>
                <a:gdLst>
                  <a:gd name="connsiteX0" fmla="*/ 395288 w 912019"/>
                  <a:gd name="connsiteY0" fmla="*/ 176213 h 176213"/>
                  <a:gd name="connsiteX1" fmla="*/ 0 w 912019"/>
                  <a:gd name="connsiteY1" fmla="*/ 85725 h 176213"/>
                  <a:gd name="connsiteX2" fmla="*/ 502444 w 912019"/>
                  <a:gd name="connsiteY2" fmla="*/ 0 h 176213"/>
                  <a:gd name="connsiteX3" fmla="*/ 912019 w 912019"/>
                  <a:gd name="connsiteY3" fmla="*/ 78581 h 176213"/>
                  <a:gd name="connsiteX4" fmla="*/ 878681 w 912019"/>
                  <a:gd name="connsiteY4" fmla="*/ 78581 h 176213"/>
                  <a:gd name="connsiteX5" fmla="*/ 395288 w 912019"/>
                  <a:gd name="connsiteY5" fmla="*/ 176213 h 176213"/>
                  <a:gd name="connsiteX0" fmla="*/ 395288 w 912019"/>
                  <a:gd name="connsiteY0" fmla="*/ 176213 h 176213"/>
                  <a:gd name="connsiteX1" fmla="*/ 0 w 912019"/>
                  <a:gd name="connsiteY1" fmla="*/ 85725 h 176213"/>
                  <a:gd name="connsiteX2" fmla="*/ 502444 w 912019"/>
                  <a:gd name="connsiteY2" fmla="*/ 0 h 176213"/>
                  <a:gd name="connsiteX3" fmla="*/ 912019 w 912019"/>
                  <a:gd name="connsiteY3" fmla="*/ 78581 h 176213"/>
                  <a:gd name="connsiteX4" fmla="*/ 395288 w 912019"/>
                  <a:gd name="connsiteY4" fmla="*/ 176213 h 176213"/>
                  <a:gd name="connsiteX0" fmla="*/ 388145 w 912019"/>
                  <a:gd name="connsiteY0" fmla="*/ 166688 h 166688"/>
                  <a:gd name="connsiteX1" fmla="*/ 0 w 912019"/>
                  <a:gd name="connsiteY1" fmla="*/ 85725 h 166688"/>
                  <a:gd name="connsiteX2" fmla="*/ 502444 w 912019"/>
                  <a:gd name="connsiteY2" fmla="*/ 0 h 166688"/>
                  <a:gd name="connsiteX3" fmla="*/ 912019 w 912019"/>
                  <a:gd name="connsiteY3" fmla="*/ 78581 h 166688"/>
                  <a:gd name="connsiteX4" fmla="*/ 388145 w 912019"/>
                  <a:gd name="connsiteY4" fmla="*/ 166688 h 16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19" h="166688">
                    <a:moveTo>
                      <a:pt x="388145" y="166688"/>
                    </a:moveTo>
                    <a:lnTo>
                      <a:pt x="0" y="85725"/>
                    </a:lnTo>
                    <a:lnTo>
                      <a:pt x="502444" y="0"/>
                    </a:lnTo>
                    <a:lnTo>
                      <a:pt x="912019" y="78581"/>
                    </a:lnTo>
                    <a:lnTo>
                      <a:pt x="388145" y="166688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5" name="任意多边形: 形状 904">
                <a:extLst>
                  <a:ext uri="{FF2B5EF4-FFF2-40B4-BE49-F238E27FC236}">
                    <a16:creationId xmlns:a16="http://schemas.microsoft.com/office/drawing/2014/main" id="{B34143B3-4D51-4CEA-811D-42154DB55061}"/>
                  </a:ext>
                </a:extLst>
              </p:cNvPr>
              <p:cNvSpPr/>
              <p:nvPr/>
            </p:nvSpPr>
            <p:spPr>
              <a:xfrm>
                <a:off x="-2647626" y="2335033"/>
                <a:ext cx="2013579" cy="1507331"/>
              </a:xfrm>
              <a:custGeom>
                <a:avLst/>
                <a:gdLst>
                  <a:gd name="connsiteX0" fmla="*/ 288131 w 1997868"/>
                  <a:gd name="connsiteY0" fmla="*/ 1507331 h 1507331"/>
                  <a:gd name="connsiteX1" fmla="*/ 0 w 1997868"/>
                  <a:gd name="connsiteY1" fmla="*/ 0 h 1507331"/>
                  <a:gd name="connsiteX2" fmla="*/ 1724025 w 1997868"/>
                  <a:gd name="connsiteY2" fmla="*/ 26194 h 1507331"/>
                  <a:gd name="connsiteX3" fmla="*/ 1997868 w 1997868"/>
                  <a:gd name="connsiteY3" fmla="*/ 1319212 h 1507331"/>
                  <a:gd name="connsiteX4" fmla="*/ 288131 w 1997868"/>
                  <a:gd name="connsiteY4" fmla="*/ 1507331 h 1507331"/>
                  <a:gd name="connsiteX0" fmla="*/ 288131 w 2013579"/>
                  <a:gd name="connsiteY0" fmla="*/ 1507331 h 1507331"/>
                  <a:gd name="connsiteX1" fmla="*/ 0 w 2013579"/>
                  <a:gd name="connsiteY1" fmla="*/ 0 h 1507331"/>
                  <a:gd name="connsiteX2" fmla="*/ 1724025 w 2013579"/>
                  <a:gd name="connsiteY2" fmla="*/ 26194 h 1507331"/>
                  <a:gd name="connsiteX3" fmla="*/ 2013579 w 2013579"/>
                  <a:gd name="connsiteY3" fmla="*/ 1316069 h 1507331"/>
                  <a:gd name="connsiteX4" fmla="*/ 288131 w 2013579"/>
                  <a:gd name="connsiteY4" fmla="*/ 1507331 h 150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3579" h="1507331">
                    <a:moveTo>
                      <a:pt x="288131" y="1507331"/>
                    </a:moveTo>
                    <a:lnTo>
                      <a:pt x="0" y="0"/>
                    </a:lnTo>
                    <a:lnTo>
                      <a:pt x="1724025" y="26194"/>
                    </a:lnTo>
                    <a:lnTo>
                      <a:pt x="2013579" y="1316069"/>
                    </a:lnTo>
                    <a:lnTo>
                      <a:pt x="288131" y="150733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6" name="任意多边形: 形状 905">
                <a:extLst>
                  <a:ext uri="{FF2B5EF4-FFF2-40B4-BE49-F238E27FC236}">
                    <a16:creationId xmlns:a16="http://schemas.microsoft.com/office/drawing/2014/main" id="{D66E4F5F-CAA8-4508-B902-15C81116FF3B}"/>
                  </a:ext>
                </a:extLst>
              </p:cNvPr>
              <p:cNvSpPr/>
              <p:nvPr/>
            </p:nvSpPr>
            <p:spPr>
              <a:xfrm>
                <a:off x="-2350676" y="3934150"/>
                <a:ext cx="4461" cy="102591"/>
              </a:xfrm>
              <a:custGeom>
                <a:avLst/>
                <a:gdLst>
                  <a:gd name="connsiteX0" fmla="*/ 0 w 4461"/>
                  <a:gd name="connsiteY0" fmla="*/ 0 h 102591"/>
                  <a:gd name="connsiteX1" fmla="*/ 4461 w 4461"/>
                  <a:gd name="connsiteY1" fmla="*/ 102591 h 10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1" h="102591">
                    <a:moveTo>
                      <a:pt x="0" y="0"/>
                    </a:moveTo>
                    <a:lnTo>
                      <a:pt x="4461" y="10259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0" name="组合 549">
              <a:extLst>
                <a:ext uri="{FF2B5EF4-FFF2-40B4-BE49-F238E27FC236}">
                  <a16:creationId xmlns:a16="http://schemas.microsoft.com/office/drawing/2014/main" id="{0D4B5796-0DF0-4B29-843E-7140A9F13F2E}"/>
                </a:ext>
              </a:extLst>
            </p:cNvPr>
            <p:cNvGrpSpPr/>
            <p:nvPr/>
          </p:nvGrpSpPr>
          <p:grpSpPr>
            <a:xfrm rot="16200000">
              <a:off x="4103656" y="5618347"/>
              <a:ext cx="373880" cy="76509"/>
              <a:chOff x="2968411" y="695878"/>
              <a:chExt cx="5651333" cy="1156458"/>
            </a:xfrm>
          </p:grpSpPr>
          <p:sp>
            <p:nvSpPr>
              <p:cNvPr id="894" name="矩形 50">
                <a:extLst>
                  <a:ext uri="{FF2B5EF4-FFF2-40B4-BE49-F238E27FC236}">
                    <a16:creationId xmlns:a16="http://schemas.microsoft.com/office/drawing/2014/main" id="{8120F966-7A7A-4C11-BC24-AC5A585F2090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5" name="矩形 51">
                <a:extLst>
                  <a:ext uri="{FF2B5EF4-FFF2-40B4-BE49-F238E27FC236}">
                    <a16:creationId xmlns:a16="http://schemas.microsoft.com/office/drawing/2014/main" id="{F961F914-57CE-43CF-91CF-174748A1A61D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6" name="矩形 51">
                <a:extLst>
                  <a:ext uri="{FF2B5EF4-FFF2-40B4-BE49-F238E27FC236}">
                    <a16:creationId xmlns:a16="http://schemas.microsoft.com/office/drawing/2014/main" id="{4D79F0F0-2005-48E2-9045-FAE4BEE67F3B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7" name="任意多边形: 形状 896">
                <a:extLst>
                  <a:ext uri="{FF2B5EF4-FFF2-40B4-BE49-F238E27FC236}">
                    <a16:creationId xmlns:a16="http://schemas.microsoft.com/office/drawing/2014/main" id="{C535A4F3-5EB3-42A6-9EEA-22DF4509A17A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8" name="任意多边形: 形状 897">
                <a:extLst>
                  <a:ext uri="{FF2B5EF4-FFF2-40B4-BE49-F238E27FC236}">
                    <a16:creationId xmlns:a16="http://schemas.microsoft.com/office/drawing/2014/main" id="{1EE47099-D5DD-451C-B699-278C9E33F961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9" name="任意多边形: 形状 898">
                <a:extLst>
                  <a:ext uri="{FF2B5EF4-FFF2-40B4-BE49-F238E27FC236}">
                    <a16:creationId xmlns:a16="http://schemas.microsoft.com/office/drawing/2014/main" id="{C199D921-3510-4DDD-8AF8-25FF7ECAF790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00" name="任意多边形: 形状 899">
                <a:extLst>
                  <a:ext uri="{FF2B5EF4-FFF2-40B4-BE49-F238E27FC236}">
                    <a16:creationId xmlns:a16="http://schemas.microsoft.com/office/drawing/2014/main" id="{F4C45FB6-FBF0-4BFD-B083-A5029321233D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1" name="组合 550">
              <a:extLst>
                <a:ext uri="{FF2B5EF4-FFF2-40B4-BE49-F238E27FC236}">
                  <a16:creationId xmlns:a16="http://schemas.microsoft.com/office/drawing/2014/main" id="{DB6B70D6-C7A1-4040-AB63-8B909D8AB41B}"/>
                </a:ext>
              </a:extLst>
            </p:cNvPr>
            <p:cNvGrpSpPr/>
            <p:nvPr/>
          </p:nvGrpSpPr>
          <p:grpSpPr>
            <a:xfrm>
              <a:off x="4300262" y="8422436"/>
              <a:ext cx="1305981" cy="982578"/>
              <a:chOff x="-5163223" y="405982"/>
              <a:chExt cx="7376130" cy="5549561"/>
            </a:xfrm>
          </p:grpSpPr>
          <p:sp>
            <p:nvSpPr>
              <p:cNvPr id="873" name="任意多边形: 形状 872">
                <a:extLst>
                  <a:ext uri="{FF2B5EF4-FFF2-40B4-BE49-F238E27FC236}">
                    <a16:creationId xmlns:a16="http://schemas.microsoft.com/office/drawing/2014/main" id="{A37223C3-DED9-4CAA-A6FA-7E7300B95E58}"/>
                  </a:ext>
                </a:extLst>
              </p:cNvPr>
              <p:cNvSpPr/>
              <p:nvPr/>
            </p:nvSpPr>
            <p:spPr>
              <a:xfrm>
                <a:off x="-3065947" y="405982"/>
                <a:ext cx="5241821" cy="3784877"/>
              </a:xfrm>
              <a:custGeom>
                <a:avLst/>
                <a:gdLst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58994 w 5228303"/>
                  <a:gd name="connsiteY3" fmla="*/ 3244645 h 3790336"/>
                  <a:gd name="connsiteX4" fmla="*/ 258097 w 5228303"/>
                  <a:gd name="connsiteY4" fmla="*/ 3252019 h 3790336"/>
                  <a:gd name="connsiteX5" fmla="*/ 265471 w 5228303"/>
                  <a:gd name="connsiteY5" fmla="*/ 3148781 h 3790336"/>
                  <a:gd name="connsiteX6" fmla="*/ 486697 w 5228303"/>
                  <a:gd name="connsiteY6" fmla="*/ 3185652 h 3790336"/>
                  <a:gd name="connsiteX7" fmla="*/ 494071 w 5228303"/>
                  <a:gd name="connsiteY7" fmla="*/ 3303639 h 3790336"/>
                  <a:gd name="connsiteX8" fmla="*/ 4055807 w 5228303"/>
                  <a:gd name="connsiteY8" fmla="*/ 3746090 h 3790336"/>
                  <a:gd name="connsiteX9" fmla="*/ 4070555 w 5228303"/>
                  <a:gd name="connsiteY9" fmla="*/ 3620729 h 3790336"/>
                  <a:gd name="connsiteX10" fmla="*/ 4350774 w 5228303"/>
                  <a:gd name="connsiteY10" fmla="*/ 3657600 h 3790336"/>
                  <a:gd name="connsiteX11" fmla="*/ 4358149 w 5228303"/>
                  <a:gd name="connsiteY11" fmla="*/ 3753465 h 3790336"/>
                  <a:gd name="connsiteX12" fmla="*/ 4630994 w 5228303"/>
                  <a:gd name="connsiteY12" fmla="*/ 3790336 h 3790336"/>
                  <a:gd name="connsiteX13" fmla="*/ 4697362 w 5228303"/>
                  <a:gd name="connsiteY13" fmla="*/ 3723968 h 3790336"/>
                  <a:gd name="connsiteX14" fmla="*/ 5228303 w 5228303"/>
                  <a:gd name="connsiteY14" fmla="*/ 176981 h 3790336"/>
                  <a:gd name="connsiteX15" fmla="*/ 5198807 w 5228303"/>
                  <a:gd name="connsiteY15" fmla="*/ 132736 h 3790336"/>
                  <a:gd name="connsiteX16" fmla="*/ 671052 w 5228303"/>
                  <a:gd name="connsiteY16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58994 w 5228303"/>
                  <a:gd name="connsiteY3" fmla="*/ 3244645 h 3790336"/>
                  <a:gd name="connsiteX4" fmla="*/ 258097 w 5228303"/>
                  <a:gd name="connsiteY4" fmla="*/ 3252019 h 3790336"/>
                  <a:gd name="connsiteX5" fmla="*/ 265471 w 5228303"/>
                  <a:gd name="connsiteY5" fmla="*/ 3148781 h 3790336"/>
                  <a:gd name="connsiteX6" fmla="*/ 486697 w 5228303"/>
                  <a:gd name="connsiteY6" fmla="*/ 3185652 h 3790336"/>
                  <a:gd name="connsiteX7" fmla="*/ 482039 w 5228303"/>
                  <a:gd name="connsiteY7" fmla="*/ 3251503 h 3790336"/>
                  <a:gd name="connsiteX8" fmla="*/ 4055807 w 5228303"/>
                  <a:gd name="connsiteY8" fmla="*/ 3746090 h 3790336"/>
                  <a:gd name="connsiteX9" fmla="*/ 4070555 w 5228303"/>
                  <a:gd name="connsiteY9" fmla="*/ 3620729 h 3790336"/>
                  <a:gd name="connsiteX10" fmla="*/ 4350774 w 5228303"/>
                  <a:gd name="connsiteY10" fmla="*/ 3657600 h 3790336"/>
                  <a:gd name="connsiteX11" fmla="*/ 4358149 w 5228303"/>
                  <a:gd name="connsiteY11" fmla="*/ 3753465 h 3790336"/>
                  <a:gd name="connsiteX12" fmla="*/ 4630994 w 5228303"/>
                  <a:gd name="connsiteY12" fmla="*/ 3790336 h 3790336"/>
                  <a:gd name="connsiteX13" fmla="*/ 4697362 w 5228303"/>
                  <a:gd name="connsiteY13" fmla="*/ 3723968 h 3790336"/>
                  <a:gd name="connsiteX14" fmla="*/ 5228303 w 5228303"/>
                  <a:gd name="connsiteY14" fmla="*/ 176981 h 3790336"/>
                  <a:gd name="connsiteX15" fmla="*/ 5198807 w 5228303"/>
                  <a:gd name="connsiteY15" fmla="*/ 132736 h 3790336"/>
                  <a:gd name="connsiteX16" fmla="*/ 671052 w 5228303"/>
                  <a:gd name="connsiteY16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58994 w 5228303"/>
                  <a:gd name="connsiteY3" fmla="*/ 3244645 h 3790336"/>
                  <a:gd name="connsiteX4" fmla="*/ 258097 w 5228303"/>
                  <a:gd name="connsiteY4" fmla="*/ 3252019 h 3790336"/>
                  <a:gd name="connsiteX5" fmla="*/ 265471 w 5228303"/>
                  <a:gd name="connsiteY5" fmla="*/ 3148781 h 3790336"/>
                  <a:gd name="connsiteX6" fmla="*/ 498729 w 5228303"/>
                  <a:gd name="connsiteY6" fmla="*/ 3169609 h 3790336"/>
                  <a:gd name="connsiteX7" fmla="*/ 482039 w 5228303"/>
                  <a:gd name="connsiteY7" fmla="*/ 3251503 h 3790336"/>
                  <a:gd name="connsiteX8" fmla="*/ 4055807 w 5228303"/>
                  <a:gd name="connsiteY8" fmla="*/ 3746090 h 3790336"/>
                  <a:gd name="connsiteX9" fmla="*/ 4070555 w 5228303"/>
                  <a:gd name="connsiteY9" fmla="*/ 3620729 h 3790336"/>
                  <a:gd name="connsiteX10" fmla="*/ 4350774 w 5228303"/>
                  <a:gd name="connsiteY10" fmla="*/ 3657600 h 3790336"/>
                  <a:gd name="connsiteX11" fmla="*/ 4358149 w 5228303"/>
                  <a:gd name="connsiteY11" fmla="*/ 3753465 h 3790336"/>
                  <a:gd name="connsiteX12" fmla="*/ 4630994 w 5228303"/>
                  <a:gd name="connsiteY12" fmla="*/ 3790336 h 3790336"/>
                  <a:gd name="connsiteX13" fmla="*/ 4697362 w 5228303"/>
                  <a:gd name="connsiteY13" fmla="*/ 3723968 h 3790336"/>
                  <a:gd name="connsiteX14" fmla="*/ 5228303 w 5228303"/>
                  <a:gd name="connsiteY14" fmla="*/ 176981 h 3790336"/>
                  <a:gd name="connsiteX15" fmla="*/ 5198807 w 5228303"/>
                  <a:gd name="connsiteY15" fmla="*/ 132736 h 3790336"/>
                  <a:gd name="connsiteX16" fmla="*/ 671052 w 5228303"/>
                  <a:gd name="connsiteY16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258097 w 5228303"/>
                  <a:gd name="connsiteY4" fmla="*/ 3252019 h 3790336"/>
                  <a:gd name="connsiteX5" fmla="*/ 265471 w 5228303"/>
                  <a:gd name="connsiteY5" fmla="*/ 3148781 h 3790336"/>
                  <a:gd name="connsiteX6" fmla="*/ 498729 w 5228303"/>
                  <a:gd name="connsiteY6" fmla="*/ 3169609 h 3790336"/>
                  <a:gd name="connsiteX7" fmla="*/ 482039 w 5228303"/>
                  <a:gd name="connsiteY7" fmla="*/ 3251503 h 3790336"/>
                  <a:gd name="connsiteX8" fmla="*/ 4055807 w 5228303"/>
                  <a:gd name="connsiteY8" fmla="*/ 3746090 h 3790336"/>
                  <a:gd name="connsiteX9" fmla="*/ 4070555 w 5228303"/>
                  <a:gd name="connsiteY9" fmla="*/ 3620729 h 3790336"/>
                  <a:gd name="connsiteX10" fmla="*/ 4350774 w 5228303"/>
                  <a:gd name="connsiteY10" fmla="*/ 3657600 h 3790336"/>
                  <a:gd name="connsiteX11" fmla="*/ 4358149 w 5228303"/>
                  <a:gd name="connsiteY11" fmla="*/ 3753465 h 3790336"/>
                  <a:gd name="connsiteX12" fmla="*/ 4630994 w 5228303"/>
                  <a:gd name="connsiteY12" fmla="*/ 3790336 h 3790336"/>
                  <a:gd name="connsiteX13" fmla="*/ 4697362 w 5228303"/>
                  <a:gd name="connsiteY13" fmla="*/ 3723968 h 3790336"/>
                  <a:gd name="connsiteX14" fmla="*/ 5228303 w 5228303"/>
                  <a:gd name="connsiteY14" fmla="*/ 176981 h 3790336"/>
                  <a:gd name="connsiteX15" fmla="*/ 5198807 w 5228303"/>
                  <a:gd name="connsiteY15" fmla="*/ 132736 h 3790336"/>
                  <a:gd name="connsiteX16" fmla="*/ 671052 w 5228303"/>
                  <a:gd name="connsiteY16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266118 w 5228303"/>
                  <a:gd name="connsiteY4" fmla="*/ 3235977 h 3790336"/>
                  <a:gd name="connsiteX5" fmla="*/ 265471 w 5228303"/>
                  <a:gd name="connsiteY5" fmla="*/ 3148781 h 3790336"/>
                  <a:gd name="connsiteX6" fmla="*/ 498729 w 5228303"/>
                  <a:gd name="connsiteY6" fmla="*/ 3169609 h 3790336"/>
                  <a:gd name="connsiteX7" fmla="*/ 482039 w 5228303"/>
                  <a:gd name="connsiteY7" fmla="*/ 3251503 h 3790336"/>
                  <a:gd name="connsiteX8" fmla="*/ 4055807 w 5228303"/>
                  <a:gd name="connsiteY8" fmla="*/ 3746090 h 3790336"/>
                  <a:gd name="connsiteX9" fmla="*/ 4070555 w 5228303"/>
                  <a:gd name="connsiteY9" fmla="*/ 3620729 h 3790336"/>
                  <a:gd name="connsiteX10" fmla="*/ 4350774 w 5228303"/>
                  <a:gd name="connsiteY10" fmla="*/ 3657600 h 3790336"/>
                  <a:gd name="connsiteX11" fmla="*/ 4358149 w 5228303"/>
                  <a:gd name="connsiteY11" fmla="*/ 3753465 h 3790336"/>
                  <a:gd name="connsiteX12" fmla="*/ 4630994 w 5228303"/>
                  <a:gd name="connsiteY12" fmla="*/ 3790336 h 3790336"/>
                  <a:gd name="connsiteX13" fmla="*/ 4697362 w 5228303"/>
                  <a:gd name="connsiteY13" fmla="*/ 3723968 h 3790336"/>
                  <a:gd name="connsiteX14" fmla="*/ 5228303 w 5228303"/>
                  <a:gd name="connsiteY14" fmla="*/ 176981 h 3790336"/>
                  <a:gd name="connsiteX15" fmla="*/ 5198807 w 5228303"/>
                  <a:gd name="connsiteY15" fmla="*/ 132736 h 3790336"/>
                  <a:gd name="connsiteX16" fmla="*/ 671052 w 5228303"/>
                  <a:gd name="connsiteY16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266118 w 5228303"/>
                  <a:gd name="connsiteY4" fmla="*/ 3235977 h 3790336"/>
                  <a:gd name="connsiteX5" fmla="*/ 265471 w 5228303"/>
                  <a:gd name="connsiteY5" fmla="*/ 3148781 h 3790336"/>
                  <a:gd name="connsiteX6" fmla="*/ 482039 w 5228303"/>
                  <a:gd name="connsiteY6" fmla="*/ 3251503 h 3790336"/>
                  <a:gd name="connsiteX7" fmla="*/ 4055807 w 5228303"/>
                  <a:gd name="connsiteY7" fmla="*/ 3746090 h 3790336"/>
                  <a:gd name="connsiteX8" fmla="*/ 4070555 w 5228303"/>
                  <a:gd name="connsiteY8" fmla="*/ 3620729 h 3790336"/>
                  <a:gd name="connsiteX9" fmla="*/ 4350774 w 5228303"/>
                  <a:gd name="connsiteY9" fmla="*/ 3657600 h 3790336"/>
                  <a:gd name="connsiteX10" fmla="*/ 4358149 w 5228303"/>
                  <a:gd name="connsiteY10" fmla="*/ 3753465 h 3790336"/>
                  <a:gd name="connsiteX11" fmla="*/ 4630994 w 5228303"/>
                  <a:gd name="connsiteY11" fmla="*/ 3790336 h 3790336"/>
                  <a:gd name="connsiteX12" fmla="*/ 4697362 w 5228303"/>
                  <a:gd name="connsiteY12" fmla="*/ 3723968 h 3790336"/>
                  <a:gd name="connsiteX13" fmla="*/ 5228303 w 5228303"/>
                  <a:gd name="connsiteY13" fmla="*/ 176981 h 3790336"/>
                  <a:gd name="connsiteX14" fmla="*/ 5198807 w 5228303"/>
                  <a:gd name="connsiteY14" fmla="*/ 132736 h 3790336"/>
                  <a:gd name="connsiteX15" fmla="*/ 671052 w 5228303"/>
                  <a:gd name="connsiteY15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266118 w 5228303"/>
                  <a:gd name="connsiteY4" fmla="*/ 3235977 h 3790336"/>
                  <a:gd name="connsiteX5" fmla="*/ 482039 w 5228303"/>
                  <a:gd name="connsiteY5" fmla="*/ 3251503 h 3790336"/>
                  <a:gd name="connsiteX6" fmla="*/ 4055807 w 5228303"/>
                  <a:gd name="connsiteY6" fmla="*/ 3746090 h 3790336"/>
                  <a:gd name="connsiteX7" fmla="*/ 4070555 w 5228303"/>
                  <a:gd name="connsiteY7" fmla="*/ 3620729 h 3790336"/>
                  <a:gd name="connsiteX8" fmla="*/ 4350774 w 5228303"/>
                  <a:gd name="connsiteY8" fmla="*/ 3657600 h 3790336"/>
                  <a:gd name="connsiteX9" fmla="*/ 4358149 w 5228303"/>
                  <a:gd name="connsiteY9" fmla="*/ 3753465 h 3790336"/>
                  <a:gd name="connsiteX10" fmla="*/ 4630994 w 5228303"/>
                  <a:gd name="connsiteY10" fmla="*/ 3790336 h 3790336"/>
                  <a:gd name="connsiteX11" fmla="*/ 4697362 w 5228303"/>
                  <a:gd name="connsiteY11" fmla="*/ 3723968 h 3790336"/>
                  <a:gd name="connsiteX12" fmla="*/ 5228303 w 5228303"/>
                  <a:gd name="connsiteY12" fmla="*/ 176981 h 3790336"/>
                  <a:gd name="connsiteX13" fmla="*/ 5198807 w 5228303"/>
                  <a:gd name="connsiteY13" fmla="*/ 132736 h 3790336"/>
                  <a:gd name="connsiteX14" fmla="*/ 671052 w 5228303"/>
                  <a:gd name="connsiteY14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82039 w 5228303"/>
                  <a:gd name="connsiteY4" fmla="*/ 3251503 h 3790336"/>
                  <a:gd name="connsiteX5" fmla="*/ 4055807 w 5228303"/>
                  <a:gd name="connsiteY5" fmla="*/ 3746090 h 3790336"/>
                  <a:gd name="connsiteX6" fmla="*/ 4070555 w 5228303"/>
                  <a:gd name="connsiteY6" fmla="*/ 3620729 h 3790336"/>
                  <a:gd name="connsiteX7" fmla="*/ 4350774 w 5228303"/>
                  <a:gd name="connsiteY7" fmla="*/ 3657600 h 3790336"/>
                  <a:gd name="connsiteX8" fmla="*/ 4358149 w 5228303"/>
                  <a:gd name="connsiteY8" fmla="*/ 3753465 h 3790336"/>
                  <a:gd name="connsiteX9" fmla="*/ 4630994 w 5228303"/>
                  <a:gd name="connsiteY9" fmla="*/ 3790336 h 3790336"/>
                  <a:gd name="connsiteX10" fmla="*/ 4697362 w 5228303"/>
                  <a:gd name="connsiteY10" fmla="*/ 3723968 h 3790336"/>
                  <a:gd name="connsiteX11" fmla="*/ 5228303 w 5228303"/>
                  <a:gd name="connsiteY11" fmla="*/ 176981 h 3790336"/>
                  <a:gd name="connsiteX12" fmla="*/ 5198807 w 5228303"/>
                  <a:gd name="connsiteY12" fmla="*/ 132736 h 3790336"/>
                  <a:gd name="connsiteX13" fmla="*/ 671052 w 5228303"/>
                  <a:gd name="connsiteY13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055807 w 5228303"/>
                  <a:gd name="connsiteY4" fmla="*/ 3746090 h 3790336"/>
                  <a:gd name="connsiteX5" fmla="*/ 4070555 w 5228303"/>
                  <a:gd name="connsiteY5" fmla="*/ 3620729 h 3790336"/>
                  <a:gd name="connsiteX6" fmla="*/ 4350774 w 5228303"/>
                  <a:gd name="connsiteY6" fmla="*/ 3657600 h 3790336"/>
                  <a:gd name="connsiteX7" fmla="*/ 4358149 w 5228303"/>
                  <a:gd name="connsiteY7" fmla="*/ 3753465 h 3790336"/>
                  <a:gd name="connsiteX8" fmla="*/ 4630994 w 5228303"/>
                  <a:gd name="connsiteY8" fmla="*/ 3790336 h 3790336"/>
                  <a:gd name="connsiteX9" fmla="*/ 4697362 w 5228303"/>
                  <a:gd name="connsiteY9" fmla="*/ 3723968 h 3790336"/>
                  <a:gd name="connsiteX10" fmla="*/ 5228303 w 5228303"/>
                  <a:gd name="connsiteY10" fmla="*/ 176981 h 3790336"/>
                  <a:gd name="connsiteX11" fmla="*/ 5198807 w 5228303"/>
                  <a:gd name="connsiteY11" fmla="*/ 132736 h 3790336"/>
                  <a:gd name="connsiteX12" fmla="*/ 671052 w 5228303"/>
                  <a:gd name="connsiteY12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055807 w 5228303"/>
                  <a:gd name="connsiteY4" fmla="*/ 3746090 h 3790336"/>
                  <a:gd name="connsiteX5" fmla="*/ 4350774 w 5228303"/>
                  <a:gd name="connsiteY5" fmla="*/ 3657600 h 3790336"/>
                  <a:gd name="connsiteX6" fmla="*/ 4358149 w 5228303"/>
                  <a:gd name="connsiteY6" fmla="*/ 3753465 h 3790336"/>
                  <a:gd name="connsiteX7" fmla="*/ 4630994 w 5228303"/>
                  <a:gd name="connsiteY7" fmla="*/ 3790336 h 3790336"/>
                  <a:gd name="connsiteX8" fmla="*/ 4697362 w 5228303"/>
                  <a:gd name="connsiteY8" fmla="*/ 3723968 h 3790336"/>
                  <a:gd name="connsiteX9" fmla="*/ 5228303 w 5228303"/>
                  <a:gd name="connsiteY9" fmla="*/ 176981 h 3790336"/>
                  <a:gd name="connsiteX10" fmla="*/ 5198807 w 5228303"/>
                  <a:gd name="connsiteY10" fmla="*/ 132736 h 3790336"/>
                  <a:gd name="connsiteX11" fmla="*/ 671052 w 5228303"/>
                  <a:gd name="connsiteY11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055807 w 5228303"/>
                  <a:gd name="connsiteY4" fmla="*/ 3746090 h 3790336"/>
                  <a:gd name="connsiteX5" fmla="*/ 4358149 w 5228303"/>
                  <a:gd name="connsiteY5" fmla="*/ 3753465 h 3790336"/>
                  <a:gd name="connsiteX6" fmla="*/ 4630994 w 5228303"/>
                  <a:gd name="connsiteY6" fmla="*/ 3790336 h 3790336"/>
                  <a:gd name="connsiteX7" fmla="*/ 4697362 w 5228303"/>
                  <a:gd name="connsiteY7" fmla="*/ 3723968 h 3790336"/>
                  <a:gd name="connsiteX8" fmla="*/ 5228303 w 5228303"/>
                  <a:gd name="connsiteY8" fmla="*/ 176981 h 3790336"/>
                  <a:gd name="connsiteX9" fmla="*/ 5198807 w 5228303"/>
                  <a:gd name="connsiteY9" fmla="*/ 132736 h 3790336"/>
                  <a:gd name="connsiteX10" fmla="*/ 671052 w 5228303"/>
                  <a:gd name="connsiteY10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055807 w 5228303"/>
                  <a:gd name="connsiteY4" fmla="*/ 3746090 h 3790336"/>
                  <a:gd name="connsiteX5" fmla="*/ 4630994 w 5228303"/>
                  <a:gd name="connsiteY5" fmla="*/ 3790336 h 3790336"/>
                  <a:gd name="connsiteX6" fmla="*/ 4697362 w 5228303"/>
                  <a:gd name="connsiteY6" fmla="*/ 3723968 h 3790336"/>
                  <a:gd name="connsiteX7" fmla="*/ 5228303 w 5228303"/>
                  <a:gd name="connsiteY7" fmla="*/ 176981 h 3790336"/>
                  <a:gd name="connsiteX8" fmla="*/ 5198807 w 5228303"/>
                  <a:gd name="connsiteY8" fmla="*/ 132736 h 3790336"/>
                  <a:gd name="connsiteX9" fmla="*/ 671052 w 5228303"/>
                  <a:gd name="connsiteY9" fmla="*/ 0 h 3790336"/>
                  <a:gd name="connsiteX0" fmla="*/ 671052 w 5228303"/>
                  <a:gd name="connsiteY0" fmla="*/ 0 h 3790336"/>
                  <a:gd name="connsiteX1" fmla="*/ 619432 w 5228303"/>
                  <a:gd name="connsiteY1" fmla="*/ 58994 h 3790336"/>
                  <a:gd name="connsiteX2" fmla="*/ 0 w 5228303"/>
                  <a:gd name="connsiteY2" fmla="*/ 3178277 h 3790336"/>
                  <a:gd name="connsiteX3" fmla="*/ 63004 w 5228303"/>
                  <a:gd name="connsiteY3" fmla="*/ 3220581 h 3790336"/>
                  <a:gd name="connsiteX4" fmla="*/ 4630994 w 5228303"/>
                  <a:gd name="connsiteY4" fmla="*/ 3790336 h 3790336"/>
                  <a:gd name="connsiteX5" fmla="*/ 4697362 w 5228303"/>
                  <a:gd name="connsiteY5" fmla="*/ 3723968 h 3790336"/>
                  <a:gd name="connsiteX6" fmla="*/ 5228303 w 5228303"/>
                  <a:gd name="connsiteY6" fmla="*/ 176981 h 3790336"/>
                  <a:gd name="connsiteX7" fmla="*/ 5198807 w 5228303"/>
                  <a:gd name="connsiteY7" fmla="*/ 132736 h 3790336"/>
                  <a:gd name="connsiteX8" fmla="*/ 671052 w 5228303"/>
                  <a:gd name="connsiteY8" fmla="*/ 0 h 3790336"/>
                  <a:gd name="connsiteX0" fmla="*/ 671052 w 5228303"/>
                  <a:gd name="connsiteY0" fmla="*/ 0 h 3786325"/>
                  <a:gd name="connsiteX1" fmla="*/ 619432 w 5228303"/>
                  <a:gd name="connsiteY1" fmla="*/ 58994 h 3786325"/>
                  <a:gd name="connsiteX2" fmla="*/ 0 w 5228303"/>
                  <a:gd name="connsiteY2" fmla="*/ 3178277 h 3786325"/>
                  <a:gd name="connsiteX3" fmla="*/ 63004 w 5228303"/>
                  <a:gd name="connsiteY3" fmla="*/ 3220581 h 3786325"/>
                  <a:gd name="connsiteX4" fmla="*/ 4630994 w 5228303"/>
                  <a:gd name="connsiteY4" fmla="*/ 3786325 h 3786325"/>
                  <a:gd name="connsiteX5" fmla="*/ 4697362 w 5228303"/>
                  <a:gd name="connsiteY5" fmla="*/ 3723968 h 3786325"/>
                  <a:gd name="connsiteX6" fmla="*/ 5228303 w 5228303"/>
                  <a:gd name="connsiteY6" fmla="*/ 176981 h 3786325"/>
                  <a:gd name="connsiteX7" fmla="*/ 5198807 w 5228303"/>
                  <a:gd name="connsiteY7" fmla="*/ 132736 h 3786325"/>
                  <a:gd name="connsiteX8" fmla="*/ 671052 w 5228303"/>
                  <a:gd name="connsiteY8" fmla="*/ 0 h 3786325"/>
                  <a:gd name="connsiteX0" fmla="*/ 671052 w 5228303"/>
                  <a:gd name="connsiteY0" fmla="*/ 0 h 3786325"/>
                  <a:gd name="connsiteX1" fmla="*/ 619432 w 5228303"/>
                  <a:gd name="connsiteY1" fmla="*/ 58994 h 3786325"/>
                  <a:gd name="connsiteX2" fmla="*/ 0 w 5228303"/>
                  <a:gd name="connsiteY2" fmla="*/ 3178277 h 3786325"/>
                  <a:gd name="connsiteX3" fmla="*/ 75035 w 5228303"/>
                  <a:gd name="connsiteY3" fmla="*/ 3212560 h 3786325"/>
                  <a:gd name="connsiteX4" fmla="*/ 4630994 w 5228303"/>
                  <a:gd name="connsiteY4" fmla="*/ 3786325 h 3786325"/>
                  <a:gd name="connsiteX5" fmla="*/ 4697362 w 5228303"/>
                  <a:gd name="connsiteY5" fmla="*/ 3723968 h 3786325"/>
                  <a:gd name="connsiteX6" fmla="*/ 5228303 w 5228303"/>
                  <a:gd name="connsiteY6" fmla="*/ 176981 h 3786325"/>
                  <a:gd name="connsiteX7" fmla="*/ 5198807 w 5228303"/>
                  <a:gd name="connsiteY7" fmla="*/ 132736 h 3786325"/>
                  <a:gd name="connsiteX8" fmla="*/ 671052 w 5228303"/>
                  <a:gd name="connsiteY8" fmla="*/ 0 h 3786325"/>
                  <a:gd name="connsiteX0" fmla="*/ 671052 w 5228303"/>
                  <a:gd name="connsiteY0" fmla="*/ 0 h 3786325"/>
                  <a:gd name="connsiteX1" fmla="*/ 619432 w 5228303"/>
                  <a:gd name="connsiteY1" fmla="*/ 58994 h 3786325"/>
                  <a:gd name="connsiteX2" fmla="*/ 0 w 5228303"/>
                  <a:gd name="connsiteY2" fmla="*/ 3178277 h 3786325"/>
                  <a:gd name="connsiteX3" fmla="*/ 75035 w 5228303"/>
                  <a:gd name="connsiteY3" fmla="*/ 3212560 h 3786325"/>
                  <a:gd name="connsiteX4" fmla="*/ 4630994 w 5228303"/>
                  <a:gd name="connsiteY4" fmla="*/ 3786325 h 3786325"/>
                  <a:gd name="connsiteX5" fmla="*/ 4689341 w 5228303"/>
                  <a:gd name="connsiteY5" fmla="*/ 3707926 h 3786325"/>
                  <a:gd name="connsiteX6" fmla="*/ 5228303 w 5228303"/>
                  <a:gd name="connsiteY6" fmla="*/ 176981 h 3786325"/>
                  <a:gd name="connsiteX7" fmla="*/ 5198807 w 5228303"/>
                  <a:gd name="connsiteY7" fmla="*/ 132736 h 3786325"/>
                  <a:gd name="connsiteX8" fmla="*/ 671052 w 5228303"/>
                  <a:gd name="connsiteY8" fmla="*/ 0 h 3786325"/>
                  <a:gd name="connsiteX0" fmla="*/ 671052 w 5236324"/>
                  <a:gd name="connsiteY0" fmla="*/ 0 h 3786325"/>
                  <a:gd name="connsiteX1" fmla="*/ 619432 w 5236324"/>
                  <a:gd name="connsiteY1" fmla="*/ 58994 h 3786325"/>
                  <a:gd name="connsiteX2" fmla="*/ 0 w 5236324"/>
                  <a:gd name="connsiteY2" fmla="*/ 3178277 h 3786325"/>
                  <a:gd name="connsiteX3" fmla="*/ 75035 w 5236324"/>
                  <a:gd name="connsiteY3" fmla="*/ 3212560 h 3786325"/>
                  <a:gd name="connsiteX4" fmla="*/ 4630994 w 5236324"/>
                  <a:gd name="connsiteY4" fmla="*/ 3786325 h 3786325"/>
                  <a:gd name="connsiteX5" fmla="*/ 4689341 w 5236324"/>
                  <a:gd name="connsiteY5" fmla="*/ 3707926 h 3786325"/>
                  <a:gd name="connsiteX6" fmla="*/ 5236324 w 5236324"/>
                  <a:gd name="connsiteY6" fmla="*/ 201044 h 3786325"/>
                  <a:gd name="connsiteX7" fmla="*/ 5198807 w 5236324"/>
                  <a:gd name="connsiteY7" fmla="*/ 132736 h 3786325"/>
                  <a:gd name="connsiteX8" fmla="*/ 671052 w 5236324"/>
                  <a:gd name="connsiteY8" fmla="*/ 0 h 3786325"/>
                  <a:gd name="connsiteX0" fmla="*/ 715168 w 5236324"/>
                  <a:gd name="connsiteY0" fmla="*/ 0 h 3790335"/>
                  <a:gd name="connsiteX1" fmla="*/ 619432 w 5236324"/>
                  <a:gd name="connsiteY1" fmla="*/ 63004 h 3790335"/>
                  <a:gd name="connsiteX2" fmla="*/ 0 w 5236324"/>
                  <a:gd name="connsiteY2" fmla="*/ 3182287 h 3790335"/>
                  <a:gd name="connsiteX3" fmla="*/ 75035 w 5236324"/>
                  <a:gd name="connsiteY3" fmla="*/ 3216570 h 3790335"/>
                  <a:gd name="connsiteX4" fmla="*/ 4630994 w 5236324"/>
                  <a:gd name="connsiteY4" fmla="*/ 3790335 h 3790335"/>
                  <a:gd name="connsiteX5" fmla="*/ 4689341 w 5236324"/>
                  <a:gd name="connsiteY5" fmla="*/ 3711936 h 3790335"/>
                  <a:gd name="connsiteX6" fmla="*/ 5236324 w 5236324"/>
                  <a:gd name="connsiteY6" fmla="*/ 205054 h 3790335"/>
                  <a:gd name="connsiteX7" fmla="*/ 5198807 w 5236324"/>
                  <a:gd name="connsiteY7" fmla="*/ 136746 h 3790335"/>
                  <a:gd name="connsiteX8" fmla="*/ 715168 w 5236324"/>
                  <a:gd name="connsiteY8" fmla="*/ 0 h 3790335"/>
                  <a:gd name="connsiteX0" fmla="*/ 715168 w 5236324"/>
                  <a:gd name="connsiteY0" fmla="*/ 0 h 3790335"/>
                  <a:gd name="connsiteX1" fmla="*/ 619432 w 5236324"/>
                  <a:gd name="connsiteY1" fmla="*/ 63004 h 3790335"/>
                  <a:gd name="connsiteX2" fmla="*/ 0 w 5236324"/>
                  <a:gd name="connsiteY2" fmla="*/ 3182287 h 3790335"/>
                  <a:gd name="connsiteX3" fmla="*/ 75035 w 5236324"/>
                  <a:gd name="connsiteY3" fmla="*/ 3216570 h 3790335"/>
                  <a:gd name="connsiteX4" fmla="*/ 4630994 w 5236324"/>
                  <a:gd name="connsiteY4" fmla="*/ 3790335 h 3790335"/>
                  <a:gd name="connsiteX5" fmla="*/ 4689341 w 5236324"/>
                  <a:gd name="connsiteY5" fmla="*/ 3711936 h 3790335"/>
                  <a:gd name="connsiteX6" fmla="*/ 5236324 w 5236324"/>
                  <a:gd name="connsiteY6" fmla="*/ 205054 h 3790335"/>
                  <a:gd name="connsiteX7" fmla="*/ 5198807 w 5236324"/>
                  <a:gd name="connsiteY7" fmla="*/ 136746 h 3790335"/>
                  <a:gd name="connsiteX8" fmla="*/ 715168 w 5236324"/>
                  <a:gd name="connsiteY8" fmla="*/ 0 h 3790335"/>
                  <a:gd name="connsiteX0" fmla="*/ 715168 w 5236324"/>
                  <a:gd name="connsiteY0" fmla="*/ 0 h 3790384"/>
                  <a:gd name="connsiteX1" fmla="*/ 619432 w 5236324"/>
                  <a:gd name="connsiteY1" fmla="*/ 63004 h 3790384"/>
                  <a:gd name="connsiteX2" fmla="*/ 0 w 5236324"/>
                  <a:gd name="connsiteY2" fmla="*/ 3182287 h 3790384"/>
                  <a:gd name="connsiteX3" fmla="*/ 75035 w 5236324"/>
                  <a:gd name="connsiteY3" fmla="*/ 3216570 h 3790384"/>
                  <a:gd name="connsiteX4" fmla="*/ 4630994 w 5236324"/>
                  <a:gd name="connsiteY4" fmla="*/ 3790335 h 3790384"/>
                  <a:gd name="connsiteX5" fmla="*/ 4689341 w 5236324"/>
                  <a:gd name="connsiteY5" fmla="*/ 3711936 h 3790384"/>
                  <a:gd name="connsiteX6" fmla="*/ 5236324 w 5236324"/>
                  <a:gd name="connsiteY6" fmla="*/ 205054 h 3790384"/>
                  <a:gd name="connsiteX7" fmla="*/ 5198807 w 5236324"/>
                  <a:gd name="connsiteY7" fmla="*/ 136746 h 3790384"/>
                  <a:gd name="connsiteX8" fmla="*/ 715168 w 5236324"/>
                  <a:gd name="connsiteY8" fmla="*/ 0 h 3790384"/>
                  <a:gd name="connsiteX0" fmla="*/ 715168 w 5236324"/>
                  <a:gd name="connsiteY0" fmla="*/ 0 h 3790384"/>
                  <a:gd name="connsiteX1" fmla="*/ 619432 w 5236324"/>
                  <a:gd name="connsiteY1" fmla="*/ 63004 h 3790384"/>
                  <a:gd name="connsiteX2" fmla="*/ 0 w 5236324"/>
                  <a:gd name="connsiteY2" fmla="*/ 3182287 h 3790384"/>
                  <a:gd name="connsiteX3" fmla="*/ 75035 w 5236324"/>
                  <a:gd name="connsiteY3" fmla="*/ 3216570 h 3790384"/>
                  <a:gd name="connsiteX4" fmla="*/ 4630994 w 5236324"/>
                  <a:gd name="connsiteY4" fmla="*/ 3790335 h 3790384"/>
                  <a:gd name="connsiteX5" fmla="*/ 4689341 w 5236324"/>
                  <a:gd name="connsiteY5" fmla="*/ 3711936 h 3790384"/>
                  <a:gd name="connsiteX6" fmla="*/ 5236324 w 5236324"/>
                  <a:gd name="connsiteY6" fmla="*/ 205054 h 3790384"/>
                  <a:gd name="connsiteX7" fmla="*/ 5198807 w 5236324"/>
                  <a:gd name="connsiteY7" fmla="*/ 136746 h 3790384"/>
                  <a:gd name="connsiteX8" fmla="*/ 715168 w 5236324"/>
                  <a:gd name="connsiteY8" fmla="*/ 0 h 3790384"/>
                  <a:gd name="connsiteX0" fmla="*/ 715168 w 5236324"/>
                  <a:gd name="connsiteY0" fmla="*/ 0 h 3790384"/>
                  <a:gd name="connsiteX1" fmla="*/ 619432 w 5236324"/>
                  <a:gd name="connsiteY1" fmla="*/ 63004 h 3790384"/>
                  <a:gd name="connsiteX2" fmla="*/ 0 w 5236324"/>
                  <a:gd name="connsiteY2" fmla="*/ 3182287 h 3790384"/>
                  <a:gd name="connsiteX3" fmla="*/ 75035 w 5236324"/>
                  <a:gd name="connsiteY3" fmla="*/ 3216570 h 3790384"/>
                  <a:gd name="connsiteX4" fmla="*/ 4630994 w 5236324"/>
                  <a:gd name="connsiteY4" fmla="*/ 3790335 h 3790384"/>
                  <a:gd name="connsiteX5" fmla="*/ 4689341 w 5236324"/>
                  <a:gd name="connsiteY5" fmla="*/ 3711936 h 3790384"/>
                  <a:gd name="connsiteX6" fmla="*/ 5236324 w 5236324"/>
                  <a:gd name="connsiteY6" fmla="*/ 205054 h 3790384"/>
                  <a:gd name="connsiteX7" fmla="*/ 5198807 w 5236324"/>
                  <a:gd name="connsiteY7" fmla="*/ 136746 h 3790384"/>
                  <a:gd name="connsiteX8" fmla="*/ 715168 w 5236324"/>
                  <a:gd name="connsiteY8" fmla="*/ 0 h 3790384"/>
                  <a:gd name="connsiteX0" fmla="*/ 716444 w 5237600"/>
                  <a:gd name="connsiteY0" fmla="*/ 0 h 3790384"/>
                  <a:gd name="connsiteX1" fmla="*/ 620708 w 5237600"/>
                  <a:gd name="connsiteY1" fmla="*/ 63004 h 3790384"/>
                  <a:gd name="connsiteX2" fmla="*/ 1276 w 5237600"/>
                  <a:gd name="connsiteY2" fmla="*/ 3182287 h 3790384"/>
                  <a:gd name="connsiteX3" fmla="*/ 76311 w 5237600"/>
                  <a:gd name="connsiteY3" fmla="*/ 3216570 h 3790384"/>
                  <a:gd name="connsiteX4" fmla="*/ 4632270 w 5237600"/>
                  <a:gd name="connsiteY4" fmla="*/ 3790335 h 3790384"/>
                  <a:gd name="connsiteX5" fmla="*/ 4690617 w 5237600"/>
                  <a:gd name="connsiteY5" fmla="*/ 3711936 h 3790384"/>
                  <a:gd name="connsiteX6" fmla="*/ 5237600 w 5237600"/>
                  <a:gd name="connsiteY6" fmla="*/ 205054 h 3790384"/>
                  <a:gd name="connsiteX7" fmla="*/ 5200083 w 5237600"/>
                  <a:gd name="connsiteY7" fmla="*/ 136746 h 3790384"/>
                  <a:gd name="connsiteX8" fmla="*/ 716444 w 5237600"/>
                  <a:gd name="connsiteY8" fmla="*/ 0 h 3790384"/>
                  <a:gd name="connsiteX0" fmla="*/ 716444 w 5237600"/>
                  <a:gd name="connsiteY0" fmla="*/ 0 h 3790384"/>
                  <a:gd name="connsiteX1" fmla="*/ 620708 w 5237600"/>
                  <a:gd name="connsiteY1" fmla="*/ 63004 h 3790384"/>
                  <a:gd name="connsiteX2" fmla="*/ 1276 w 5237600"/>
                  <a:gd name="connsiteY2" fmla="*/ 3182287 h 3790384"/>
                  <a:gd name="connsiteX3" fmla="*/ 76311 w 5237600"/>
                  <a:gd name="connsiteY3" fmla="*/ 3216570 h 3790384"/>
                  <a:gd name="connsiteX4" fmla="*/ 4632270 w 5237600"/>
                  <a:gd name="connsiteY4" fmla="*/ 3790335 h 3790384"/>
                  <a:gd name="connsiteX5" fmla="*/ 4690617 w 5237600"/>
                  <a:gd name="connsiteY5" fmla="*/ 3711936 h 3790384"/>
                  <a:gd name="connsiteX6" fmla="*/ 5237600 w 5237600"/>
                  <a:gd name="connsiteY6" fmla="*/ 205054 h 3790384"/>
                  <a:gd name="connsiteX7" fmla="*/ 5200083 w 5237600"/>
                  <a:gd name="connsiteY7" fmla="*/ 136746 h 3790384"/>
                  <a:gd name="connsiteX8" fmla="*/ 716444 w 5237600"/>
                  <a:gd name="connsiteY8" fmla="*/ 0 h 3790384"/>
                  <a:gd name="connsiteX0" fmla="*/ 708181 w 5237600"/>
                  <a:gd name="connsiteY0" fmla="*/ 0 h 3793139"/>
                  <a:gd name="connsiteX1" fmla="*/ 620708 w 5237600"/>
                  <a:gd name="connsiteY1" fmla="*/ 65759 h 3793139"/>
                  <a:gd name="connsiteX2" fmla="*/ 1276 w 5237600"/>
                  <a:gd name="connsiteY2" fmla="*/ 3185042 h 3793139"/>
                  <a:gd name="connsiteX3" fmla="*/ 76311 w 5237600"/>
                  <a:gd name="connsiteY3" fmla="*/ 3219325 h 3793139"/>
                  <a:gd name="connsiteX4" fmla="*/ 4632270 w 5237600"/>
                  <a:gd name="connsiteY4" fmla="*/ 3793090 h 3793139"/>
                  <a:gd name="connsiteX5" fmla="*/ 4690617 w 5237600"/>
                  <a:gd name="connsiteY5" fmla="*/ 3714691 h 3793139"/>
                  <a:gd name="connsiteX6" fmla="*/ 5237600 w 5237600"/>
                  <a:gd name="connsiteY6" fmla="*/ 207809 h 3793139"/>
                  <a:gd name="connsiteX7" fmla="*/ 5200083 w 5237600"/>
                  <a:gd name="connsiteY7" fmla="*/ 139501 h 3793139"/>
                  <a:gd name="connsiteX8" fmla="*/ 708181 w 5237600"/>
                  <a:gd name="connsiteY8" fmla="*/ 0 h 3793139"/>
                  <a:gd name="connsiteX0" fmla="*/ 708181 w 5237600"/>
                  <a:gd name="connsiteY0" fmla="*/ 0 h 3793139"/>
                  <a:gd name="connsiteX1" fmla="*/ 620708 w 5237600"/>
                  <a:gd name="connsiteY1" fmla="*/ 65759 h 3793139"/>
                  <a:gd name="connsiteX2" fmla="*/ 1276 w 5237600"/>
                  <a:gd name="connsiteY2" fmla="*/ 3185042 h 3793139"/>
                  <a:gd name="connsiteX3" fmla="*/ 76311 w 5237600"/>
                  <a:gd name="connsiteY3" fmla="*/ 3219325 h 3793139"/>
                  <a:gd name="connsiteX4" fmla="*/ 4632270 w 5237600"/>
                  <a:gd name="connsiteY4" fmla="*/ 3793090 h 3793139"/>
                  <a:gd name="connsiteX5" fmla="*/ 4690617 w 5237600"/>
                  <a:gd name="connsiteY5" fmla="*/ 3714691 h 3793139"/>
                  <a:gd name="connsiteX6" fmla="*/ 5237600 w 5237600"/>
                  <a:gd name="connsiteY6" fmla="*/ 207809 h 3793139"/>
                  <a:gd name="connsiteX7" fmla="*/ 5200083 w 5237600"/>
                  <a:gd name="connsiteY7" fmla="*/ 139501 h 3793139"/>
                  <a:gd name="connsiteX8" fmla="*/ 708181 w 5237600"/>
                  <a:gd name="connsiteY8" fmla="*/ 0 h 3793139"/>
                  <a:gd name="connsiteX0" fmla="*/ 708181 w 5237600"/>
                  <a:gd name="connsiteY0" fmla="*/ 0 h 3784877"/>
                  <a:gd name="connsiteX1" fmla="*/ 620708 w 5237600"/>
                  <a:gd name="connsiteY1" fmla="*/ 57497 h 3784877"/>
                  <a:gd name="connsiteX2" fmla="*/ 1276 w 5237600"/>
                  <a:gd name="connsiteY2" fmla="*/ 3176780 h 3784877"/>
                  <a:gd name="connsiteX3" fmla="*/ 76311 w 5237600"/>
                  <a:gd name="connsiteY3" fmla="*/ 3211063 h 3784877"/>
                  <a:gd name="connsiteX4" fmla="*/ 4632270 w 5237600"/>
                  <a:gd name="connsiteY4" fmla="*/ 3784828 h 3784877"/>
                  <a:gd name="connsiteX5" fmla="*/ 4690617 w 5237600"/>
                  <a:gd name="connsiteY5" fmla="*/ 3706429 h 3784877"/>
                  <a:gd name="connsiteX6" fmla="*/ 5237600 w 5237600"/>
                  <a:gd name="connsiteY6" fmla="*/ 199547 h 3784877"/>
                  <a:gd name="connsiteX7" fmla="*/ 5200083 w 5237600"/>
                  <a:gd name="connsiteY7" fmla="*/ 131239 h 3784877"/>
                  <a:gd name="connsiteX8" fmla="*/ 708181 w 5237600"/>
                  <a:gd name="connsiteY8" fmla="*/ 0 h 3784877"/>
                  <a:gd name="connsiteX0" fmla="*/ 708181 w 5239240"/>
                  <a:gd name="connsiteY0" fmla="*/ 0 h 3784877"/>
                  <a:gd name="connsiteX1" fmla="*/ 620708 w 5239240"/>
                  <a:gd name="connsiteY1" fmla="*/ 57497 h 3784877"/>
                  <a:gd name="connsiteX2" fmla="*/ 1276 w 5239240"/>
                  <a:gd name="connsiteY2" fmla="*/ 3176780 h 3784877"/>
                  <a:gd name="connsiteX3" fmla="*/ 76311 w 5239240"/>
                  <a:gd name="connsiteY3" fmla="*/ 3211063 h 3784877"/>
                  <a:gd name="connsiteX4" fmla="*/ 4632270 w 5239240"/>
                  <a:gd name="connsiteY4" fmla="*/ 3784828 h 3784877"/>
                  <a:gd name="connsiteX5" fmla="*/ 4690617 w 5239240"/>
                  <a:gd name="connsiteY5" fmla="*/ 3706429 h 3784877"/>
                  <a:gd name="connsiteX6" fmla="*/ 5237600 w 5239240"/>
                  <a:gd name="connsiteY6" fmla="*/ 199547 h 3784877"/>
                  <a:gd name="connsiteX7" fmla="*/ 5200083 w 5239240"/>
                  <a:gd name="connsiteY7" fmla="*/ 131239 h 3784877"/>
                  <a:gd name="connsiteX8" fmla="*/ 708181 w 5239240"/>
                  <a:gd name="connsiteY8" fmla="*/ 0 h 3784877"/>
                  <a:gd name="connsiteX0" fmla="*/ 708181 w 5241821"/>
                  <a:gd name="connsiteY0" fmla="*/ 0 h 3784877"/>
                  <a:gd name="connsiteX1" fmla="*/ 620708 w 5241821"/>
                  <a:gd name="connsiteY1" fmla="*/ 57497 h 3784877"/>
                  <a:gd name="connsiteX2" fmla="*/ 1276 w 5241821"/>
                  <a:gd name="connsiteY2" fmla="*/ 3176780 h 3784877"/>
                  <a:gd name="connsiteX3" fmla="*/ 76311 w 5241821"/>
                  <a:gd name="connsiteY3" fmla="*/ 3211063 h 3784877"/>
                  <a:gd name="connsiteX4" fmla="*/ 4632270 w 5241821"/>
                  <a:gd name="connsiteY4" fmla="*/ 3784828 h 3784877"/>
                  <a:gd name="connsiteX5" fmla="*/ 4690617 w 5241821"/>
                  <a:gd name="connsiteY5" fmla="*/ 3706429 h 3784877"/>
                  <a:gd name="connsiteX6" fmla="*/ 5237600 w 5241821"/>
                  <a:gd name="connsiteY6" fmla="*/ 199547 h 3784877"/>
                  <a:gd name="connsiteX7" fmla="*/ 5200083 w 5241821"/>
                  <a:gd name="connsiteY7" fmla="*/ 131239 h 3784877"/>
                  <a:gd name="connsiteX8" fmla="*/ 708181 w 5241821"/>
                  <a:gd name="connsiteY8" fmla="*/ 0 h 378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41821" h="3784877">
                    <a:moveTo>
                      <a:pt x="708181" y="0"/>
                    </a:moveTo>
                    <a:cubicBezTo>
                      <a:pt x="629447" y="1721"/>
                      <a:pt x="638849" y="14462"/>
                      <a:pt x="620708" y="57497"/>
                    </a:cubicBezTo>
                    <a:lnTo>
                      <a:pt x="1276" y="3176780"/>
                    </a:lnTo>
                    <a:cubicBezTo>
                      <a:pt x="-6763" y="3193715"/>
                      <a:pt x="23756" y="3205144"/>
                      <a:pt x="76311" y="3211063"/>
                    </a:cubicBezTo>
                    <a:lnTo>
                      <a:pt x="4632270" y="3784828"/>
                    </a:lnTo>
                    <a:cubicBezTo>
                      <a:pt x="4657227" y="3786237"/>
                      <a:pt x="4684939" y="3757350"/>
                      <a:pt x="4690617" y="3706429"/>
                    </a:cubicBezTo>
                    <a:lnTo>
                      <a:pt x="5237600" y="199547"/>
                    </a:lnTo>
                    <a:cubicBezTo>
                      <a:pt x="5247128" y="157498"/>
                      <a:pt x="5242885" y="134728"/>
                      <a:pt x="5200083" y="131239"/>
                    </a:cubicBezTo>
                    <a:lnTo>
                      <a:pt x="70818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4" name="任意多边形: 形状 873">
                <a:extLst>
                  <a:ext uri="{FF2B5EF4-FFF2-40B4-BE49-F238E27FC236}">
                    <a16:creationId xmlns:a16="http://schemas.microsoft.com/office/drawing/2014/main" id="{506A659E-7AA7-4419-A28E-D90E36A80D42}"/>
                  </a:ext>
                </a:extLst>
              </p:cNvPr>
              <p:cNvSpPr/>
              <p:nvPr/>
            </p:nvSpPr>
            <p:spPr>
              <a:xfrm>
                <a:off x="-3067040" y="556776"/>
                <a:ext cx="5279947" cy="3671498"/>
              </a:xfrm>
              <a:custGeom>
                <a:avLst/>
                <a:gdLst>
                  <a:gd name="connsiteX0" fmla="*/ 5248101 w 5281352"/>
                  <a:gd name="connsiteY0" fmla="*/ 0 h 3674225"/>
                  <a:gd name="connsiteX1" fmla="*/ 5281352 w 5281352"/>
                  <a:gd name="connsiteY1" fmla="*/ 60960 h 3674225"/>
                  <a:gd name="connsiteX2" fmla="*/ 4716087 w 5281352"/>
                  <a:gd name="connsiteY2" fmla="*/ 3618807 h 3674225"/>
                  <a:gd name="connsiteX3" fmla="*/ 4638501 w 5281352"/>
                  <a:gd name="connsiteY3" fmla="*/ 3674225 h 3674225"/>
                  <a:gd name="connsiteX4" fmla="*/ 60960 w 5281352"/>
                  <a:gd name="connsiteY4" fmla="*/ 3092334 h 3674225"/>
                  <a:gd name="connsiteX5" fmla="*/ 0 w 5281352"/>
                  <a:gd name="connsiteY5" fmla="*/ 3042458 h 3674225"/>
                  <a:gd name="connsiteX0" fmla="*/ 5248101 w 5283144"/>
                  <a:gd name="connsiteY0" fmla="*/ 0 h 3674225"/>
                  <a:gd name="connsiteX1" fmla="*/ 5281352 w 5283144"/>
                  <a:gd name="connsiteY1" fmla="*/ 60960 h 3674225"/>
                  <a:gd name="connsiteX2" fmla="*/ 4716087 w 5283144"/>
                  <a:gd name="connsiteY2" fmla="*/ 3618807 h 3674225"/>
                  <a:gd name="connsiteX3" fmla="*/ 4638501 w 5283144"/>
                  <a:gd name="connsiteY3" fmla="*/ 3674225 h 3674225"/>
                  <a:gd name="connsiteX4" fmla="*/ 60960 w 5283144"/>
                  <a:gd name="connsiteY4" fmla="*/ 3092334 h 3674225"/>
                  <a:gd name="connsiteX5" fmla="*/ 0 w 5283144"/>
                  <a:gd name="connsiteY5" fmla="*/ 3042458 h 3674225"/>
                  <a:gd name="connsiteX0" fmla="*/ 5248101 w 5283144"/>
                  <a:gd name="connsiteY0" fmla="*/ 0 h 3674225"/>
                  <a:gd name="connsiteX1" fmla="*/ 5281352 w 5283144"/>
                  <a:gd name="connsiteY1" fmla="*/ 60960 h 3674225"/>
                  <a:gd name="connsiteX2" fmla="*/ 4716087 w 5283144"/>
                  <a:gd name="connsiteY2" fmla="*/ 3618807 h 3674225"/>
                  <a:gd name="connsiteX3" fmla="*/ 4638501 w 5283144"/>
                  <a:gd name="connsiteY3" fmla="*/ 3674225 h 3674225"/>
                  <a:gd name="connsiteX4" fmla="*/ 60960 w 5283144"/>
                  <a:gd name="connsiteY4" fmla="*/ 3092334 h 3674225"/>
                  <a:gd name="connsiteX5" fmla="*/ 0 w 5283144"/>
                  <a:gd name="connsiteY5" fmla="*/ 3042458 h 3674225"/>
                  <a:gd name="connsiteX0" fmla="*/ 5248101 w 5283144"/>
                  <a:gd name="connsiteY0" fmla="*/ 0 h 3674225"/>
                  <a:gd name="connsiteX1" fmla="*/ 5281352 w 5283144"/>
                  <a:gd name="connsiteY1" fmla="*/ 60960 h 3674225"/>
                  <a:gd name="connsiteX2" fmla="*/ 4716087 w 5283144"/>
                  <a:gd name="connsiteY2" fmla="*/ 3618807 h 3674225"/>
                  <a:gd name="connsiteX3" fmla="*/ 4638501 w 5283144"/>
                  <a:gd name="connsiteY3" fmla="*/ 3674225 h 3674225"/>
                  <a:gd name="connsiteX4" fmla="*/ 60960 w 5283144"/>
                  <a:gd name="connsiteY4" fmla="*/ 3092334 h 3674225"/>
                  <a:gd name="connsiteX5" fmla="*/ 0 w 5283144"/>
                  <a:gd name="connsiteY5" fmla="*/ 3042458 h 3674225"/>
                  <a:gd name="connsiteX0" fmla="*/ 5248101 w 5283144"/>
                  <a:gd name="connsiteY0" fmla="*/ 0 h 3674695"/>
                  <a:gd name="connsiteX1" fmla="*/ 5281352 w 5283144"/>
                  <a:gd name="connsiteY1" fmla="*/ 60960 h 3674695"/>
                  <a:gd name="connsiteX2" fmla="*/ 4716087 w 5283144"/>
                  <a:gd name="connsiteY2" fmla="*/ 3618807 h 3674695"/>
                  <a:gd name="connsiteX3" fmla="*/ 4638501 w 5283144"/>
                  <a:gd name="connsiteY3" fmla="*/ 3674225 h 3674695"/>
                  <a:gd name="connsiteX4" fmla="*/ 60960 w 5283144"/>
                  <a:gd name="connsiteY4" fmla="*/ 3092334 h 3674695"/>
                  <a:gd name="connsiteX5" fmla="*/ 0 w 5283144"/>
                  <a:gd name="connsiteY5" fmla="*/ 3042458 h 3674695"/>
                  <a:gd name="connsiteX0" fmla="*/ 5248101 w 5283144"/>
                  <a:gd name="connsiteY0" fmla="*/ 0 h 3674695"/>
                  <a:gd name="connsiteX1" fmla="*/ 5281352 w 5283144"/>
                  <a:gd name="connsiteY1" fmla="*/ 60960 h 3674695"/>
                  <a:gd name="connsiteX2" fmla="*/ 4716087 w 5283144"/>
                  <a:gd name="connsiteY2" fmla="*/ 3618807 h 3674695"/>
                  <a:gd name="connsiteX3" fmla="*/ 4638501 w 5283144"/>
                  <a:gd name="connsiteY3" fmla="*/ 3674225 h 3674695"/>
                  <a:gd name="connsiteX4" fmla="*/ 60960 w 5283144"/>
                  <a:gd name="connsiteY4" fmla="*/ 3092334 h 3674695"/>
                  <a:gd name="connsiteX5" fmla="*/ 0 w 5283144"/>
                  <a:gd name="connsiteY5" fmla="*/ 3042458 h 3674695"/>
                  <a:gd name="connsiteX0" fmla="*/ 5248101 w 5283144"/>
                  <a:gd name="connsiteY0" fmla="*/ 0 h 3674695"/>
                  <a:gd name="connsiteX1" fmla="*/ 5281352 w 5283144"/>
                  <a:gd name="connsiteY1" fmla="*/ 60960 h 3674695"/>
                  <a:gd name="connsiteX2" fmla="*/ 4716087 w 5283144"/>
                  <a:gd name="connsiteY2" fmla="*/ 3618807 h 3674695"/>
                  <a:gd name="connsiteX3" fmla="*/ 4638501 w 5283144"/>
                  <a:gd name="connsiteY3" fmla="*/ 3674225 h 3674695"/>
                  <a:gd name="connsiteX4" fmla="*/ 78715 w 5283144"/>
                  <a:gd name="connsiteY4" fmla="*/ 3092334 h 3674695"/>
                  <a:gd name="connsiteX5" fmla="*/ 0 w 5283144"/>
                  <a:gd name="connsiteY5" fmla="*/ 3042458 h 3674695"/>
                  <a:gd name="connsiteX0" fmla="*/ 5248101 w 5283144"/>
                  <a:gd name="connsiteY0" fmla="*/ 0 h 3674695"/>
                  <a:gd name="connsiteX1" fmla="*/ 5281352 w 5283144"/>
                  <a:gd name="connsiteY1" fmla="*/ 60960 h 3674695"/>
                  <a:gd name="connsiteX2" fmla="*/ 4716087 w 5283144"/>
                  <a:gd name="connsiteY2" fmla="*/ 3618807 h 3674695"/>
                  <a:gd name="connsiteX3" fmla="*/ 4638501 w 5283144"/>
                  <a:gd name="connsiteY3" fmla="*/ 3674225 h 3674695"/>
                  <a:gd name="connsiteX4" fmla="*/ 78715 w 5283144"/>
                  <a:gd name="connsiteY4" fmla="*/ 3092334 h 3674695"/>
                  <a:gd name="connsiteX5" fmla="*/ 0 w 5283144"/>
                  <a:gd name="connsiteY5" fmla="*/ 3042458 h 3674695"/>
                  <a:gd name="connsiteX0" fmla="*/ 5238510 w 5282792"/>
                  <a:gd name="connsiteY0" fmla="*/ 0 h 3687484"/>
                  <a:gd name="connsiteX1" fmla="*/ 5281352 w 5282792"/>
                  <a:gd name="connsiteY1" fmla="*/ 73749 h 3687484"/>
                  <a:gd name="connsiteX2" fmla="*/ 4716087 w 5282792"/>
                  <a:gd name="connsiteY2" fmla="*/ 3631596 h 3687484"/>
                  <a:gd name="connsiteX3" fmla="*/ 4638501 w 5282792"/>
                  <a:gd name="connsiteY3" fmla="*/ 3687014 h 3687484"/>
                  <a:gd name="connsiteX4" fmla="*/ 78715 w 5282792"/>
                  <a:gd name="connsiteY4" fmla="*/ 3105123 h 3687484"/>
                  <a:gd name="connsiteX5" fmla="*/ 0 w 5282792"/>
                  <a:gd name="connsiteY5" fmla="*/ 3055247 h 3687484"/>
                  <a:gd name="connsiteX0" fmla="*/ 5244905 w 5283009"/>
                  <a:gd name="connsiteY0" fmla="*/ 0 h 3677892"/>
                  <a:gd name="connsiteX1" fmla="*/ 5281352 w 5283009"/>
                  <a:gd name="connsiteY1" fmla="*/ 64157 h 3677892"/>
                  <a:gd name="connsiteX2" fmla="*/ 4716087 w 5283009"/>
                  <a:gd name="connsiteY2" fmla="*/ 3622004 h 3677892"/>
                  <a:gd name="connsiteX3" fmla="*/ 4638501 w 5283009"/>
                  <a:gd name="connsiteY3" fmla="*/ 3677422 h 3677892"/>
                  <a:gd name="connsiteX4" fmla="*/ 78715 w 5283009"/>
                  <a:gd name="connsiteY4" fmla="*/ 3095531 h 3677892"/>
                  <a:gd name="connsiteX5" fmla="*/ 0 w 5283009"/>
                  <a:gd name="connsiteY5" fmla="*/ 3045655 h 3677892"/>
                  <a:gd name="connsiteX0" fmla="*/ 5244905 w 5279947"/>
                  <a:gd name="connsiteY0" fmla="*/ 0 h 3677892"/>
                  <a:gd name="connsiteX1" fmla="*/ 5278155 w 5279947"/>
                  <a:gd name="connsiteY1" fmla="*/ 80143 h 3677892"/>
                  <a:gd name="connsiteX2" fmla="*/ 4716087 w 5279947"/>
                  <a:gd name="connsiteY2" fmla="*/ 3622004 h 3677892"/>
                  <a:gd name="connsiteX3" fmla="*/ 4638501 w 5279947"/>
                  <a:gd name="connsiteY3" fmla="*/ 3677422 h 3677892"/>
                  <a:gd name="connsiteX4" fmla="*/ 78715 w 5279947"/>
                  <a:gd name="connsiteY4" fmla="*/ 3095531 h 3677892"/>
                  <a:gd name="connsiteX5" fmla="*/ 0 w 5279947"/>
                  <a:gd name="connsiteY5" fmla="*/ 3045655 h 3677892"/>
                  <a:gd name="connsiteX0" fmla="*/ 5244905 w 5279947"/>
                  <a:gd name="connsiteY0" fmla="*/ 0 h 3671498"/>
                  <a:gd name="connsiteX1" fmla="*/ 5278155 w 5279947"/>
                  <a:gd name="connsiteY1" fmla="*/ 73749 h 3671498"/>
                  <a:gd name="connsiteX2" fmla="*/ 4716087 w 5279947"/>
                  <a:gd name="connsiteY2" fmla="*/ 3615610 h 3671498"/>
                  <a:gd name="connsiteX3" fmla="*/ 4638501 w 5279947"/>
                  <a:gd name="connsiteY3" fmla="*/ 3671028 h 3671498"/>
                  <a:gd name="connsiteX4" fmla="*/ 78715 w 5279947"/>
                  <a:gd name="connsiteY4" fmla="*/ 3089137 h 3671498"/>
                  <a:gd name="connsiteX5" fmla="*/ 0 w 5279947"/>
                  <a:gd name="connsiteY5" fmla="*/ 3039261 h 367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79947" h="3671498">
                    <a:moveTo>
                      <a:pt x="5244905" y="0"/>
                    </a:moveTo>
                    <a:cubicBezTo>
                      <a:pt x="5255989" y="20320"/>
                      <a:pt x="5287785" y="47511"/>
                      <a:pt x="5278155" y="73749"/>
                    </a:cubicBezTo>
                    <a:lnTo>
                      <a:pt x="4716087" y="3615610"/>
                    </a:lnTo>
                    <a:cubicBezTo>
                      <a:pt x="4707980" y="3637042"/>
                      <a:pt x="4702832" y="3676228"/>
                      <a:pt x="4638501" y="3671028"/>
                    </a:cubicBezTo>
                    <a:lnTo>
                      <a:pt x="78715" y="3089137"/>
                    </a:lnTo>
                    <a:cubicBezTo>
                      <a:pt x="28802" y="3081390"/>
                      <a:pt x="20320" y="3055886"/>
                      <a:pt x="0" y="3039261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5" name="任意多边形: 形状 874">
                <a:extLst>
                  <a:ext uri="{FF2B5EF4-FFF2-40B4-BE49-F238E27FC236}">
                    <a16:creationId xmlns:a16="http://schemas.microsoft.com/office/drawing/2014/main" id="{2AA701B2-BD4D-4D3F-A072-BA7E8A6EA116}"/>
                  </a:ext>
                </a:extLst>
              </p:cNvPr>
              <p:cNvSpPr/>
              <p:nvPr/>
            </p:nvSpPr>
            <p:spPr>
              <a:xfrm>
                <a:off x="-5163223" y="3645050"/>
                <a:ext cx="6807249" cy="2236320"/>
              </a:xfrm>
              <a:custGeom>
                <a:avLst/>
                <a:gdLst>
                  <a:gd name="connsiteX0" fmla="*/ 5685576 w 6799152"/>
                  <a:gd name="connsiteY0" fmla="*/ 1964602 h 2190938"/>
                  <a:gd name="connsiteX1" fmla="*/ 6753885 w 6799152"/>
                  <a:gd name="connsiteY1" fmla="*/ 1032095 h 2190938"/>
                  <a:gd name="connsiteX2" fmla="*/ 6790099 w 6799152"/>
                  <a:gd name="connsiteY2" fmla="*/ 950613 h 2190938"/>
                  <a:gd name="connsiteX3" fmla="*/ 6799152 w 6799152"/>
                  <a:gd name="connsiteY3" fmla="*/ 588475 h 2190938"/>
                  <a:gd name="connsiteX4" fmla="*/ 6753885 w 6799152"/>
                  <a:gd name="connsiteY4" fmla="*/ 579421 h 2190938"/>
                  <a:gd name="connsiteX5" fmla="*/ 2109457 w 6799152"/>
                  <a:gd name="connsiteY5" fmla="*/ 0 h 2190938"/>
                  <a:gd name="connsiteX6" fmla="*/ 2009869 w 6799152"/>
                  <a:gd name="connsiteY6" fmla="*/ 18106 h 2190938"/>
                  <a:gd name="connsiteX7" fmla="*/ 18107 w 6799152"/>
                  <a:gd name="connsiteY7" fmla="*/ 787651 h 2190938"/>
                  <a:gd name="connsiteX8" fmla="*/ 0 w 6799152"/>
                  <a:gd name="connsiteY8" fmla="*/ 841972 h 2190938"/>
                  <a:gd name="connsiteX9" fmla="*/ 27160 w 6799152"/>
                  <a:gd name="connsiteY9" fmla="*/ 1258431 h 2190938"/>
                  <a:gd name="connsiteX10" fmla="*/ 72428 w 6799152"/>
                  <a:gd name="connsiteY10" fmla="*/ 1303699 h 2190938"/>
                  <a:gd name="connsiteX11" fmla="*/ 5332491 w 6799152"/>
                  <a:gd name="connsiteY11" fmla="*/ 2190938 h 2190938"/>
                  <a:gd name="connsiteX12" fmla="*/ 5432079 w 6799152"/>
                  <a:gd name="connsiteY12" fmla="*/ 2163778 h 2190938"/>
                  <a:gd name="connsiteX13" fmla="*/ 5685576 w 6799152"/>
                  <a:gd name="connsiteY13" fmla="*/ 1964602 h 2190938"/>
                  <a:gd name="connsiteX0" fmla="*/ 5685576 w 6799152"/>
                  <a:gd name="connsiteY0" fmla="*/ 1964602 h 2190938"/>
                  <a:gd name="connsiteX1" fmla="*/ 6753885 w 6799152"/>
                  <a:gd name="connsiteY1" fmla="*/ 1032095 h 2190938"/>
                  <a:gd name="connsiteX2" fmla="*/ 6790099 w 6799152"/>
                  <a:gd name="connsiteY2" fmla="*/ 950613 h 2190938"/>
                  <a:gd name="connsiteX3" fmla="*/ 6799152 w 6799152"/>
                  <a:gd name="connsiteY3" fmla="*/ 588475 h 2190938"/>
                  <a:gd name="connsiteX4" fmla="*/ 6753885 w 6799152"/>
                  <a:gd name="connsiteY4" fmla="*/ 579421 h 2190938"/>
                  <a:gd name="connsiteX5" fmla="*/ 2109457 w 6799152"/>
                  <a:gd name="connsiteY5" fmla="*/ 0 h 2190938"/>
                  <a:gd name="connsiteX6" fmla="*/ 2009869 w 6799152"/>
                  <a:gd name="connsiteY6" fmla="*/ 18106 h 2190938"/>
                  <a:gd name="connsiteX7" fmla="*/ 18107 w 6799152"/>
                  <a:gd name="connsiteY7" fmla="*/ 787651 h 2190938"/>
                  <a:gd name="connsiteX8" fmla="*/ 0 w 6799152"/>
                  <a:gd name="connsiteY8" fmla="*/ 841972 h 2190938"/>
                  <a:gd name="connsiteX9" fmla="*/ 27160 w 6799152"/>
                  <a:gd name="connsiteY9" fmla="*/ 1258431 h 2190938"/>
                  <a:gd name="connsiteX10" fmla="*/ 72428 w 6799152"/>
                  <a:gd name="connsiteY10" fmla="*/ 1303699 h 2190938"/>
                  <a:gd name="connsiteX11" fmla="*/ 5332491 w 6799152"/>
                  <a:gd name="connsiteY11" fmla="*/ 2190938 h 2190938"/>
                  <a:gd name="connsiteX12" fmla="*/ 5432079 w 6799152"/>
                  <a:gd name="connsiteY12" fmla="*/ 2163778 h 2190938"/>
                  <a:gd name="connsiteX13" fmla="*/ 5685576 w 6799152"/>
                  <a:gd name="connsiteY13" fmla="*/ 1964602 h 2190938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58847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58847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58847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58847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58847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7109877"/>
                  <a:gd name="connsiteY0" fmla="*/ 1964602 h 2195696"/>
                  <a:gd name="connsiteX1" fmla="*/ 6753885 w 7109877"/>
                  <a:gd name="connsiteY1" fmla="*/ 1032095 h 2195696"/>
                  <a:gd name="connsiteX2" fmla="*/ 6790099 w 7109877"/>
                  <a:gd name="connsiteY2" fmla="*/ 950613 h 2195696"/>
                  <a:gd name="connsiteX3" fmla="*/ 6799152 w 7109877"/>
                  <a:gd name="connsiteY3" fmla="*/ 622065 h 2195696"/>
                  <a:gd name="connsiteX4" fmla="*/ 6753885 w 7109877"/>
                  <a:gd name="connsiteY4" fmla="*/ 579421 h 2195696"/>
                  <a:gd name="connsiteX5" fmla="*/ 2109457 w 7109877"/>
                  <a:gd name="connsiteY5" fmla="*/ 0 h 2195696"/>
                  <a:gd name="connsiteX6" fmla="*/ 2009869 w 7109877"/>
                  <a:gd name="connsiteY6" fmla="*/ 18106 h 2195696"/>
                  <a:gd name="connsiteX7" fmla="*/ 18107 w 7109877"/>
                  <a:gd name="connsiteY7" fmla="*/ 787651 h 2195696"/>
                  <a:gd name="connsiteX8" fmla="*/ 0 w 7109877"/>
                  <a:gd name="connsiteY8" fmla="*/ 841972 h 2195696"/>
                  <a:gd name="connsiteX9" fmla="*/ 27160 w 7109877"/>
                  <a:gd name="connsiteY9" fmla="*/ 1258431 h 2195696"/>
                  <a:gd name="connsiteX10" fmla="*/ 72428 w 7109877"/>
                  <a:gd name="connsiteY10" fmla="*/ 1303699 h 2195696"/>
                  <a:gd name="connsiteX11" fmla="*/ 5332491 w 7109877"/>
                  <a:gd name="connsiteY11" fmla="*/ 2190938 h 2195696"/>
                  <a:gd name="connsiteX12" fmla="*/ 5432079 w 7109877"/>
                  <a:gd name="connsiteY12" fmla="*/ 2163778 h 2195696"/>
                  <a:gd name="connsiteX13" fmla="*/ 5685576 w 7109877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4602 h 2195696"/>
                  <a:gd name="connsiteX1" fmla="*/ 6753885 w 6799152"/>
                  <a:gd name="connsiteY1" fmla="*/ 1032095 h 2195696"/>
                  <a:gd name="connsiteX2" fmla="*/ 6790099 w 6799152"/>
                  <a:gd name="connsiteY2" fmla="*/ 950613 h 2195696"/>
                  <a:gd name="connsiteX3" fmla="*/ 6799152 w 6799152"/>
                  <a:gd name="connsiteY3" fmla="*/ 622065 h 2195696"/>
                  <a:gd name="connsiteX4" fmla="*/ 6753885 w 6799152"/>
                  <a:gd name="connsiteY4" fmla="*/ 579421 h 2195696"/>
                  <a:gd name="connsiteX5" fmla="*/ 2109457 w 6799152"/>
                  <a:gd name="connsiteY5" fmla="*/ 0 h 2195696"/>
                  <a:gd name="connsiteX6" fmla="*/ 2009869 w 6799152"/>
                  <a:gd name="connsiteY6" fmla="*/ 18106 h 2195696"/>
                  <a:gd name="connsiteX7" fmla="*/ 18107 w 6799152"/>
                  <a:gd name="connsiteY7" fmla="*/ 787651 h 2195696"/>
                  <a:gd name="connsiteX8" fmla="*/ 0 w 6799152"/>
                  <a:gd name="connsiteY8" fmla="*/ 841972 h 2195696"/>
                  <a:gd name="connsiteX9" fmla="*/ 27160 w 6799152"/>
                  <a:gd name="connsiteY9" fmla="*/ 1258431 h 2195696"/>
                  <a:gd name="connsiteX10" fmla="*/ 72428 w 6799152"/>
                  <a:gd name="connsiteY10" fmla="*/ 1303699 h 2195696"/>
                  <a:gd name="connsiteX11" fmla="*/ 5332491 w 6799152"/>
                  <a:gd name="connsiteY11" fmla="*/ 2190938 h 2195696"/>
                  <a:gd name="connsiteX12" fmla="*/ 5432079 w 6799152"/>
                  <a:gd name="connsiteY12" fmla="*/ 2163778 h 2195696"/>
                  <a:gd name="connsiteX13" fmla="*/ 5685576 w 6799152"/>
                  <a:gd name="connsiteY13" fmla="*/ 1964602 h 2195696"/>
                  <a:gd name="connsiteX0" fmla="*/ 5685576 w 6799152"/>
                  <a:gd name="connsiteY0" fmla="*/ 1965553 h 2196647"/>
                  <a:gd name="connsiteX1" fmla="*/ 6753885 w 6799152"/>
                  <a:gd name="connsiteY1" fmla="*/ 1033046 h 2196647"/>
                  <a:gd name="connsiteX2" fmla="*/ 6790099 w 6799152"/>
                  <a:gd name="connsiteY2" fmla="*/ 951564 h 2196647"/>
                  <a:gd name="connsiteX3" fmla="*/ 6799152 w 6799152"/>
                  <a:gd name="connsiteY3" fmla="*/ 623016 h 2196647"/>
                  <a:gd name="connsiteX4" fmla="*/ 6753885 w 6799152"/>
                  <a:gd name="connsiteY4" fmla="*/ 580372 h 2196647"/>
                  <a:gd name="connsiteX5" fmla="*/ 2109457 w 6799152"/>
                  <a:gd name="connsiteY5" fmla="*/ 951 h 2196647"/>
                  <a:gd name="connsiteX6" fmla="*/ 2009869 w 6799152"/>
                  <a:gd name="connsiteY6" fmla="*/ 19057 h 2196647"/>
                  <a:gd name="connsiteX7" fmla="*/ 18107 w 6799152"/>
                  <a:gd name="connsiteY7" fmla="*/ 788602 h 2196647"/>
                  <a:gd name="connsiteX8" fmla="*/ 0 w 6799152"/>
                  <a:gd name="connsiteY8" fmla="*/ 842923 h 2196647"/>
                  <a:gd name="connsiteX9" fmla="*/ 27160 w 6799152"/>
                  <a:gd name="connsiteY9" fmla="*/ 1259382 h 2196647"/>
                  <a:gd name="connsiteX10" fmla="*/ 72428 w 6799152"/>
                  <a:gd name="connsiteY10" fmla="*/ 1304650 h 2196647"/>
                  <a:gd name="connsiteX11" fmla="*/ 5332491 w 6799152"/>
                  <a:gd name="connsiteY11" fmla="*/ 2191889 h 2196647"/>
                  <a:gd name="connsiteX12" fmla="*/ 5432079 w 6799152"/>
                  <a:gd name="connsiteY12" fmla="*/ 2164729 h 2196647"/>
                  <a:gd name="connsiteX13" fmla="*/ 5685576 w 6799152"/>
                  <a:gd name="connsiteY13" fmla="*/ 1965553 h 2196647"/>
                  <a:gd name="connsiteX0" fmla="*/ 5685576 w 7107391"/>
                  <a:gd name="connsiteY0" fmla="*/ 2015814 h 2246908"/>
                  <a:gd name="connsiteX1" fmla="*/ 6753885 w 7107391"/>
                  <a:gd name="connsiteY1" fmla="*/ 1083307 h 2246908"/>
                  <a:gd name="connsiteX2" fmla="*/ 6790099 w 7107391"/>
                  <a:gd name="connsiteY2" fmla="*/ 1001825 h 2246908"/>
                  <a:gd name="connsiteX3" fmla="*/ 6799152 w 7107391"/>
                  <a:gd name="connsiteY3" fmla="*/ 673277 h 2246908"/>
                  <a:gd name="connsiteX4" fmla="*/ 6753885 w 7107391"/>
                  <a:gd name="connsiteY4" fmla="*/ 630633 h 2246908"/>
                  <a:gd name="connsiteX5" fmla="*/ 2143047 w 7107391"/>
                  <a:gd name="connsiteY5" fmla="*/ 40015 h 2246908"/>
                  <a:gd name="connsiteX6" fmla="*/ 2009869 w 7107391"/>
                  <a:gd name="connsiteY6" fmla="*/ 69318 h 2246908"/>
                  <a:gd name="connsiteX7" fmla="*/ 18107 w 7107391"/>
                  <a:gd name="connsiteY7" fmla="*/ 838863 h 2246908"/>
                  <a:gd name="connsiteX8" fmla="*/ 0 w 7107391"/>
                  <a:gd name="connsiteY8" fmla="*/ 893184 h 2246908"/>
                  <a:gd name="connsiteX9" fmla="*/ 27160 w 7107391"/>
                  <a:gd name="connsiteY9" fmla="*/ 1309643 h 2246908"/>
                  <a:gd name="connsiteX10" fmla="*/ 72428 w 7107391"/>
                  <a:gd name="connsiteY10" fmla="*/ 1354911 h 2246908"/>
                  <a:gd name="connsiteX11" fmla="*/ 5332491 w 7107391"/>
                  <a:gd name="connsiteY11" fmla="*/ 2242150 h 2246908"/>
                  <a:gd name="connsiteX12" fmla="*/ 5432079 w 7107391"/>
                  <a:gd name="connsiteY12" fmla="*/ 2214990 h 2246908"/>
                  <a:gd name="connsiteX13" fmla="*/ 5685576 w 7107391"/>
                  <a:gd name="connsiteY13" fmla="*/ 2015814 h 2246908"/>
                  <a:gd name="connsiteX0" fmla="*/ 5685576 w 7107391"/>
                  <a:gd name="connsiteY0" fmla="*/ 1976427 h 2207521"/>
                  <a:gd name="connsiteX1" fmla="*/ 6753885 w 7107391"/>
                  <a:gd name="connsiteY1" fmla="*/ 1043920 h 2207521"/>
                  <a:gd name="connsiteX2" fmla="*/ 6790099 w 7107391"/>
                  <a:gd name="connsiteY2" fmla="*/ 962438 h 2207521"/>
                  <a:gd name="connsiteX3" fmla="*/ 6799152 w 7107391"/>
                  <a:gd name="connsiteY3" fmla="*/ 633890 h 2207521"/>
                  <a:gd name="connsiteX4" fmla="*/ 6753885 w 7107391"/>
                  <a:gd name="connsiteY4" fmla="*/ 591246 h 2207521"/>
                  <a:gd name="connsiteX5" fmla="*/ 2143047 w 7107391"/>
                  <a:gd name="connsiteY5" fmla="*/ 628 h 2207521"/>
                  <a:gd name="connsiteX6" fmla="*/ 2009869 w 7107391"/>
                  <a:gd name="connsiteY6" fmla="*/ 29931 h 2207521"/>
                  <a:gd name="connsiteX7" fmla="*/ 18107 w 7107391"/>
                  <a:gd name="connsiteY7" fmla="*/ 799476 h 2207521"/>
                  <a:gd name="connsiteX8" fmla="*/ 0 w 7107391"/>
                  <a:gd name="connsiteY8" fmla="*/ 853797 h 2207521"/>
                  <a:gd name="connsiteX9" fmla="*/ 27160 w 7107391"/>
                  <a:gd name="connsiteY9" fmla="*/ 1270256 h 2207521"/>
                  <a:gd name="connsiteX10" fmla="*/ 72428 w 7107391"/>
                  <a:gd name="connsiteY10" fmla="*/ 1315524 h 2207521"/>
                  <a:gd name="connsiteX11" fmla="*/ 5332491 w 7107391"/>
                  <a:gd name="connsiteY11" fmla="*/ 2202763 h 2207521"/>
                  <a:gd name="connsiteX12" fmla="*/ 5432079 w 7107391"/>
                  <a:gd name="connsiteY12" fmla="*/ 2175603 h 2207521"/>
                  <a:gd name="connsiteX13" fmla="*/ 5685576 w 7107391"/>
                  <a:gd name="connsiteY13" fmla="*/ 1976427 h 2207521"/>
                  <a:gd name="connsiteX0" fmla="*/ 5685576 w 6799152"/>
                  <a:gd name="connsiteY0" fmla="*/ 1976427 h 2207521"/>
                  <a:gd name="connsiteX1" fmla="*/ 6753885 w 6799152"/>
                  <a:gd name="connsiteY1" fmla="*/ 1043920 h 2207521"/>
                  <a:gd name="connsiteX2" fmla="*/ 6790099 w 6799152"/>
                  <a:gd name="connsiteY2" fmla="*/ 962438 h 2207521"/>
                  <a:gd name="connsiteX3" fmla="*/ 6799152 w 6799152"/>
                  <a:gd name="connsiteY3" fmla="*/ 633890 h 2207521"/>
                  <a:gd name="connsiteX4" fmla="*/ 2143047 w 6799152"/>
                  <a:gd name="connsiteY4" fmla="*/ 628 h 2207521"/>
                  <a:gd name="connsiteX5" fmla="*/ 2009869 w 6799152"/>
                  <a:gd name="connsiteY5" fmla="*/ 29931 h 2207521"/>
                  <a:gd name="connsiteX6" fmla="*/ 18107 w 6799152"/>
                  <a:gd name="connsiteY6" fmla="*/ 799476 h 2207521"/>
                  <a:gd name="connsiteX7" fmla="*/ 0 w 6799152"/>
                  <a:gd name="connsiteY7" fmla="*/ 853797 h 2207521"/>
                  <a:gd name="connsiteX8" fmla="*/ 27160 w 6799152"/>
                  <a:gd name="connsiteY8" fmla="*/ 1270256 h 2207521"/>
                  <a:gd name="connsiteX9" fmla="*/ 72428 w 6799152"/>
                  <a:gd name="connsiteY9" fmla="*/ 1315524 h 2207521"/>
                  <a:gd name="connsiteX10" fmla="*/ 5332491 w 6799152"/>
                  <a:gd name="connsiteY10" fmla="*/ 2202763 h 2207521"/>
                  <a:gd name="connsiteX11" fmla="*/ 5432079 w 6799152"/>
                  <a:gd name="connsiteY11" fmla="*/ 2175603 h 2207521"/>
                  <a:gd name="connsiteX12" fmla="*/ 5685576 w 6799152"/>
                  <a:gd name="connsiteY12" fmla="*/ 1976427 h 2207521"/>
                  <a:gd name="connsiteX0" fmla="*/ 5685576 w 6806617"/>
                  <a:gd name="connsiteY0" fmla="*/ 1976427 h 2207521"/>
                  <a:gd name="connsiteX1" fmla="*/ 6753885 w 6806617"/>
                  <a:gd name="connsiteY1" fmla="*/ 1043920 h 2207521"/>
                  <a:gd name="connsiteX2" fmla="*/ 6790099 w 6806617"/>
                  <a:gd name="connsiteY2" fmla="*/ 962438 h 2207521"/>
                  <a:gd name="connsiteX3" fmla="*/ 6806617 w 6806617"/>
                  <a:gd name="connsiteY3" fmla="*/ 596568 h 2207521"/>
                  <a:gd name="connsiteX4" fmla="*/ 2143047 w 6806617"/>
                  <a:gd name="connsiteY4" fmla="*/ 628 h 2207521"/>
                  <a:gd name="connsiteX5" fmla="*/ 2009869 w 6806617"/>
                  <a:gd name="connsiteY5" fmla="*/ 29931 h 2207521"/>
                  <a:gd name="connsiteX6" fmla="*/ 18107 w 6806617"/>
                  <a:gd name="connsiteY6" fmla="*/ 799476 h 2207521"/>
                  <a:gd name="connsiteX7" fmla="*/ 0 w 6806617"/>
                  <a:gd name="connsiteY7" fmla="*/ 853797 h 2207521"/>
                  <a:gd name="connsiteX8" fmla="*/ 27160 w 6806617"/>
                  <a:gd name="connsiteY8" fmla="*/ 1270256 h 2207521"/>
                  <a:gd name="connsiteX9" fmla="*/ 72428 w 6806617"/>
                  <a:gd name="connsiteY9" fmla="*/ 1315524 h 2207521"/>
                  <a:gd name="connsiteX10" fmla="*/ 5332491 w 6806617"/>
                  <a:gd name="connsiteY10" fmla="*/ 2202763 h 2207521"/>
                  <a:gd name="connsiteX11" fmla="*/ 5432079 w 6806617"/>
                  <a:gd name="connsiteY11" fmla="*/ 2175603 h 2207521"/>
                  <a:gd name="connsiteX12" fmla="*/ 5685576 w 6806617"/>
                  <a:gd name="connsiteY12" fmla="*/ 1976427 h 2207521"/>
                  <a:gd name="connsiteX0" fmla="*/ 5685576 w 6806617"/>
                  <a:gd name="connsiteY0" fmla="*/ 1976427 h 2207521"/>
                  <a:gd name="connsiteX1" fmla="*/ 6753885 w 6806617"/>
                  <a:gd name="connsiteY1" fmla="*/ 1043920 h 2207521"/>
                  <a:gd name="connsiteX2" fmla="*/ 6790099 w 6806617"/>
                  <a:gd name="connsiteY2" fmla="*/ 962438 h 2207521"/>
                  <a:gd name="connsiteX3" fmla="*/ 6806617 w 6806617"/>
                  <a:gd name="connsiteY3" fmla="*/ 596568 h 2207521"/>
                  <a:gd name="connsiteX4" fmla="*/ 2143047 w 6806617"/>
                  <a:gd name="connsiteY4" fmla="*/ 628 h 2207521"/>
                  <a:gd name="connsiteX5" fmla="*/ 2009869 w 6806617"/>
                  <a:gd name="connsiteY5" fmla="*/ 29931 h 2207521"/>
                  <a:gd name="connsiteX6" fmla="*/ 18107 w 6806617"/>
                  <a:gd name="connsiteY6" fmla="*/ 799476 h 2207521"/>
                  <a:gd name="connsiteX7" fmla="*/ 0 w 6806617"/>
                  <a:gd name="connsiteY7" fmla="*/ 853797 h 2207521"/>
                  <a:gd name="connsiteX8" fmla="*/ 27160 w 6806617"/>
                  <a:gd name="connsiteY8" fmla="*/ 1270256 h 2207521"/>
                  <a:gd name="connsiteX9" fmla="*/ 72428 w 6806617"/>
                  <a:gd name="connsiteY9" fmla="*/ 1315524 h 2207521"/>
                  <a:gd name="connsiteX10" fmla="*/ 5332491 w 6806617"/>
                  <a:gd name="connsiteY10" fmla="*/ 2202763 h 2207521"/>
                  <a:gd name="connsiteX11" fmla="*/ 5432079 w 6806617"/>
                  <a:gd name="connsiteY11" fmla="*/ 2175603 h 2207521"/>
                  <a:gd name="connsiteX12" fmla="*/ 5685576 w 6806617"/>
                  <a:gd name="connsiteY12" fmla="*/ 1976427 h 2207521"/>
                  <a:gd name="connsiteX0" fmla="*/ 5685576 w 6806617"/>
                  <a:gd name="connsiteY0" fmla="*/ 1976427 h 2207521"/>
                  <a:gd name="connsiteX1" fmla="*/ 6753885 w 6806617"/>
                  <a:gd name="connsiteY1" fmla="*/ 1043920 h 2207521"/>
                  <a:gd name="connsiteX2" fmla="*/ 6790099 w 6806617"/>
                  <a:gd name="connsiteY2" fmla="*/ 962438 h 2207521"/>
                  <a:gd name="connsiteX3" fmla="*/ 6806617 w 6806617"/>
                  <a:gd name="connsiteY3" fmla="*/ 589103 h 2207521"/>
                  <a:gd name="connsiteX4" fmla="*/ 2143047 w 6806617"/>
                  <a:gd name="connsiteY4" fmla="*/ 628 h 2207521"/>
                  <a:gd name="connsiteX5" fmla="*/ 2009869 w 6806617"/>
                  <a:gd name="connsiteY5" fmla="*/ 29931 h 2207521"/>
                  <a:gd name="connsiteX6" fmla="*/ 18107 w 6806617"/>
                  <a:gd name="connsiteY6" fmla="*/ 799476 h 2207521"/>
                  <a:gd name="connsiteX7" fmla="*/ 0 w 6806617"/>
                  <a:gd name="connsiteY7" fmla="*/ 853797 h 2207521"/>
                  <a:gd name="connsiteX8" fmla="*/ 27160 w 6806617"/>
                  <a:gd name="connsiteY8" fmla="*/ 1270256 h 2207521"/>
                  <a:gd name="connsiteX9" fmla="*/ 72428 w 6806617"/>
                  <a:gd name="connsiteY9" fmla="*/ 1315524 h 2207521"/>
                  <a:gd name="connsiteX10" fmla="*/ 5332491 w 6806617"/>
                  <a:gd name="connsiteY10" fmla="*/ 2202763 h 2207521"/>
                  <a:gd name="connsiteX11" fmla="*/ 5432079 w 6806617"/>
                  <a:gd name="connsiteY11" fmla="*/ 2175603 h 2207521"/>
                  <a:gd name="connsiteX12" fmla="*/ 5685576 w 6806617"/>
                  <a:gd name="connsiteY12" fmla="*/ 1976427 h 2207521"/>
                  <a:gd name="connsiteX0" fmla="*/ 5685576 w 6806617"/>
                  <a:gd name="connsiteY0" fmla="*/ 1977153 h 2208247"/>
                  <a:gd name="connsiteX1" fmla="*/ 6753885 w 6806617"/>
                  <a:gd name="connsiteY1" fmla="*/ 1044646 h 2208247"/>
                  <a:gd name="connsiteX2" fmla="*/ 6790099 w 6806617"/>
                  <a:gd name="connsiteY2" fmla="*/ 963164 h 2208247"/>
                  <a:gd name="connsiteX3" fmla="*/ 6806617 w 6806617"/>
                  <a:gd name="connsiteY3" fmla="*/ 589829 h 2208247"/>
                  <a:gd name="connsiteX4" fmla="*/ 2143047 w 6806617"/>
                  <a:gd name="connsiteY4" fmla="*/ 1354 h 2208247"/>
                  <a:gd name="connsiteX5" fmla="*/ 2009869 w 6806617"/>
                  <a:gd name="connsiteY5" fmla="*/ 30657 h 2208247"/>
                  <a:gd name="connsiteX6" fmla="*/ 18107 w 6806617"/>
                  <a:gd name="connsiteY6" fmla="*/ 800202 h 2208247"/>
                  <a:gd name="connsiteX7" fmla="*/ 0 w 6806617"/>
                  <a:gd name="connsiteY7" fmla="*/ 854523 h 2208247"/>
                  <a:gd name="connsiteX8" fmla="*/ 27160 w 6806617"/>
                  <a:gd name="connsiteY8" fmla="*/ 1270982 h 2208247"/>
                  <a:gd name="connsiteX9" fmla="*/ 72428 w 6806617"/>
                  <a:gd name="connsiteY9" fmla="*/ 1316250 h 2208247"/>
                  <a:gd name="connsiteX10" fmla="*/ 5332491 w 6806617"/>
                  <a:gd name="connsiteY10" fmla="*/ 2203489 h 2208247"/>
                  <a:gd name="connsiteX11" fmla="*/ 5432079 w 6806617"/>
                  <a:gd name="connsiteY11" fmla="*/ 2176329 h 2208247"/>
                  <a:gd name="connsiteX12" fmla="*/ 5685576 w 6806617"/>
                  <a:gd name="connsiteY12" fmla="*/ 1977153 h 2208247"/>
                  <a:gd name="connsiteX0" fmla="*/ 5685576 w 6806617"/>
                  <a:gd name="connsiteY0" fmla="*/ 1977153 h 2208247"/>
                  <a:gd name="connsiteX1" fmla="*/ 6753885 w 6806617"/>
                  <a:gd name="connsiteY1" fmla="*/ 1044646 h 2208247"/>
                  <a:gd name="connsiteX2" fmla="*/ 6790099 w 6806617"/>
                  <a:gd name="connsiteY2" fmla="*/ 963164 h 2208247"/>
                  <a:gd name="connsiteX3" fmla="*/ 6806617 w 6806617"/>
                  <a:gd name="connsiteY3" fmla="*/ 589829 h 2208247"/>
                  <a:gd name="connsiteX4" fmla="*/ 2143047 w 6806617"/>
                  <a:gd name="connsiteY4" fmla="*/ 1354 h 2208247"/>
                  <a:gd name="connsiteX5" fmla="*/ 2009869 w 6806617"/>
                  <a:gd name="connsiteY5" fmla="*/ 30657 h 2208247"/>
                  <a:gd name="connsiteX6" fmla="*/ 18107 w 6806617"/>
                  <a:gd name="connsiteY6" fmla="*/ 800202 h 2208247"/>
                  <a:gd name="connsiteX7" fmla="*/ 0 w 6806617"/>
                  <a:gd name="connsiteY7" fmla="*/ 854523 h 2208247"/>
                  <a:gd name="connsiteX8" fmla="*/ 27160 w 6806617"/>
                  <a:gd name="connsiteY8" fmla="*/ 1270982 h 2208247"/>
                  <a:gd name="connsiteX9" fmla="*/ 72428 w 6806617"/>
                  <a:gd name="connsiteY9" fmla="*/ 1316250 h 2208247"/>
                  <a:gd name="connsiteX10" fmla="*/ 5332491 w 6806617"/>
                  <a:gd name="connsiteY10" fmla="*/ 2203489 h 2208247"/>
                  <a:gd name="connsiteX11" fmla="*/ 5432079 w 6806617"/>
                  <a:gd name="connsiteY11" fmla="*/ 2176329 h 2208247"/>
                  <a:gd name="connsiteX12" fmla="*/ 5685576 w 6806617"/>
                  <a:gd name="connsiteY12" fmla="*/ 1977153 h 2208247"/>
                  <a:gd name="connsiteX0" fmla="*/ 5685576 w 6806617"/>
                  <a:gd name="connsiteY0" fmla="*/ 1977153 h 2208247"/>
                  <a:gd name="connsiteX1" fmla="*/ 6753885 w 6806617"/>
                  <a:gd name="connsiteY1" fmla="*/ 1044646 h 2208247"/>
                  <a:gd name="connsiteX2" fmla="*/ 6790099 w 6806617"/>
                  <a:gd name="connsiteY2" fmla="*/ 963164 h 2208247"/>
                  <a:gd name="connsiteX3" fmla="*/ 6806617 w 6806617"/>
                  <a:gd name="connsiteY3" fmla="*/ 589829 h 2208247"/>
                  <a:gd name="connsiteX4" fmla="*/ 2143047 w 6806617"/>
                  <a:gd name="connsiteY4" fmla="*/ 1354 h 2208247"/>
                  <a:gd name="connsiteX5" fmla="*/ 2009869 w 6806617"/>
                  <a:gd name="connsiteY5" fmla="*/ 30657 h 2208247"/>
                  <a:gd name="connsiteX6" fmla="*/ 18107 w 6806617"/>
                  <a:gd name="connsiteY6" fmla="*/ 800202 h 2208247"/>
                  <a:gd name="connsiteX7" fmla="*/ 0 w 6806617"/>
                  <a:gd name="connsiteY7" fmla="*/ 854523 h 2208247"/>
                  <a:gd name="connsiteX8" fmla="*/ 27160 w 6806617"/>
                  <a:gd name="connsiteY8" fmla="*/ 1270982 h 2208247"/>
                  <a:gd name="connsiteX9" fmla="*/ 72428 w 6806617"/>
                  <a:gd name="connsiteY9" fmla="*/ 1316250 h 2208247"/>
                  <a:gd name="connsiteX10" fmla="*/ 5332491 w 6806617"/>
                  <a:gd name="connsiteY10" fmla="*/ 2203489 h 2208247"/>
                  <a:gd name="connsiteX11" fmla="*/ 5432079 w 6806617"/>
                  <a:gd name="connsiteY11" fmla="*/ 2176329 h 2208247"/>
                  <a:gd name="connsiteX12" fmla="*/ 5685576 w 6806617"/>
                  <a:gd name="connsiteY12" fmla="*/ 1977153 h 2208247"/>
                  <a:gd name="connsiteX0" fmla="*/ 5688321 w 6809362"/>
                  <a:gd name="connsiteY0" fmla="*/ 1977153 h 2208247"/>
                  <a:gd name="connsiteX1" fmla="*/ 6756630 w 6809362"/>
                  <a:gd name="connsiteY1" fmla="*/ 1044646 h 2208247"/>
                  <a:gd name="connsiteX2" fmla="*/ 6792844 w 6809362"/>
                  <a:gd name="connsiteY2" fmla="*/ 963164 h 2208247"/>
                  <a:gd name="connsiteX3" fmla="*/ 6809362 w 6809362"/>
                  <a:gd name="connsiteY3" fmla="*/ 589829 h 2208247"/>
                  <a:gd name="connsiteX4" fmla="*/ 2145792 w 6809362"/>
                  <a:gd name="connsiteY4" fmla="*/ 1354 h 2208247"/>
                  <a:gd name="connsiteX5" fmla="*/ 2012614 w 6809362"/>
                  <a:gd name="connsiteY5" fmla="*/ 30657 h 2208247"/>
                  <a:gd name="connsiteX6" fmla="*/ 20852 w 6809362"/>
                  <a:gd name="connsiteY6" fmla="*/ 800202 h 2208247"/>
                  <a:gd name="connsiteX7" fmla="*/ 2745 w 6809362"/>
                  <a:gd name="connsiteY7" fmla="*/ 854523 h 2208247"/>
                  <a:gd name="connsiteX8" fmla="*/ 29905 w 6809362"/>
                  <a:gd name="connsiteY8" fmla="*/ 1270982 h 2208247"/>
                  <a:gd name="connsiteX9" fmla="*/ 75173 w 6809362"/>
                  <a:gd name="connsiteY9" fmla="*/ 1316250 h 2208247"/>
                  <a:gd name="connsiteX10" fmla="*/ 5335236 w 6809362"/>
                  <a:gd name="connsiteY10" fmla="*/ 2203489 h 2208247"/>
                  <a:gd name="connsiteX11" fmla="*/ 5434824 w 6809362"/>
                  <a:gd name="connsiteY11" fmla="*/ 2176329 h 2208247"/>
                  <a:gd name="connsiteX12" fmla="*/ 5688321 w 6809362"/>
                  <a:gd name="connsiteY12" fmla="*/ 1977153 h 2208247"/>
                  <a:gd name="connsiteX0" fmla="*/ 5688321 w 6809362"/>
                  <a:gd name="connsiteY0" fmla="*/ 1977153 h 2208247"/>
                  <a:gd name="connsiteX1" fmla="*/ 6756630 w 6809362"/>
                  <a:gd name="connsiteY1" fmla="*/ 1044646 h 2208247"/>
                  <a:gd name="connsiteX2" fmla="*/ 6792844 w 6809362"/>
                  <a:gd name="connsiteY2" fmla="*/ 963164 h 2208247"/>
                  <a:gd name="connsiteX3" fmla="*/ 6809362 w 6809362"/>
                  <a:gd name="connsiteY3" fmla="*/ 589829 h 2208247"/>
                  <a:gd name="connsiteX4" fmla="*/ 2145792 w 6809362"/>
                  <a:gd name="connsiteY4" fmla="*/ 1354 h 2208247"/>
                  <a:gd name="connsiteX5" fmla="*/ 2012614 w 6809362"/>
                  <a:gd name="connsiteY5" fmla="*/ 30657 h 2208247"/>
                  <a:gd name="connsiteX6" fmla="*/ 20852 w 6809362"/>
                  <a:gd name="connsiteY6" fmla="*/ 800202 h 2208247"/>
                  <a:gd name="connsiteX7" fmla="*/ 2745 w 6809362"/>
                  <a:gd name="connsiteY7" fmla="*/ 854523 h 2208247"/>
                  <a:gd name="connsiteX8" fmla="*/ 29905 w 6809362"/>
                  <a:gd name="connsiteY8" fmla="*/ 1270982 h 2208247"/>
                  <a:gd name="connsiteX9" fmla="*/ 75173 w 6809362"/>
                  <a:gd name="connsiteY9" fmla="*/ 1316250 h 2208247"/>
                  <a:gd name="connsiteX10" fmla="*/ 5335236 w 6809362"/>
                  <a:gd name="connsiteY10" fmla="*/ 2203489 h 2208247"/>
                  <a:gd name="connsiteX11" fmla="*/ 5434824 w 6809362"/>
                  <a:gd name="connsiteY11" fmla="*/ 2176329 h 2208247"/>
                  <a:gd name="connsiteX12" fmla="*/ 5688321 w 6809362"/>
                  <a:gd name="connsiteY12" fmla="*/ 1977153 h 2208247"/>
                  <a:gd name="connsiteX0" fmla="*/ 5688321 w 6809362"/>
                  <a:gd name="connsiteY0" fmla="*/ 1977153 h 2208247"/>
                  <a:gd name="connsiteX1" fmla="*/ 6756630 w 6809362"/>
                  <a:gd name="connsiteY1" fmla="*/ 1044646 h 2208247"/>
                  <a:gd name="connsiteX2" fmla="*/ 6792844 w 6809362"/>
                  <a:gd name="connsiteY2" fmla="*/ 963164 h 2208247"/>
                  <a:gd name="connsiteX3" fmla="*/ 6809362 w 6809362"/>
                  <a:gd name="connsiteY3" fmla="*/ 589829 h 2208247"/>
                  <a:gd name="connsiteX4" fmla="*/ 2145792 w 6809362"/>
                  <a:gd name="connsiteY4" fmla="*/ 1354 h 2208247"/>
                  <a:gd name="connsiteX5" fmla="*/ 2012614 w 6809362"/>
                  <a:gd name="connsiteY5" fmla="*/ 30657 h 2208247"/>
                  <a:gd name="connsiteX6" fmla="*/ 20852 w 6809362"/>
                  <a:gd name="connsiteY6" fmla="*/ 800202 h 2208247"/>
                  <a:gd name="connsiteX7" fmla="*/ 2745 w 6809362"/>
                  <a:gd name="connsiteY7" fmla="*/ 854523 h 2208247"/>
                  <a:gd name="connsiteX8" fmla="*/ 29905 w 6809362"/>
                  <a:gd name="connsiteY8" fmla="*/ 1270982 h 2208247"/>
                  <a:gd name="connsiteX9" fmla="*/ 126476 w 6809362"/>
                  <a:gd name="connsiteY9" fmla="*/ 1328321 h 2208247"/>
                  <a:gd name="connsiteX10" fmla="*/ 5335236 w 6809362"/>
                  <a:gd name="connsiteY10" fmla="*/ 2203489 h 2208247"/>
                  <a:gd name="connsiteX11" fmla="*/ 5434824 w 6809362"/>
                  <a:gd name="connsiteY11" fmla="*/ 2176329 h 2208247"/>
                  <a:gd name="connsiteX12" fmla="*/ 5688321 w 6809362"/>
                  <a:gd name="connsiteY12" fmla="*/ 1977153 h 2208247"/>
                  <a:gd name="connsiteX0" fmla="*/ 5688321 w 6809362"/>
                  <a:gd name="connsiteY0" fmla="*/ 1977153 h 2208247"/>
                  <a:gd name="connsiteX1" fmla="*/ 6756630 w 6809362"/>
                  <a:gd name="connsiteY1" fmla="*/ 1044646 h 2208247"/>
                  <a:gd name="connsiteX2" fmla="*/ 6792844 w 6809362"/>
                  <a:gd name="connsiteY2" fmla="*/ 963164 h 2208247"/>
                  <a:gd name="connsiteX3" fmla="*/ 6809362 w 6809362"/>
                  <a:gd name="connsiteY3" fmla="*/ 589829 h 2208247"/>
                  <a:gd name="connsiteX4" fmla="*/ 2145792 w 6809362"/>
                  <a:gd name="connsiteY4" fmla="*/ 1354 h 2208247"/>
                  <a:gd name="connsiteX5" fmla="*/ 2012614 w 6809362"/>
                  <a:gd name="connsiteY5" fmla="*/ 30657 h 2208247"/>
                  <a:gd name="connsiteX6" fmla="*/ 20852 w 6809362"/>
                  <a:gd name="connsiteY6" fmla="*/ 800202 h 2208247"/>
                  <a:gd name="connsiteX7" fmla="*/ 2745 w 6809362"/>
                  <a:gd name="connsiteY7" fmla="*/ 854523 h 2208247"/>
                  <a:gd name="connsiteX8" fmla="*/ 29905 w 6809362"/>
                  <a:gd name="connsiteY8" fmla="*/ 1270982 h 2208247"/>
                  <a:gd name="connsiteX9" fmla="*/ 69138 w 6809362"/>
                  <a:gd name="connsiteY9" fmla="*/ 1313232 h 2208247"/>
                  <a:gd name="connsiteX10" fmla="*/ 5335236 w 6809362"/>
                  <a:gd name="connsiteY10" fmla="*/ 2203489 h 2208247"/>
                  <a:gd name="connsiteX11" fmla="*/ 5434824 w 6809362"/>
                  <a:gd name="connsiteY11" fmla="*/ 2176329 h 2208247"/>
                  <a:gd name="connsiteX12" fmla="*/ 5688321 w 6809362"/>
                  <a:gd name="connsiteY12" fmla="*/ 1977153 h 2208247"/>
                  <a:gd name="connsiteX0" fmla="*/ 5688321 w 6809362"/>
                  <a:gd name="connsiteY0" fmla="*/ 1977153 h 2208247"/>
                  <a:gd name="connsiteX1" fmla="*/ 6756630 w 6809362"/>
                  <a:gd name="connsiteY1" fmla="*/ 1044646 h 2208247"/>
                  <a:gd name="connsiteX2" fmla="*/ 6792844 w 6809362"/>
                  <a:gd name="connsiteY2" fmla="*/ 963164 h 2208247"/>
                  <a:gd name="connsiteX3" fmla="*/ 6809362 w 6809362"/>
                  <a:gd name="connsiteY3" fmla="*/ 589829 h 2208247"/>
                  <a:gd name="connsiteX4" fmla="*/ 2145792 w 6809362"/>
                  <a:gd name="connsiteY4" fmla="*/ 1354 h 2208247"/>
                  <a:gd name="connsiteX5" fmla="*/ 2012614 w 6809362"/>
                  <a:gd name="connsiteY5" fmla="*/ 30657 h 2208247"/>
                  <a:gd name="connsiteX6" fmla="*/ 20852 w 6809362"/>
                  <a:gd name="connsiteY6" fmla="*/ 800202 h 2208247"/>
                  <a:gd name="connsiteX7" fmla="*/ 2745 w 6809362"/>
                  <a:gd name="connsiteY7" fmla="*/ 854523 h 2208247"/>
                  <a:gd name="connsiteX8" fmla="*/ 29905 w 6809362"/>
                  <a:gd name="connsiteY8" fmla="*/ 1270982 h 2208247"/>
                  <a:gd name="connsiteX9" fmla="*/ 69138 w 6809362"/>
                  <a:gd name="connsiteY9" fmla="*/ 1313232 h 2208247"/>
                  <a:gd name="connsiteX10" fmla="*/ 151783 w 6809362"/>
                  <a:gd name="connsiteY10" fmla="*/ 1326452 h 2208247"/>
                  <a:gd name="connsiteX11" fmla="*/ 5335236 w 6809362"/>
                  <a:gd name="connsiteY11" fmla="*/ 2203489 h 2208247"/>
                  <a:gd name="connsiteX12" fmla="*/ 5434824 w 6809362"/>
                  <a:gd name="connsiteY12" fmla="*/ 2176329 h 2208247"/>
                  <a:gd name="connsiteX13" fmla="*/ 5688321 w 6809362"/>
                  <a:gd name="connsiteY13" fmla="*/ 1977153 h 2208247"/>
                  <a:gd name="connsiteX0" fmla="*/ 5957528 w 7078569"/>
                  <a:gd name="connsiteY0" fmla="*/ 1977153 h 2208247"/>
                  <a:gd name="connsiteX1" fmla="*/ 7025837 w 7078569"/>
                  <a:gd name="connsiteY1" fmla="*/ 1044646 h 2208247"/>
                  <a:gd name="connsiteX2" fmla="*/ 7062051 w 7078569"/>
                  <a:gd name="connsiteY2" fmla="*/ 963164 h 2208247"/>
                  <a:gd name="connsiteX3" fmla="*/ 7078569 w 7078569"/>
                  <a:gd name="connsiteY3" fmla="*/ 589829 h 2208247"/>
                  <a:gd name="connsiteX4" fmla="*/ 2414999 w 7078569"/>
                  <a:gd name="connsiteY4" fmla="*/ 1354 h 2208247"/>
                  <a:gd name="connsiteX5" fmla="*/ 2281821 w 7078569"/>
                  <a:gd name="connsiteY5" fmla="*/ 30657 h 2208247"/>
                  <a:gd name="connsiteX6" fmla="*/ 290059 w 7078569"/>
                  <a:gd name="connsiteY6" fmla="*/ 800202 h 2208247"/>
                  <a:gd name="connsiteX7" fmla="*/ 271952 w 7078569"/>
                  <a:gd name="connsiteY7" fmla="*/ 854523 h 2208247"/>
                  <a:gd name="connsiteX8" fmla="*/ 299112 w 7078569"/>
                  <a:gd name="connsiteY8" fmla="*/ 1270982 h 2208247"/>
                  <a:gd name="connsiteX9" fmla="*/ 420990 w 7078569"/>
                  <a:gd name="connsiteY9" fmla="*/ 1326452 h 2208247"/>
                  <a:gd name="connsiteX10" fmla="*/ 5604443 w 7078569"/>
                  <a:gd name="connsiteY10" fmla="*/ 2203489 h 2208247"/>
                  <a:gd name="connsiteX11" fmla="*/ 5704031 w 7078569"/>
                  <a:gd name="connsiteY11" fmla="*/ 2176329 h 2208247"/>
                  <a:gd name="connsiteX12" fmla="*/ 5957528 w 7078569"/>
                  <a:gd name="connsiteY12" fmla="*/ 1977153 h 2208247"/>
                  <a:gd name="connsiteX0" fmla="*/ 5688322 w 6809363"/>
                  <a:gd name="connsiteY0" fmla="*/ 1977153 h 2208247"/>
                  <a:gd name="connsiteX1" fmla="*/ 6756631 w 6809363"/>
                  <a:gd name="connsiteY1" fmla="*/ 1044646 h 2208247"/>
                  <a:gd name="connsiteX2" fmla="*/ 6792845 w 6809363"/>
                  <a:gd name="connsiteY2" fmla="*/ 963164 h 2208247"/>
                  <a:gd name="connsiteX3" fmla="*/ 6809363 w 6809363"/>
                  <a:gd name="connsiteY3" fmla="*/ 589829 h 2208247"/>
                  <a:gd name="connsiteX4" fmla="*/ 2145793 w 6809363"/>
                  <a:gd name="connsiteY4" fmla="*/ 1354 h 2208247"/>
                  <a:gd name="connsiteX5" fmla="*/ 2012615 w 6809363"/>
                  <a:gd name="connsiteY5" fmla="*/ 30657 h 2208247"/>
                  <a:gd name="connsiteX6" fmla="*/ 20853 w 6809363"/>
                  <a:gd name="connsiteY6" fmla="*/ 800202 h 2208247"/>
                  <a:gd name="connsiteX7" fmla="*/ 2746 w 6809363"/>
                  <a:gd name="connsiteY7" fmla="*/ 854523 h 2208247"/>
                  <a:gd name="connsiteX8" fmla="*/ 29906 w 6809363"/>
                  <a:gd name="connsiteY8" fmla="*/ 1270982 h 2208247"/>
                  <a:gd name="connsiteX9" fmla="*/ 151784 w 6809363"/>
                  <a:gd name="connsiteY9" fmla="*/ 1326452 h 2208247"/>
                  <a:gd name="connsiteX10" fmla="*/ 5335237 w 6809363"/>
                  <a:gd name="connsiteY10" fmla="*/ 2203489 h 2208247"/>
                  <a:gd name="connsiteX11" fmla="*/ 5434825 w 6809363"/>
                  <a:gd name="connsiteY11" fmla="*/ 2176329 h 2208247"/>
                  <a:gd name="connsiteX12" fmla="*/ 5688322 w 6809363"/>
                  <a:gd name="connsiteY12" fmla="*/ 1977153 h 2208247"/>
                  <a:gd name="connsiteX0" fmla="*/ 5688322 w 6809363"/>
                  <a:gd name="connsiteY0" fmla="*/ 1977153 h 2208247"/>
                  <a:gd name="connsiteX1" fmla="*/ 6756631 w 6809363"/>
                  <a:gd name="connsiteY1" fmla="*/ 1044646 h 2208247"/>
                  <a:gd name="connsiteX2" fmla="*/ 6792845 w 6809363"/>
                  <a:gd name="connsiteY2" fmla="*/ 963164 h 2208247"/>
                  <a:gd name="connsiteX3" fmla="*/ 6806100 w 6809363"/>
                  <a:gd name="connsiteY3" fmla="*/ 641659 h 2208247"/>
                  <a:gd name="connsiteX4" fmla="*/ 6809363 w 6809363"/>
                  <a:gd name="connsiteY4" fmla="*/ 589829 h 2208247"/>
                  <a:gd name="connsiteX5" fmla="*/ 2145793 w 6809363"/>
                  <a:gd name="connsiteY5" fmla="*/ 1354 h 2208247"/>
                  <a:gd name="connsiteX6" fmla="*/ 2012615 w 6809363"/>
                  <a:gd name="connsiteY6" fmla="*/ 30657 h 2208247"/>
                  <a:gd name="connsiteX7" fmla="*/ 20853 w 6809363"/>
                  <a:gd name="connsiteY7" fmla="*/ 800202 h 2208247"/>
                  <a:gd name="connsiteX8" fmla="*/ 2746 w 6809363"/>
                  <a:gd name="connsiteY8" fmla="*/ 854523 h 2208247"/>
                  <a:gd name="connsiteX9" fmla="*/ 29906 w 6809363"/>
                  <a:gd name="connsiteY9" fmla="*/ 1270982 h 2208247"/>
                  <a:gd name="connsiteX10" fmla="*/ 151784 w 6809363"/>
                  <a:gd name="connsiteY10" fmla="*/ 1326452 h 2208247"/>
                  <a:gd name="connsiteX11" fmla="*/ 5335237 w 6809363"/>
                  <a:gd name="connsiteY11" fmla="*/ 2203489 h 2208247"/>
                  <a:gd name="connsiteX12" fmla="*/ 5434825 w 6809363"/>
                  <a:gd name="connsiteY12" fmla="*/ 2176329 h 2208247"/>
                  <a:gd name="connsiteX13" fmla="*/ 5688322 w 6809363"/>
                  <a:gd name="connsiteY13" fmla="*/ 1977153 h 2208247"/>
                  <a:gd name="connsiteX0" fmla="*/ 5688322 w 6806100"/>
                  <a:gd name="connsiteY0" fmla="*/ 1977153 h 2208247"/>
                  <a:gd name="connsiteX1" fmla="*/ 6756631 w 6806100"/>
                  <a:gd name="connsiteY1" fmla="*/ 1044646 h 2208247"/>
                  <a:gd name="connsiteX2" fmla="*/ 6792845 w 6806100"/>
                  <a:gd name="connsiteY2" fmla="*/ 963164 h 2208247"/>
                  <a:gd name="connsiteX3" fmla="*/ 6806100 w 6806100"/>
                  <a:gd name="connsiteY3" fmla="*/ 641659 h 2208247"/>
                  <a:gd name="connsiteX4" fmla="*/ 6799059 w 6806100"/>
                  <a:gd name="connsiteY4" fmla="*/ 589829 h 2208247"/>
                  <a:gd name="connsiteX5" fmla="*/ 2145793 w 6806100"/>
                  <a:gd name="connsiteY5" fmla="*/ 1354 h 2208247"/>
                  <a:gd name="connsiteX6" fmla="*/ 2012615 w 6806100"/>
                  <a:gd name="connsiteY6" fmla="*/ 30657 h 2208247"/>
                  <a:gd name="connsiteX7" fmla="*/ 20853 w 6806100"/>
                  <a:gd name="connsiteY7" fmla="*/ 800202 h 2208247"/>
                  <a:gd name="connsiteX8" fmla="*/ 2746 w 6806100"/>
                  <a:gd name="connsiteY8" fmla="*/ 854523 h 2208247"/>
                  <a:gd name="connsiteX9" fmla="*/ 29906 w 6806100"/>
                  <a:gd name="connsiteY9" fmla="*/ 1270982 h 2208247"/>
                  <a:gd name="connsiteX10" fmla="*/ 151784 w 6806100"/>
                  <a:gd name="connsiteY10" fmla="*/ 1326452 h 2208247"/>
                  <a:gd name="connsiteX11" fmla="*/ 5335237 w 6806100"/>
                  <a:gd name="connsiteY11" fmla="*/ 2203489 h 2208247"/>
                  <a:gd name="connsiteX12" fmla="*/ 5434825 w 6806100"/>
                  <a:gd name="connsiteY12" fmla="*/ 2176329 h 2208247"/>
                  <a:gd name="connsiteX13" fmla="*/ 5688322 w 6806100"/>
                  <a:gd name="connsiteY13" fmla="*/ 1977153 h 2208247"/>
                  <a:gd name="connsiteX0" fmla="*/ 5688322 w 6809666"/>
                  <a:gd name="connsiteY0" fmla="*/ 1977153 h 2208247"/>
                  <a:gd name="connsiteX1" fmla="*/ 6756631 w 6809666"/>
                  <a:gd name="connsiteY1" fmla="*/ 1044646 h 2208247"/>
                  <a:gd name="connsiteX2" fmla="*/ 6792845 w 6809666"/>
                  <a:gd name="connsiteY2" fmla="*/ 963164 h 2208247"/>
                  <a:gd name="connsiteX3" fmla="*/ 6806100 w 6809666"/>
                  <a:gd name="connsiteY3" fmla="*/ 641659 h 2208247"/>
                  <a:gd name="connsiteX4" fmla="*/ 6799059 w 6809666"/>
                  <a:gd name="connsiteY4" fmla="*/ 589829 h 2208247"/>
                  <a:gd name="connsiteX5" fmla="*/ 2145793 w 6809666"/>
                  <a:gd name="connsiteY5" fmla="*/ 1354 h 2208247"/>
                  <a:gd name="connsiteX6" fmla="*/ 2012615 w 6809666"/>
                  <a:gd name="connsiteY6" fmla="*/ 30657 h 2208247"/>
                  <a:gd name="connsiteX7" fmla="*/ 20853 w 6809666"/>
                  <a:gd name="connsiteY7" fmla="*/ 800202 h 2208247"/>
                  <a:gd name="connsiteX8" fmla="*/ 2746 w 6809666"/>
                  <a:gd name="connsiteY8" fmla="*/ 854523 h 2208247"/>
                  <a:gd name="connsiteX9" fmla="*/ 29906 w 6809666"/>
                  <a:gd name="connsiteY9" fmla="*/ 1270982 h 2208247"/>
                  <a:gd name="connsiteX10" fmla="*/ 151784 w 6809666"/>
                  <a:gd name="connsiteY10" fmla="*/ 1326452 h 2208247"/>
                  <a:gd name="connsiteX11" fmla="*/ 5335237 w 6809666"/>
                  <a:gd name="connsiteY11" fmla="*/ 2203489 h 2208247"/>
                  <a:gd name="connsiteX12" fmla="*/ 5434825 w 6809666"/>
                  <a:gd name="connsiteY12" fmla="*/ 2176329 h 2208247"/>
                  <a:gd name="connsiteX13" fmla="*/ 5688322 w 6809666"/>
                  <a:gd name="connsiteY13" fmla="*/ 1977153 h 2208247"/>
                  <a:gd name="connsiteX0" fmla="*/ 5688322 w 6806100"/>
                  <a:gd name="connsiteY0" fmla="*/ 1977153 h 2208247"/>
                  <a:gd name="connsiteX1" fmla="*/ 6756631 w 6806100"/>
                  <a:gd name="connsiteY1" fmla="*/ 1044646 h 2208247"/>
                  <a:gd name="connsiteX2" fmla="*/ 6792845 w 6806100"/>
                  <a:gd name="connsiteY2" fmla="*/ 963164 h 2208247"/>
                  <a:gd name="connsiteX3" fmla="*/ 6806100 w 6806100"/>
                  <a:gd name="connsiteY3" fmla="*/ 641659 h 2208247"/>
                  <a:gd name="connsiteX4" fmla="*/ 6791332 w 6806100"/>
                  <a:gd name="connsiteY4" fmla="*/ 587253 h 2208247"/>
                  <a:gd name="connsiteX5" fmla="*/ 2145793 w 6806100"/>
                  <a:gd name="connsiteY5" fmla="*/ 1354 h 2208247"/>
                  <a:gd name="connsiteX6" fmla="*/ 2012615 w 6806100"/>
                  <a:gd name="connsiteY6" fmla="*/ 30657 h 2208247"/>
                  <a:gd name="connsiteX7" fmla="*/ 20853 w 6806100"/>
                  <a:gd name="connsiteY7" fmla="*/ 800202 h 2208247"/>
                  <a:gd name="connsiteX8" fmla="*/ 2746 w 6806100"/>
                  <a:gd name="connsiteY8" fmla="*/ 854523 h 2208247"/>
                  <a:gd name="connsiteX9" fmla="*/ 29906 w 6806100"/>
                  <a:gd name="connsiteY9" fmla="*/ 1270982 h 2208247"/>
                  <a:gd name="connsiteX10" fmla="*/ 151784 w 6806100"/>
                  <a:gd name="connsiteY10" fmla="*/ 1326452 h 2208247"/>
                  <a:gd name="connsiteX11" fmla="*/ 5335237 w 6806100"/>
                  <a:gd name="connsiteY11" fmla="*/ 2203489 h 2208247"/>
                  <a:gd name="connsiteX12" fmla="*/ 5434825 w 6806100"/>
                  <a:gd name="connsiteY12" fmla="*/ 2176329 h 2208247"/>
                  <a:gd name="connsiteX13" fmla="*/ 5688322 w 6806100"/>
                  <a:gd name="connsiteY13" fmla="*/ 1977153 h 2208247"/>
                  <a:gd name="connsiteX0" fmla="*/ 5688322 w 6809194"/>
                  <a:gd name="connsiteY0" fmla="*/ 1977153 h 2208247"/>
                  <a:gd name="connsiteX1" fmla="*/ 6756631 w 6809194"/>
                  <a:gd name="connsiteY1" fmla="*/ 1044646 h 2208247"/>
                  <a:gd name="connsiteX2" fmla="*/ 6792845 w 6809194"/>
                  <a:gd name="connsiteY2" fmla="*/ 963164 h 2208247"/>
                  <a:gd name="connsiteX3" fmla="*/ 6806100 w 6809194"/>
                  <a:gd name="connsiteY3" fmla="*/ 641659 h 2208247"/>
                  <a:gd name="connsiteX4" fmla="*/ 6791332 w 6809194"/>
                  <a:gd name="connsiteY4" fmla="*/ 587253 h 2208247"/>
                  <a:gd name="connsiteX5" fmla="*/ 2145793 w 6809194"/>
                  <a:gd name="connsiteY5" fmla="*/ 1354 h 2208247"/>
                  <a:gd name="connsiteX6" fmla="*/ 2012615 w 6809194"/>
                  <a:gd name="connsiteY6" fmla="*/ 30657 h 2208247"/>
                  <a:gd name="connsiteX7" fmla="*/ 20853 w 6809194"/>
                  <a:gd name="connsiteY7" fmla="*/ 800202 h 2208247"/>
                  <a:gd name="connsiteX8" fmla="*/ 2746 w 6809194"/>
                  <a:gd name="connsiteY8" fmla="*/ 854523 h 2208247"/>
                  <a:gd name="connsiteX9" fmla="*/ 29906 w 6809194"/>
                  <a:gd name="connsiteY9" fmla="*/ 1270982 h 2208247"/>
                  <a:gd name="connsiteX10" fmla="*/ 151784 w 6809194"/>
                  <a:gd name="connsiteY10" fmla="*/ 1326452 h 2208247"/>
                  <a:gd name="connsiteX11" fmla="*/ 5335237 w 6809194"/>
                  <a:gd name="connsiteY11" fmla="*/ 2203489 h 2208247"/>
                  <a:gd name="connsiteX12" fmla="*/ 5434825 w 6809194"/>
                  <a:gd name="connsiteY12" fmla="*/ 2176329 h 2208247"/>
                  <a:gd name="connsiteX13" fmla="*/ 5688322 w 6809194"/>
                  <a:gd name="connsiteY13" fmla="*/ 1977153 h 2208247"/>
                  <a:gd name="connsiteX0" fmla="*/ 5688322 w 6809194"/>
                  <a:gd name="connsiteY0" fmla="*/ 1977153 h 2208247"/>
                  <a:gd name="connsiteX1" fmla="*/ 6756631 w 6809194"/>
                  <a:gd name="connsiteY1" fmla="*/ 1044646 h 2208247"/>
                  <a:gd name="connsiteX2" fmla="*/ 6795421 w 6809194"/>
                  <a:gd name="connsiteY2" fmla="*/ 965740 h 2208247"/>
                  <a:gd name="connsiteX3" fmla="*/ 6806100 w 6809194"/>
                  <a:gd name="connsiteY3" fmla="*/ 641659 h 2208247"/>
                  <a:gd name="connsiteX4" fmla="*/ 6791332 w 6809194"/>
                  <a:gd name="connsiteY4" fmla="*/ 587253 h 2208247"/>
                  <a:gd name="connsiteX5" fmla="*/ 2145793 w 6809194"/>
                  <a:gd name="connsiteY5" fmla="*/ 1354 h 2208247"/>
                  <a:gd name="connsiteX6" fmla="*/ 2012615 w 6809194"/>
                  <a:gd name="connsiteY6" fmla="*/ 30657 h 2208247"/>
                  <a:gd name="connsiteX7" fmla="*/ 20853 w 6809194"/>
                  <a:gd name="connsiteY7" fmla="*/ 800202 h 2208247"/>
                  <a:gd name="connsiteX8" fmla="*/ 2746 w 6809194"/>
                  <a:gd name="connsiteY8" fmla="*/ 854523 h 2208247"/>
                  <a:gd name="connsiteX9" fmla="*/ 29906 w 6809194"/>
                  <a:gd name="connsiteY9" fmla="*/ 1270982 h 2208247"/>
                  <a:gd name="connsiteX10" fmla="*/ 151784 w 6809194"/>
                  <a:gd name="connsiteY10" fmla="*/ 1326452 h 2208247"/>
                  <a:gd name="connsiteX11" fmla="*/ 5335237 w 6809194"/>
                  <a:gd name="connsiteY11" fmla="*/ 2203489 h 2208247"/>
                  <a:gd name="connsiteX12" fmla="*/ 5434825 w 6809194"/>
                  <a:gd name="connsiteY12" fmla="*/ 2176329 h 2208247"/>
                  <a:gd name="connsiteX13" fmla="*/ 5688322 w 6809194"/>
                  <a:gd name="connsiteY13" fmla="*/ 1977153 h 2208247"/>
                  <a:gd name="connsiteX0" fmla="*/ 5688322 w 6809194"/>
                  <a:gd name="connsiteY0" fmla="*/ 1977153 h 2208247"/>
                  <a:gd name="connsiteX1" fmla="*/ 6756631 w 6809194"/>
                  <a:gd name="connsiteY1" fmla="*/ 1044646 h 2208247"/>
                  <a:gd name="connsiteX2" fmla="*/ 6795421 w 6809194"/>
                  <a:gd name="connsiteY2" fmla="*/ 965740 h 2208247"/>
                  <a:gd name="connsiteX3" fmla="*/ 6806100 w 6809194"/>
                  <a:gd name="connsiteY3" fmla="*/ 641659 h 2208247"/>
                  <a:gd name="connsiteX4" fmla="*/ 6791332 w 6809194"/>
                  <a:gd name="connsiteY4" fmla="*/ 587253 h 2208247"/>
                  <a:gd name="connsiteX5" fmla="*/ 2145793 w 6809194"/>
                  <a:gd name="connsiteY5" fmla="*/ 1354 h 2208247"/>
                  <a:gd name="connsiteX6" fmla="*/ 2012615 w 6809194"/>
                  <a:gd name="connsiteY6" fmla="*/ 30657 h 2208247"/>
                  <a:gd name="connsiteX7" fmla="*/ 20853 w 6809194"/>
                  <a:gd name="connsiteY7" fmla="*/ 800202 h 2208247"/>
                  <a:gd name="connsiteX8" fmla="*/ 2746 w 6809194"/>
                  <a:gd name="connsiteY8" fmla="*/ 854523 h 2208247"/>
                  <a:gd name="connsiteX9" fmla="*/ 29906 w 6809194"/>
                  <a:gd name="connsiteY9" fmla="*/ 1270982 h 2208247"/>
                  <a:gd name="connsiteX10" fmla="*/ 151784 w 6809194"/>
                  <a:gd name="connsiteY10" fmla="*/ 1326452 h 2208247"/>
                  <a:gd name="connsiteX11" fmla="*/ 5335237 w 6809194"/>
                  <a:gd name="connsiteY11" fmla="*/ 2203489 h 2208247"/>
                  <a:gd name="connsiteX12" fmla="*/ 5434825 w 6809194"/>
                  <a:gd name="connsiteY12" fmla="*/ 2176329 h 2208247"/>
                  <a:gd name="connsiteX13" fmla="*/ 5688322 w 6809194"/>
                  <a:gd name="connsiteY13" fmla="*/ 1977153 h 2208247"/>
                  <a:gd name="connsiteX0" fmla="*/ 5688322 w 6809845"/>
                  <a:gd name="connsiteY0" fmla="*/ 1977153 h 2208247"/>
                  <a:gd name="connsiteX1" fmla="*/ 6756631 w 6809845"/>
                  <a:gd name="connsiteY1" fmla="*/ 1044646 h 2208247"/>
                  <a:gd name="connsiteX2" fmla="*/ 6795421 w 6809845"/>
                  <a:gd name="connsiteY2" fmla="*/ 965740 h 2208247"/>
                  <a:gd name="connsiteX3" fmla="*/ 6806100 w 6809845"/>
                  <a:gd name="connsiteY3" fmla="*/ 641659 h 2208247"/>
                  <a:gd name="connsiteX4" fmla="*/ 6791332 w 6809845"/>
                  <a:gd name="connsiteY4" fmla="*/ 587253 h 2208247"/>
                  <a:gd name="connsiteX5" fmla="*/ 2145793 w 6809845"/>
                  <a:gd name="connsiteY5" fmla="*/ 1354 h 2208247"/>
                  <a:gd name="connsiteX6" fmla="*/ 2012615 w 6809845"/>
                  <a:gd name="connsiteY6" fmla="*/ 30657 h 2208247"/>
                  <a:gd name="connsiteX7" fmla="*/ 20853 w 6809845"/>
                  <a:gd name="connsiteY7" fmla="*/ 800202 h 2208247"/>
                  <a:gd name="connsiteX8" fmla="*/ 2746 w 6809845"/>
                  <a:gd name="connsiteY8" fmla="*/ 854523 h 2208247"/>
                  <a:gd name="connsiteX9" fmla="*/ 29906 w 6809845"/>
                  <a:gd name="connsiteY9" fmla="*/ 1270982 h 2208247"/>
                  <a:gd name="connsiteX10" fmla="*/ 151784 w 6809845"/>
                  <a:gd name="connsiteY10" fmla="*/ 1326452 h 2208247"/>
                  <a:gd name="connsiteX11" fmla="*/ 5335237 w 6809845"/>
                  <a:gd name="connsiteY11" fmla="*/ 2203489 h 2208247"/>
                  <a:gd name="connsiteX12" fmla="*/ 5434825 w 6809845"/>
                  <a:gd name="connsiteY12" fmla="*/ 2176329 h 2208247"/>
                  <a:gd name="connsiteX13" fmla="*/ 5688322 w 6809845"/>
                  <a:gd name="connsiteY13" fmla="*/ 1977153 h 2208247"/>
                  <a:gd name="connsiteX0" fmla="*/ 5688322 w 6806610"/>
                  <a:gd name="connsiteY0" fmla="*/ 1977153 h 2208247"/>
                  <a:gd name="connsiteX1" fmla="*/ 6756631 w 6806610"/>
                  <a:gd name="connsiteY1" fmla="*/ 1044646 h 2208247"/>
                  <a:gd name="connsiteX2" fmla="*/ 6795421 w 6806610"/>
                  <a:gd name="connsiteY2" fmla="*/ 965740 h 2208247"/>
                  <a:gd name="connsiteX3" fmla="*/ 6806100 w 6806610"/>
                  <a:gd name="connsiteY3" fmla="*/ 641659 h 2208247"/>
                  <a:gd name="connsiteX4" fmla="*/ 6750119 w 6806610"/>
                  <a:gd name="connsiteY4" fmla="*/ 582101 h 2208247"/>
                  <a:gd name="connsiteX5" fmla="*/ 2145793 w 6806610"/>
                  <a:gd name="connsiteY5" fmla="*/ 1354 h 2208247"/>
                  <a:gd name="connsiteX6" fmla="*/ 2012615 w 6806610"/>
                  <a:gd name="connsiteY6" fmla="*/ 30657 h 2208247"/>
                  <a:gd name="connsiteX7" fmla="*/ 20853 w 6806610"/>
                  <a:gd name="connsiteY7" fmla="*/ 800202 h 2208247"/>
                  <a:gd name="connsiteX8" fmla="*/ 2746 w 6806610"/>
                  <a:gd name="connsiteY8" fmla="*/ 854523 h 2208247"/>
                  <a:gd name="connsiteX9" fmla="*/ 29906 w 6806610"/>
                  <a:gd name="connsiteY9" fmla="*/ 1270982 h 2208247"/>
                  <a:gd name="connsiteX10" fmla="*/ 151784 w 6806610"/>
                  <a:gd name="connsiteY10" fmla="*/ 1326452 h 2208247"/>
                  <a:gd name="connsiteX11" fmla="*/ 5335237 w 6806610"/>
                  <a:gd name="connsiteY11" fmla="*/ 2203489 h 2208247"/>
                  <a:gd name="connsiteX12" fmla="*/ 5434825 w 6806610"/>
                  <a:gd name="connsiteY12" fmla="*/ 2176329 h 2208247"/>
                  <a:gd name="connsiteX13" fmla="*/ 5688322 w 6806610"/>
                  <a:gd name="connsiteY13" fmla="*/ 1977153 h 2208247"/>
                  <a:gd name="connsiteX0" fmla="*/ 5688322 w 6807249"/>
                  <a:gd name="connsiteY0" fmla="*/ 1977153 h 2208247"/>
                  <a:gd name="connsiteX1" fmla="*/ 6756631 w 6807249"/>
                  <a:gd name="connsiteY1" fmla="*/ 1044646 h 2208247"/>
                  <a:gd name="connsiteX2" fmla="*/ 6795421 w 6807249"/>
                  <a:gd name="connsiteY2" fmla="*/ 965740 h 2208247"/>
                  <a:gd name="connsiteX3" fmla="*/ 6806100 w 6807249"/>
                  <a:gd name="connsiteY3" fmla="*/ 641659 h 2208247"/>
                  <a:gd name="connsiteX4" fmla="*/ 6750119 w 6807249"/>
                  <a:gd name="connsiteY4" fmla="*/ 582101 h 2208247"/>
                  <a:gd name="connsiteX5" fmla="*/ 2145793 w 6807249"/>
                  <a:gd name="connsiteY5" fmla="*/ 1354 h 2208247"/>
                  <a:gd name="connsiteX6" fmla="*/ 2012615 w 6807249"/>
                  <a:gd name="connsiteY6" fmla="*/ 30657 h 2208247"/>
                  <a:gd name="connsiteX7" fmla="*/ 20853 w 6807249"/>
                  <a:gd name="connsiteY7" fmla="*/ 800202 h 2208247"/>
                  <a:gd name="connsiteX8" fmla="*/ 2746 w 6807249"/>
                  <a:gd name="connsiteY8" fmla="*/ 854523 h 2208247"/>
                  <a:gd name="connsiteX9" fmla="*/ 29906 w 6807249"/>
                  <a:gd name="connsiteY9" fmla="*/ 1270982 h 2208247"/>
                  <a:gd name="connsiteX10" fmla="*/ 151784 w 6807249"/>
                  <a:gd name="connsiteY10" fmla="*/ 1326452 h 2208247"/>
                  <a:gd name="connsiteX11" fmla="*/ 5335237 w 6807249"/>
                  <a:gd name="connsiteY11" fmla="*/ 2203489 h 2208247"/>
                  <a:gd name="connsiteX12" fmla="*/ 5434825 w 6807249"/>
                  <a:gd name="connsiteY12" fmla="*/ 2176329 h 2208247"/>
                  <a:gd name="connsiteX13" fmla="*/ 5688322 w 6807249"/>
                  <a:gd name="connsiteY13" fmla="*/ 1977153 h 2208247"/>
                  <a:gd name="connsiteX0" fmla="*/ 5688322 w 6807249"/>
                  <a:gd name="connsiteY0" fmla="*/ 1977153 h 2215985"/>
                  <a:gd name="connsiteX1" fmla="*/ 6756631 w 6807249"/>
                  <a:gd name="connsiteY1" fmla="*/ 1044646 h 2215985"/>
                  <a:gd name="connsiteX2" fmla="*/ 6795421 w 6807249"/>
                  <a:gd name="connsiteY2" fmla="*/ 965740 h 2215985"/>
                  <a:gd name="connsiteX3" fmla="*/ 6806100 w 6807249"/>
                  <a:gd name="connsiteY3" fmla="*/ 641659 h 2215985"/>
                  <a:gd name="connsiteX4" fmla="*/ 6750119 w 6807249"/>
                  <a:gd name="connsiteY4" fmla="*/ 582101 h 2215985"/>
                  <a:gd name="connsiteX5" fmla="*/ 2145793 w 6807249"/>
                  <a:gd name="connsiteY5" fmla="*/ 1354 h 2215985"/>
                  <a:gd name="connsiteX6" fmla="*/ 2012615 w 6807249"/>
                  <a:gd name="connsiteY6" fmla="*/ 30657 h 2215985"/>
                  <a:gd name="connsiteX7" fmla="*/ 20853 w 6807249"/>
                  <a:gd name="connsiteY7" fmla="*/ 800202 h 2215985"/>
                  <a:gd name="connsiteX8" fmla="*/ 2746 w 6807249"/>
                  <a:gd name="connsiteY8" fmla="*/ 854523 h 2215985"/>
                  <a:gd name="connsiteX9" fmla="*/ 29906 w 6807249"/>
                  <a:gd name="connsiteY9" fmla="*/ 1270982 h 2215985"/>
                  <a:gd name="connsiteX10" fmla="*/ 151784 w 6807249"/>
                  <a:gd name="connsiteY10" fmla="*/ 1326452 h 2215985"/>
                  <a:gd name="connsiteX11" fmla="*/ 5335237 w 6807249"/>
                  <a:gd name="connsiteY11" fmla="*/ 2203489 h 2215985"/>
                  <a:gd name="connsiteX12" fmla="*/ 5434825 w 6807249"/>
                  <a:gd name="connsiteY12" fmla="*/ 2200392 h 2215985"/>
                  <a:gd name="connsiteX13" fmla="*/ 5688322 w 6807249"/>
                  <a:gd name="connsiteY13" fmla="*/ 1977153 h 2215985"/>
                  <a:gd name="connsiteX0" fmla="*/ 5688322 w 6807249"/>
                  <a:gd name="connsiteY0" fmla="*/ 1977153 h 2222922"/>
                  <a:gd name="connsiteX1" fmla="*/ 6756631 w 6807249"/>
                  <a:gd name="connsiteY1" fmla="*/ 1044646 h 2222922"/>
                  <a:gd name="connsiteX2" fmla="*/ 6795421 w 6807249"/>
                  <a:gd name="connsiteY2" fmla="*/ 965740 h 2222922"/>
                  <a:gd name="connsiteX3" fmla="*/ 6806100 w 6807249"/>
                  <a:gd name="connsiteY3" fmla="*/ 641659 h 2222922"/>
                  <a:gd name="connsiteX4" fmla="*/ 6750119 w 6807249"/>
                  <a:gd name="connsiteY4" fmla="*/ 582101 h 2222922"/>
                  <a:gd name="connsiteX5" fmla="*/ 2145793 w 6807249"/>
                  <a:gd name="connsiteY5" fmla="*/ 1354 h 2222922"/>
                  <a:gd name="connsiteX6" fmla="*/ 2012615 w 6807249"/>
                  <a:gd name="connsiteY6" fmla="*/ 30657 h 2222922"/>
                  <a:gd name="connsiteX7" fmla="*/ 20853 w 6807249"/>
                  <a:gd name="connsiteY7" fmla="*/ 800202 h 2222922"/>
                  <a:gd name="connsiteX8" fmla="*/ 2746 w 6807249"/>
                  <a:gd name="connsiteY8" fmla="*/ 854523 h 2222922"/>
                  <a:gd name="connsiteX9" fmla="*/ 29906 w 6807249"/>
                  <a:gd name="connsiteY9" fmla="*/ 1270982 h 2222922"/>
                  <a:gd name="connsiteX10" fmla="*/ 151784 w 6807249"/>
                  <a:gd name="connsiteY10" fmla="*/ 1326452 h 2222922"/>
                  <a:gd name="connsiteX11" fmla="*/ 5339248 w 6807249"/>
                  <a:gd name="connsiteY11" fmla="*/ 2215520 h 2222922"/>
                  <a:gd name="connsiteX12" fmla="*/ 5434825 w 6807249"/>
                  <a:gd name="connsiteY12" fmla="*/ 2200392 h 2222922"/>
                  <a:gd name="connsiteX13" fmla="*/ 5688322 w 6807249"/>
                  <a:gd name="connsiteY13" fmla="*/ 1977153 h 2222922"/>
                  <a:gd name="connsiteX0" fmla="*/ 5688322 w 6807249"/>
                  <a:gd name="connsiteY0" fmla="*/ 1977153 h 2261913"/>
                  <a:gd name="connsiteX1" fmla="*/ 6756631 w 6807249"/>
                  <a:gd name="connsiteY1" fmla="*/ 1044646 h 2261913"/>
                  <a:gd name="connsiteX2" fmla="*/ 6795421 w 6807249"/>
                  <a:gd name="connsiteY2" fmla="*/ 965740 h 2261913"/>
                  <a:gd name="connsiteX3" fmla="*/ 6806100 w 6807249"/>
                  <a:gd name="connsiteY3" fmla="*/ 641659 h 2261913"/>
                  <a:gd name="connsiteX4" fmla="*/ 6750119 w 6807249"/>
                  <a:gd name="connsiteY4" fmla="*/ 582101 h 2261913"/>
                  <a:gd name="connsiteX5" fmla="*/ 2145793 w 6807249"/>
                  <a:gd name="connsiteY5" fmla="*/ 1354 h 2261913"/>
                  <a:gd name="connsiteX6" fmla="*/ 2012615 w 6807249"/>
                  <a:gd name="connsiteY6" fmla="*/ 30657 h 2261913"/>
                  <a:gd name="connsiteX7" fmla="*/ 20853 w 6807249"/>
                  <a:gd name="connsiteY7" fmla="*/ 800202 h 2261913"/>
                  <a:gd name="connsiteX8" fmla="*/ 2746 w 6807249"/>
                  <a:gd name="connsiteY8" fmla="*/ 854523 h 2261913"/>
                  <a:gd name="connsiteX9" fmla="*/ 29906 w 6807249"/>
                  <a:gd name="connsiteY9" fmla="*/ 1270982 h 2261913"/>
                  <a:gd name="connsiteX10" fmla="*/ 151784 w 6807249"/>
                  <a:gd name="connsiteY10" fmla="*/ 1326452 h 2261913"/>
                  <a:gd name="connsiteX11" fmla="*/ 5339248 w 6807249"/>
                  <a:gd name="connsiteY11" fmla="*/ 2259636 h 2261913"/>
                  <a:gd name="connsiteX12" fmla="*/ 5434825 w 6807249"/>
                  <a:gd name="connsiteY12" fmla="*/ 2200392 h 2261913"/>
                  <a:gd name="connsiteX13" fmla="*/ 5688322 w 6807249"/>
                  <a:gd name="connsiteY13" fmla="*/ 1977153 h 2261913"/>
                  <a:gd name="connsiteX0" fmla="*/ 5688322 w 6807249"/>
                  <a:gd name="connsiteY0" fmla="*/ 1977153 h 2262076"/>
                  <a:gd name="connsiteX1" fmla="*/ 6756631 w 6807249"/>
                  <a:gd name="connsiteY1" fmla="*/ 1044646 h 2262076"/>
                  <a:gd name="connsiteX2" fmla="*/ 6795421 w 6807249"/>
                  <a:gd name="connsiteY2" fmla="*/ 965740 h 2262076"/>
                  <a:gd name="connsiteX3" fmla="*/ 6806100 w 6807249"/>
                  <a:gd name="connsiteY3" fmla="*/ 641659 h 2262076"/>
                  <a:gd name="connsiteX4" fmla="*/ 6750119 w 6807249"/>
                  <a:gd name="connsiteY4" fmla="*/ 582101 h 2262076"/>
                  <a:gd name="connsiteX5" fmla="*/ 2145793 w 6807249"/>
                  <a:gd name="connsiteY5" fmla="*/ 1354 h 2262076"/>
                  <a:gd name="connsiteX6" fmla="*/ 2012615 w 6807249"/>
                  <a:gd name="connsiteY6" fmla="*/ 30657 h 2262076"/>
                  <a:gd name="connsiteX7" fmla="*/ 20853 w 6807249"/>
                  <a:gd name="connsiteY7" fmla="*/ 800202 h 2262076"/>
                  <a:gd name="connsiteX8" fmla="*/ 2746 w 6807249"/>
                  <a:gd name="connsiteY8" fmla="*/ 854523 h 2262076"/>
                  <a:gd name="connsiteX9" fmla="*/ 29906 w 6807249"/>
                  <a:gd name="connsiteY9" fmla="*/ 1270982 h 2262076"/>
                  <a:gd name="connsiteX10" fmla="*/ 151784 w 6807249"/>
                  <a:gd name="connsiteY10" fmla="*/ 1326452 h 2262076"/>
                  <a:gd name="connsiteX11" fmla="*/ 5339248 w 6807249"/>
                  <a:gd name="connsiteY11" fmla="*/ 2259636 h 2262076"/>
                  <a:gd name="connsiteX12" fmla="*/ 5434825 w 6807249"/>
                  <a:gd name="connsiteY12" fmla="*/ 2204402 h 2262076"/>
                  <a:gd name="connsiteX13" fmla="*/ 5688322 w 6807249"/>
                  <a:gd name="connsiteY13" fmla="*/ 1977153 h 2262076"/>
                  <a:gd name="connsiteX0" fmla="*/ 5688322 w 6807249"/>
                  <a:gd name="connsiteY0" fmla="*/ 1977153 h 2262076"/>
                  <a:gd name="connsiteX1" fmla="*/ 6756631 w 6807249"/>
                  <a:gd name="connsiteY1" fmla="*/ 1044646 h 2262076"/>
                  <a:gd name="connsiteX2" fmla="*/ 6795421 w 6807249"/>
                  <a:gd name="connsiteY2" fmla="*/ 965740 h 2262076"/>
                  <a:gd name="connsiteX3" fmla="*/ 6806100 w 6807249"/>
                  <a:gd name="connsiteY3" fmla="*/ 641659 h 2262076"/>
                  <a:gd name="connsiteX4" fmla="*/ 6750119 w 6807249"/>
                  <a:gd name="connsiteY4" fmla="*/ 582101 h 2262076"/>
                  <a:gd name="connsiteX5" fmla="*/ 2145793 w 6807249"/>
                  <a:gd name="connsiteY5" fmla="*/ 1354 h 2262076"/>
                  <a:gd name="connsiteX6" fmla="*/ 2012615 w 6807249"/>
                  <a:gd name="connsiteY6" fmla="*/ 30657 h 2262076"/>
                  <a:gd name="connsiteX7" fmla="*/ 20853 w 6807249"/>
                  <a:gd name="connsiteY7" fmla="*/ 800202 h 2262076"/>
                  <a:gd name="connsiteX8" fmla="*/ 2746 w 6807249"/>
                  <a:gd name="connsiteY8" fmla="*/ 854523 h 2262076"/>
                  <a:gd name="connsiteX9" fmla="*/ 25895 w 6807249"/>
                  <a:gd name="connsiteY9" fmla="*/ 1234887 h 2262076"/>
                  <a:gd name="connsiteX10" fmla="*/ 151784 w 6807249"/>
                  <a:gd name="connsiteY10" fmla="*/ 1326452 h 2262076"/>
                  <a:gd name="connsiteX11" fmla="*/ 5339248 w 6807249"/>
                  <a:gd name="connsiteY11" fmla="*/ 2259636 h 2262076"/>
                  <a:gd name="connsiteX12" fmla="*/ 5434825 w 6807249"/>
                  <a:gd name="connsiteY12" fmla="*/ 2204402 h 2262076"/>
                  <a:gd name="connsiteX13" fmla="*/ 5688322 w 6807249"/>
                  <a:gd name="connsiteY13" fmla="*/ 1977153 h 2262076"/>
                  <a:gd name="connsiteX0" fmla="*/ 5688322 w 6807249"/>
                  <a:gd name="connsiteY0" fmla="*/ 1977153 h 2262076"/>
                  <a:gd name="connsiteX1" fmla="*/ 6756631 w 6807249"/>
                  <a:gd name="connsiteY1" fmla="*/ 1044646 h 2262076"/>
                  <a:gd name="connsiteX2" fmla="*/ 6795421 w 6807249"/>
                  <a:gd name="connsiteY2" fmla="*/ 965740 h 2262076"/>
                  <a:gd name="connsiteX3" fmla="*/ 6806100 w 6807249"/>
                  <a:gd name="connsiteY3" fmla="*/ 641659 h 2262076"/>
                  <a:gd name="connsiteX4" fmla="*/ 6750119 w 6807249"/>
                  <a:gd name="connsiteY4" fmla="*/ 582101 h 2262076"/>
                  <a:gd name="connsiteX5" fmla="*/ 2145793 w 6807249"/>
                  <a:gd name="connsiteY5" fmla="*/ 1354 h 2262076"/>
                  <a:gd name="connsiteX6" fmla="*/ 2012615 w 6807249"/>
                  <a:gd name="connsiteY6" fmla="*/ 30657 h 2262076"/>
                  <a:gd name="connsiteX7" fmla="*/ 20853 w 6807249"/>
                  <a:gd name="connsiteY7" fmla="*/ 800202 h 2262076"/>
                  <a:gd name="connsiteX8" fmla="*/ 2746 w 6807249"/>
                  <a:gd name="connsiteY8" fmla="*/ 854523 h 2262076"/>
                  <a:gd name="connsiteX9" fmla="*/ 25895 w 6807249"/>
                  <a:gd name="connsiteY9" fmla="*/ 1234887 h 2262076"/>
                  <a:gd name="connsiteX10" fmla="*/ 151784 w 6807249"/>
                  <a:gd name="connsiteY10" fmla="*/ 1326452 h 2262076"/>
                  <a:gd name="connsiteX11" fmla="*/ 5339248 w 6807249"/>
                  <a:gd name="connsiteY11" fmla="*/ 2259636 h 2262076"/>
                  <a:gd name="connsiteX12" fmla="*/ 5434825 w 6807249"/>
                  <a:gd name="connsiteY12" fmla="*/ 2204402 h 2262076"/>
                  <a:gd name="connsiteX13" fmla="*/ 5688322 w 6807249"/>
                  <a:gd name="connsiteY13" fmla="*/ 1977153 h 2262076"/>
                  <a:gd name="connsiteX0" fmla="*/ 5688322 w 6807249"/>
                  <a:gd name="connsiteY0" fmla="*/ 1977153 h 2254461"/>
                  <a:gd name="connsiteX1" fmla="*/ 6756631 w 6807249"/>
                  <a:gd name="connsiteY1" fmla="*/ 1044646 h 2254461"/>
                  <a:gd name="connsiteX2" fmla="*/ 6795421 w 6807249"/>
                  <a:gd name="connsiteY2" fmla="*/ 965740 h 2254461"/>
                  <a:gd name="connsiteX3" fmla="*/ 6806100 w 6807249"/>
                  <a:gd name="connsiteY3" fmla="*/ 641659 h 2254461"/>
                  <a:gd name="connsiteX4" fmla="*/ 6750119 w 6807249"/>
                  <a:gd name="connsiteY4" fmla="*/ 582101 h 2254461"/>
                  <a:gd name="connsiteX5" fmla="*/ 2145793 w 6807249"/>
                  <a:gd name="connsiteY5" fmla="*/ 1354 h 2254461"/>
                  <a:gd name="connsiteX6" fmla="*/ 2012615 w 6807249"/>
                  <a:gd name="connsiteY6" fmla="*/ 30657 h 2254461"/>
                  <a:gd name="connsiteX7" fmla="*/ 20853 w 6807249"/>
                  <a:gd name="connsiteY7" fmla="*/ 800202 h 2254461"/>
                  <a:gd name="connsiteX8" fmla="*/ 2746 w 6807249"/>
                  <a:gd name="connsiteY8" fmla="*/ 854523 h 2254461"/>
                  <a:gd name="connsiteX9" fmla="*/ 25895 w 6807249"/>
                  <a:gd name="connsiteY9" fmla="*/ 1234887 h 2254461"/>
                  <a:gd name="connsiteX10" fmla="*/ 151784 w 6807249"/>
                  <a:gd name="connsiteY10" fmla="*/ 1326452 h 2254461"/>
                  <a:gd name="connsiteX11" fmla="*/ 5339248 w 6807249"/>
                  <a:gd name="connsiteY11" fmla="*/ 2251615 h 2254461"/>
                  <a:gd name="connsiteX12" fmla="*/ 5434825 w 6807249"/>
                  <a:gd name="connsiteY12" fmla="*/ 2204402 h 2254461"/>
                  <a:gd name="connsiteX13" fmla="*/ 5688322 w 6807249"/>
                  <a:gd name="connsiteY13" fmla="*/ 1977153 h 2254461"/>
                  <a:gd name="connsiteX0" fmla="*/ 5688322 w 6807249"/>
                  <a:gd name="connsiteY0" fmla="*/ 1977153 h 2254461"/>
                  <a:gd name="connsiteX1" fmla="*/ 6756631 w 6807249"/>
                  <a:gd name="connsiteY1" fmla="*/ 1044646 h 2254461"/>
                  <a:gd name="connsiteX2" fmla="*/ 6795421 w 6807249"/>
                  <a:gd name="connsiteY2" fmla="*/ 965740 h 2254461"/>
                  <a:gd name="connsiteX3" fmla="*/ 6806100 w 6807249"/>
                  <a:gd name="connsiteY3" fmla="*/ 641659 h 2254461"/>
                  <a:gd name="connsiteX4" fmla="*/ 6750119 w 6807249"/>
                  <a:gd name="connsiteY4" fmla="*/ 582101 h 2254461"/>
                  <a:gd name="connsiteX5" fmla="*/ 2145793 w 6807249"/>
                  <a:gd name="connsiteY5" fmla="*/ 1354 h 2254461"/>
                  <a:gd name="connsiteX6" fmla="*/ 2012615 w 6807249"/>
                  <a:gd name="connsiteY6" fmla="*/ 30657 h 2254461"/>
                  <a:gd name="connsiteX7" fmla="*/ 20853 w 6807249"/>
                  <a:gd name="connsiteY7" fmla="*/ 800202 h 2254461"/>
                  <a:gd name="connsiteX8" fmla="*/ 2746 w 6807249"/>
                  <a:gd name="connsiteY8" fmla="*/ 854523 h 2254461"/>
                  <a:gd name="connsiteX9" fmla="*/ 25895 w 6807249"/>
                  <a:gd name="connsiteY9" fmla="*/ 1234887 h 2254461"/>
                  <a:gd name="connsiteX10" fmla="*/ 151784 w 6807249"/>
                  <a:gd name="connsiteY10" fmla="*/ 1326452 h 2254461"/>
                  <a:gd name="connsiteX11" fmla="*/ 5339248 w 6807249"/>
                  <a:gd name="connsiteY11" fmla="*/ 2251615 h 2254461"/>
                  <a:gd name="connsiteX12" fmla="*/ 5434825 w 6807249"/>
                  <a:gd name="connsiteY12" fmla="*/ 2204402 h 2254461"/>
                  <a:gd name="connsiteX13" fmla="*/ 5688322 w 6807249"/>
                  <a:gd name="connsiteY13" fmla="*/ 1977153 h 2254461"/>
                  <a:gd name="connsiteX0" fmla="*/ 5688322 w 6807249"/>
                  <a:gd name="connsiteY0" fmla="*/ 1977153 h 2236320"/>
                  <a:gd name="connsiteX1" fmla="*/ 6756631 w 6807249"/>
                  <a:gd name="connsiteY1" fmla="*/ 1044646 h 2236320"/>
                  <a:gd name="connsiteX2" fmla="*/ 6795421 w 6807249"/>
                  <a:gd name="connsiteY2" fmla="*/ 965740 h 2236320"/>
                  <a:gd name="connsiteX3" fmla="*/ 6806100 w 6807249"/>
                  <a:gd name="connsiteY3" fmla="*/ 641659 h 2236320"/>
                  <a:gd name="connsiteX4" fmla="*/ 6750119 w 6807249"/>
                  <a:gd name="connsiteY4" fmla="*/ 582101 h 2236320"/>
                  <a:gd name="connsiteX5" fmla="*/ 2145793 w 6807249"/>
                  <a:gd name="connsiteY5" fmla="*/ 1354 h 2236320"/>
                  <a:gd name="connsiteX6" fmla="*/ 2012615 w 6807249"/>
                  <a:gd name="connsiteY6" fmla="*/ 30657 h 2236320"/>
                  <a:gd name="connsiteX7" fmla="*/ 20853 w 6807249"/>
                  <a:gd name="connsiteY7" fmla="*/ 800202 h 2236320"/>
                  <a:gd name="connsiteX8" fmla="*/ 2746 w 6807249"/>
                  <a:gd name="connsiteY8" fmla="*/ 854523 h 2236320"/>
                  <a:gd name="connsiteX9" fmla="*/ 25895 w 6807249"/>
                  <a:gd name="connsiteY9" fmla="*/ 1234887 h 2236320"/>
                  <a:gd name="connsiteX10" fmla="*/ 151784 w 6807249"/>
                  <a:gd name="connsiteY10" fmla="*/ 1326452 h 2236320"/>
                  <a:gd name="connsiteX11" fmla="*/ 5291121 w 6807249"/>
                  <a:gd name="connsiteY11" fmla="*/ 2231563 h 2236320"/>
                  <a:gd name="connsiteX12" fmla="*/ 5434825 w 6807249"/>
                  <a:gd name="connsiteY12" fmla="*/ 2204402 h 2236320"/>
                  <a:gd name="connsiteX13" fmla="*/ 5688322 w 6807249"/>
                  <a:gd name="connsiteY13" fmla="*/ 1977153 h 2236320"/>
                  <a:gd name="connsiteX0" fmla="*/ 5688322 w 6807249"/>
                  <a:gd name="connsiteY0" fmla="*/ 1977153 h 2231768"/>
                  <a:gd name="connsiteX1" fmla="*/ 6756631 w 6807249"/>
                  <a:gd name="connsiteY1" fmla="*/ 1044646 h 2231768"/>
                  <a:gd name="connsiteX2" fmla="*/ 6795421 w 6807249"/>
                  <a:gd name="connsiteY2" fmla="*/ 965740 h 2231768"/>
                  <a:gd name="connsiteX3" fmla="*/ 6806100 w 6807249"/>
                  <a:gd name="connsiteY3" fmla="*/ 641659 h 2231768"/>
                  <a:gd name="connsiteX4" fmla="*/ 6750119 w 6807249"/>
                  <a:gd name="connsiteY4" fmla="*/ 582101 h 2231768"/>
                  <a:gd name="connsiteX5" fmla="*/ 2145793 w 6807249"/>
                  <a:gd name="connsiteY5" fmla="*/ 1354 h 2231768"/>
                  <a:gd name="connsiteX6" fmla="*/ 2012615 w 6807249"/>
                  <a:gd name="connsiteY6" fmla="*/ 30657 h 2231768"/>
                  <a:gd name="connsiteX7" fmla="*/ 20853 w 6807249"/>
                  <a:gd name="connsiteY7" fmla="*/ 800202 h 2231768"/>
                  <a:gd name="connsiteX8" fmla="*/ 2746 w 6807249"/>
                  <a:gd name="connsiteY8" fmla="*/ 854523 h 2231768"/>
                  <a:gd name="connsiteX9" fmla="*/ 25895 w 6807249"/>
                  <a:gd name="connsiteY9" fmla="*/ 1234887 h 2231768"/>
                  <a:gd name="connsiteX10" fmla="*/ 151784 w 6807249"/>
                  <a:gd name="connsiteY10" fmla="*/ 1326452 h 2231768"/>
                  <a:gd name="connsiteX11" fmla="*/ 5291121 w 6807249"/>
                  <a:gd name="connsiteY11" fmla="*/ 2231563 h 2231768"/>
                  <a:gd name="connsiteX12" fmla="*/ 5434825 w 6807249"/>
                  <a:gd name="connsiteY12" fmla="*/ 2204402 h 2231768"/>
                  <a:gd name="connsiteX13" fmla="*/ 5688322 w 6807249"/>
                  <a:gd name="connsiteY13" fmla="*/ 1977153 h 2231768"/>
                  <a:gd name="connsiteX0" fmla="*/ 5688322 w 6807249"/>
                  <a:gd name="connsiteY0" fmla="*/ 1977153 h 2236320"/>
                  <a:gd name="connsiteX1" fmla="*/ 6756631 w 6807249"/>
                  <a:gd name="connsiteY1" fmla="*/ 1044646 h 2236320"/>
                  <a:gd name="connsiteX2" fmla="*/ 6795421 w 6807249"/>
                  <a:gd name="connsiteY2" fmla="*/ 965740 h 2236320"/>
                  <a:gd name="connsiteX3" fmla="*/ 6806100 w 6807249"/>
                  <a:gd name="connsiteY3" fmla="*/ 641659 h 2236320"/>
                  <a:gd name="connsiteX4" fmla="*/ 6750119 w 6807249"/>
                  <a:gd name="connsiteY4" fmla="*/ 582101 h 2236320"/>
                  <a:gd name="connsiteX5" fmla="*/ 2145793 w 6807249"/>
                  <a:gd name="connsiteY5" fmla="*/ 1354 h 2236320"/>
                  <a:gd name="connsiteX6" fmla="*/ 2012615 w 6807249"/>
                  <a:gd name="connsiteY6" fmla="*/ 30657 h 2236320"/>
                  <a:gd name="connsiteX7" fmla="*/ 20853 w 6807249"/>
                  <a:gd name="connsiteY7" fmla="*/ 800202 h 2236320"/>
                  <a:gd name="connsiteX8" fmla="*/ 2746 w 6807249"/>
                  <a:gd name="connsiteY8" fmla="*/ 854523 h 2236320"/>
                  <a:gd name="connsiteX9" fmla="*/ 25895 w 6807249"/>
                  <a:gd name="connsiteY9" fmla="*/ 1234887 h 2236320"/>
                  <a:gd name="connsiteX10" fmla="*/ 151784 w 6807249"/>
                  <a:gd name="connsiteY10" fmla="*/ 1326452 h 2236320"/>
                  <a:gd name="connsiteX11" fmla="*/ 5291121 w 6807249"/>
                  <a:gd name="connsiteY11" fmla="*/ 2231563 h 2236320"/>
                  <a:gd name="connsiteX12" fmla="*/ 5434825 w 6807249"/>
                  <a:gd name="connsiteY12" fmla="*/ 2204402 h 2236320"/>
                  <a:gd name="connsiteX13" fmla="*/ 5688322 w 6807249"/>
                  <a:gd name="connsiteY13" fmla="*/ 1977153 h 223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07249" h="2236320">
                    <a:moveTo>
                      <a:pt x="5688322" y="1977153"/>
                    </a:moveTo>
                    <a:lnTo>
                      <a:pt x="6756631" y="1044646"/>
                    </a:lnTo>
                    <a:cubicBezTo>
                      <a:pt x="6794566" y="1011178"/>
                      <a:pt x="6790815" y="1011562"/>
                      <a:pt x="6795421" y="965740"/>
                    </a:cubicBezTo>
                    <a:lnTo>
                      <a:pt x="6806100" y="641659"/>
                    </a:lnTo>
                    <a:cubicBezTo>
                      <a:pt x="6811480" y="616655"/>
                      <a:pt x="6798830" y="589074"/>
                      <a:pt x="6750119" y="582101"/>
                    </a:cubicBezTo>
                    <a:cubicBezTo>
                      <a:pt x="5986806" y="496444"/>
                      <a:pt x="2944007" y="102014"/>
                      <a:pt x="2145793" y="1354"/>
                    </a:cubicBezTo>
                    <a:cubicBezTo>
                      <a:pt x="2108864" y="-3808"/>
                      <a:pt x="2086853" y="5750"/>
                      <a:pt x="2012615" y="30657"/>
                    </a:cubicBezTo>
                    <a:cubicBezTo>
                      <a:pt x="1653909" y="151004"/>
                      <a:pt x="684774" y="543687"/>
                      <a:pt x="20853" y="800202"/>
                    </a:cubicBezTo>
                    <a:cubicBezTo>
                      <a:pt x="-272" y="821327"/>
                      <a:pt x="-3289" y="827363"/>
                      <a:pt x="2746" y="854523"/>
                    </a:cubicBezTo>
                    <a:lnTo>
                      <a:pt x="25895" y="1234887"/>
                    </a:lnTo>
                    <a:cubicBezTo>
                      <a:pt x="30682" y="1305521"/>
                      <a:pt x="66052" y="1307550"/>
                      <a:pt x="151784" y="1326452"/>
                    </a:cubicBezTo>
                    <a:lnTo>
                      <a:pt x="5291121" y="2231563"/>
                    </a:lnTo>
                    <a:cubicBezTo>
                      <a:pt x="5398847" y="2244904"/>
                      <a:pt x="5401629" y="2228384"/>
                      <a:pt x="5434825" y="2204402"/>
                    </a:cubicBezTo>
                    <a:lnTo>
                      <a:pt x="5688322" y="1977153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6" name="任意多边形: 形状 875">
                <a:extLst>
                  <a:ext uri="{FF2B5EF4-FFF2-40B4-BE49-F238E27FC236}">
                    <a16:creationId xmlns:a16="http://schemas.microsoft.com/office/drawing/2014/main" id="{8BF7278B-CDCD-4DB3-9F54-1368269D8255}"/>
                  </a:ext>
                </a:extLst>
              </p:cNvPr>
              <p:cNvSpPr/>
              <p:nvPr/>
            </p:nvSpPr>
            <p:spPr>
              <a:xfrm>
                <a:off x="-5159077" y="4240274"/>
                <a:ext cx="6774872" cy="1089478"/>
              </a:xfrm>
              <a:custGeom>
                <a:avLst/>
                <a:gdLst>
                  <a:gd name="connsiteX0" fmla="*/ 6192982 w 6192982"/>
                  <a:gd name="connsiteY0" fmla="*/ 0 h 1080655"/>
                  <a:gd name="connsiteX1" fmla="*/ 4896196 w 6192982"/>
                  <a:gd name="connsiteY1" fmla="*/ 1034935 h 1080655"/>
                  <a:gd name="connsiteX2" fmla="*/ 4709160 w 6192982"/>
                  <a:gd name="connsiteY2" fmla="*/ 1080655 h 1080655"/>
                  <a:gd name="connsiteX3" fmla="*/ 20782 w 6192982"/>
                  <a:gd name="connsiteY3" fmla="*/ 332509 h 1080655"/>
                  <a:gd name="connsiteX4" fmla="*/ 0 w 6192982"/>
                  <a:gd name="connsiteY4" fmla="*/ 324197 h 1080655"/>
                  <a:gd name="connsiteX0" fmla="*/ 6172200 w 6172200"/>
                  <a:gd name="connsiteY0" fmla="*/ 0 h 1080655"/>
                  <a:gd name="connsiteX1" fmla="*/ 4875414 w 6172200"/>
                  <a:gd name="connsiteY1" fmla="*/ 1034935 h 1080655"/>
                  <a:gd name="connsiteX2" fmla="*/ 4688378 w 6172200"/>
                  <a:gd name="connsiteY2" fmla="*/ 1080655 h 1080655"/>
                  <a:gd name="connsiteX3" fmla="*/ 0 w 6172200"/>
                  <a:gd name="connsiteY3" fmla="*/ 332509 h 1080655"/>
                  <a:gd name="connsiteX0" fmla="*/ 6762403 w 6762403"/>
                  <a:gd name="connsiteY0" fmla="*/ 0 h 1080655"/>
                  <a:gd name="connsiteX1" fmla="*/ 5465617 w 6762403"/>
                  <a:gd name="connsiteY1" fmla="*/ 1034935 h 1080655"/>
                  <a:gd name="connsiteX2" fmla="*/ 5278581 w 6762403"/>
                  <a:gd name="connsiteY2" fmla="*/ 1080655 h 1080655"/>
                  <a:gd name="connsiteX3" fmla="*/ 0 w 6762403"/>
                  <a:gd name="connsiteY3" fmla="*/ 241069 h 1080655"/>
                  <a:gd name="connsiteX0" fmla="*/ 6774872 w 6774872"/>
                  <a:gd name="connsiteY0" fmla="*/ 0 h 1080655"/>
                  <a:gd name="connsiteX1" fmla="*/ 5478086 w 6774872"/>
                  <a:gd name="connsiteY1" fmla="*/ 1034935 h 1080655"/>
                  <a:gd name="connsiteX2" fmla="*/ 5291050 w 6774872"/>
                  <a:gd name="connsiteY2" fmla="*/ 1080655 h 1080655"/>
                  <a:gd name="connsiteX3" fmla="*/ 0 w 6774872"/>
                  <a:gd name="connsiteY3" fmla="*/ 241069 h 1080655"/>
                  <a:gd name="connsiteX0" fmla="*/ 6774872 w 6774872"/>
                  <a:gd name="connsiteY0" fmla="*/ 0 h 1080655"/>
                  <a:gd name="connsiteX1" fmla="*/ 5478086 w 6774872"/>
                  <a:gd name="connsiteY1" fmla="*/ 1034935 h 1080655"/>
                  <a:gd name="connsiteX2" fmla="*/ 5291050 w 6774872"/>
                  <a:gd name="connsiteY2" fmla="*/ 1080655 h 1080655"/>
                  <a:gd name="connsiteX3" fmla="*/ 0 w 6774872"/>
                  <a:gd name="connsiteY3" fmla="*/ 241069 h 1080655"/>
                  <a:gd name="connsiteX0" fmla="*/ 6774872 w 6774872"/>
                  <a:gd name="connsiteY0" fmla="*/ 0 h 1089478"/>
                  <a:gd name="connsiteX1" fmla="*/ 5478086 w 6774872"/>
                  <a:gd name="connsiteY1" fmla="*/ 1034935 h 1089478"/>
                  <a:gd name="connsiteX2" fmla="*/ 5291050 w 6774872"/>
                  <a:gd name="connsiteY2" fmla="*/ 1080655 h 1089478"/>
                  <a:gd name="connsiteX3" fmla="*/ 0 w 6774872"/>
                  <a:gd name="connsiteY3" fmla="*/ 241069 h 108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4872" h="1089478">
                    <a:moveTo>
                      <a:pt x="6774872" y="0"/>
                    </a:moveTo>
                    <a:lnTo>
                      <a:pt x="5478086" y="1034935"/>
                    </a:lnTo>
                    <a:cubicBezTo>
                      <a:pt x="5411585" y="1100052"/>
                      <a:pt x="5399115" y="1094509"/>
                      <a:pt x="5291050" y="1080655"/>
                    </a:cubicBezTo>
                    <a:lnTo>
                      <a:pt x="0" y="24106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7" name="任意多边形: 形状 876">
                <a:extLst>
                  <a:ext uri="{FF2B5EF4-FFF2-40B4-BE49-F238E27FC236}">
                    <a16:creationId xmlns:a16="http://schemas.microsoft.com/office/drawing/2014/main" id="{9077C580-F2CA-4A6B-993C-7CFF3D1543F7}"/>
                  </a:ext>
                </a:extLst>
              </p:cNvPr>
              <p:cNvSpPr/>
              <p:nvPr/>
            </p:nvSpPr>
            <p:spPr>
              <a:xfrm>
                <a:off x="-1896331" y="5075702"/>
                <a:ext cx="2053243" cy="561110"/>
              </a:xfrm>
              <a:custGeom>
                <a:avLst/>
                <a:gdLst>
                  <a:gd name="connsiteX0" fmla="*/ 0 w 2053243"/>
                  <a:gd name="connsiteY0" fmla="*/ 0 h 561110"/>
                  <a:gd name="connsiteX1" fmla="*/ 8312 w 2053243"/>
                  <a:gd name="connsiteY1" fmla="*/ 211975 h 561110"/>
                  <a:gd name="connsiteX2" fmla="*/ 2053243 w 2053243"/>
                  <a:gd name="connsiteY2" fmla="*/ 561110 h 561110"/>
                  <a:gd name="connsiteX3" fmla="*/ 2053243 w 2053243"/>
                  <a:gd name="connsiteY3" fmla="*/ 328353 h 561110"/>
                  <a:gd name="connsiteX4" fmla="*/ 0 w 2053243"/>
                  <a:gd name="connsiteY4" fmla="*/ 0 h 56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3243" h="561110">
                    <a:moveTo>
                      <a:pt x="0" y="0"/>
                    </a:moveTo>
                    <a:lnTo>
                      <a:pt x="8312" y="211975"/>
                    </a:lnTo>
                    <a:lnTo>
                      <a:pt x="2053243" y="561110"/>
                    </a:lnTo>
                    <a:lnTo>
                      <a:pt x="2053243" y="3283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8" name="任意多边形: 形状 877">
                <a:extLst>
                  <a:ext uri="{FF2B5EF4-FFF2-40B4-BE49-F238E27FC236}">
                    <a16:creationId xmlns:a16="http://schemas.microsoft.com/office/drawing/2014/main" id="{9B851CA4-1553-41D3-989F-6DCAFE4C7CAC}"/>
                  </a:ext>
                </a:extLst>
              </p:cNvPr>
              <p:cNvSpPr/>
              <p:nvPr/>
            </p:nvSpPr>
            <p:spPr>
              <a:xfrm>
                <a:off x="-5088419" y="4543688"/>
                <a:ext cx="1691640" cy="486294"/>
              </a:xfrm>
              <a:custGeom>
                <a:avLst/>
                <a:gdLst>
                  <a:gd name="connsiteX0" fmla="*/ 1679171 w 1691640"/>
                  <a:gd name="connsiteY0" fmla="*/ 274320 h 486294"/>
                  <a:gd name="connsiteX1" fmla="*/ 1691640 w 1691640"/>
                  <a:gd name="connsiteY1" fmla="*/ 486294 h 486294"/>
                  <a:gd name="connsiteX2" fmla="*/ 8313 w 1691640"/>
                  <a:gd name="connsiteY2" fmla="*/ 207818 h 486294"/>
                  <a:gd name="connsiteX3" fmla="*/ 0 w 1691640"/>
                  <a:gd name="connsiteY3" fmla="*/ 0 h 486294"/>
                  <a:gd name="connsiteX4" fmla="*/ 1679171 w 1691640"/>
                  <a:gd name="connsiteY4" fmla="*/ 274320 h 486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1640" h="486294">
                    <a:moveTo>
                      <a:pt x="1679171" y="274320"/>
                    </a:moveTo>
                    <a:lnTo>
                      <a:pt x="1691640" y="486294"/>
                    </a:lnTo>
                    <a:lnTo>
                      <a:pt x="8313" y="207818"/>
                    </a:lnTo>
                    <a:lnTo>
                      <a:pt x="0" y="0"/>
                    </a:lnTo>
                    <a:lnTo>
                      <a:pt x="1679171" y="27432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9" name="任意多边形: 形状 878">
                <a:extLst>
                  <a:ext uri="{FF2B5EF4-FFF2-40B4-BE49-F238E27FC236}">
                    <a16:creationId xmlns:a16="http://schemas.microsoft.com/office/drawing/2014/main" id="{1343CF64-18B4-413E-8EE5-0679864D1650}"/>
                  </a:ext>
                </a:extLst>
              </p:cNvPr>
              <p:cNvSpPr/>
              <p:nvPr/>
            </p:nvSpPr>
            <p:spPr>
              <a:xfrm>
                <a:off x="-2927110" y="4905292"/>
                <a:ext cx="490451" cy="394854"/>
              </a:xfrm>
              <a:custGeom>
                <a:avLst/>
                <a:gdLst>
                  <a:gd name="connsiteX0" fmla="*/ 66502 w 490451"/>
                  <a:gd name="connsiteY0" fmla="*/ 0 h 394854"/>
                  <a:gd name="connsiteX1" fmla="*/ 411480 w 490451"/>
                  <a:gd name="connsiteY1" fmla="*/ 54032 h 394854"/>
                  <a:gd name="connsiteX2" fmla="*/ 486295 w 490451"/>
                  <a:gd name="connsiteY2" fmla="*/ 145472 h 394854"/>
                  <a:gd name="connsiteX3" fmla="*/ 490451 w 490451"/>
                  <a:gd name="connsiteY3" fmla="*/ 311727 h 394854"/>
                  <a:gd name="connsiteX4" fmla="*/ 423950 w 490451"/>
                  <a:gd name="connsiteY4" fmla="*/ 394854 h 394854"/>
                  <a:gd name="connsiteX5" fmla="*/ 83128 w 490451"/>
                  <a:gd name="connsiteY5" fmla="*/ 328352 h 394854"/>
                  <a:gd name="connsiteX6" fmla="*/ 0 w 490451"/>
                  <a:gd name="connsiteY6" fmla="*/ 232756 h 394854"/>
                  <a:gd name="connsiteX7" fmla="*/ 4157 w 490451"/>
                  <a:gd name="connsiteY7" fmla="*/ 70658 h 394854"/>
                  <a:gd name="connsiteX8" fmla="*/ 66502 w 490451"/>
                  <a:gd name="connsiteY8" fmla="*/ 0 h 39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451" h="394854">
                    <a:moveTo>
                      <a:pt x="66502" y="0"/>
                    </a:moveTo>
                    <a:lnTo>
                      <a:pt x="411480" y="54032"/>
                    </a:lnTo>
                    <a:lnTo>
                      <a:pt x="486295" y="145472"/>
                    </a:lnTo>
                    <a:lnTo>
                      <a:pt x="490451" y="311727"/>
                    </a:lnTo>
                    <a:lnTo>
                      <a:pt x="423950" y="394854"/>
                    </a:lnTo>
                    <a:lnTo>
                      <a:pt x="83128" y="328352"/>
                    </a:lnTo>
                    <a:lnTo>
                      <a:pt x="0" y="232756"/>
                    </a:lnTo>
                    <a:lnTo>
                      <a:pt x="4157" y="70658"/>
                    </a:lnTo>
                    <a:lnTo>
                      <a:pt x="66502" y="0"/>
                    </a:lnTo>
                    <a:close/>
                  </a:path>
                </a:pathLst>
              </a:custGeom>
              <a:pattFill prst="pct5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0" name="任意多边形: 形状 879">
                <a:extLst>
                  <a:ext uri="{FF2B5EF4-FFF2-40B4-BE49-F238E27FC236}">
                    <a16:creationId xmlns:a16="http://schemas.microsoft.com/office/drawing/2014/main" id="{21BDB823-6F94-4379-935C-20A9C6F95762}"/>
                  </a:ext>
                </a:extLst>
              </p:cNvPr>
              <p:cNvSpPr/>
              <p:nvPr/>
            </p:nvSpPr>
            <p:spPr>
              <a:xfrm>
                <a:off x="-3637848" y="3820482"/>
                <a:ext cx="4389120" cy="906087"/>
              </a:xfrm>
              <a:custGeom>
                <a:avLst/>
                <a:gdLst>
                  <a:gd name="connsiteX0" fmla="*/ 4397433 w 4397433"/>
                  <a:gd name="connsiteY0" fmla="*/ 457200 h 926869"/>
                  <a:gd name="connsiteX1" fmla="*/ 3798917 w 4397433"/>
                  <a:gd name="connsiteY1" fmla="*/ 926869 h 926869"/>
                  <a:gd name="connsiteX2" fmla="*/ 0 w 4397433"/>
                  <a:gd name="connsiteY2" fmla="*/ 365760 h 926869"/>
                  <a:gd name="connsiteX3" fmla="*/ 856211 w 4397433"/>
                  <a:gd name="connsiteY3" fmla="*/ 0 h 926869"/>
                  <a:gd name="connsiteX4" fmla="*/ 4397433 w 4397433"/>
                  <a:gd name="connsiteY4" fmla="*/ 457200 h 926869"/>
                  <a:gd name="connsiteX0" fmla="*/ 4397433 w 4397433"/>
                  <a:gd name="connsiteY0" fmla="*/ 448887 h 918556"/>
                  <a:gd name="connsiteX1" fmla="*/ 3798917 w 4397433"/>
                  <a:gd name="connsiteY1" fmla="*/ 918556 h 918556"/>
                  <a:gd name="connsiteX2" fmla="*/ 0 w 4397433"/>
                  <a:gd name="connsiteY2" fmla="*/ 357447 h 918556"/>
                  <a:gd name="connsiteX3" fmla="*/ 839586 w 4397433"/>
                  <a:gd name="connsiteY3" fmla="*/ 0 h 918556"/>
                  <a:gd name="connsiteX4" fmla="*/ 4397433 w 4397433"/>
                  <a:gd name="connsiteY4" fmla="*/ 448887 h 918556"/>
                  <a:gd name="connsiteX0" fmla="*/ 4393276 w 4393276"/>
                  <a:gd name="connsiteY0" fmla="*/ 457200 h 918556"/>
                  <a:gd name="connsiteX1" fmla="*/ 3798917 w 4393276"/>
                  <a:gd name="connsiteY1" fmla="*/ 918556 h 918556"/>
                  <a:gd name="connsiteX2" fmla="*/ 0 w 4393276"/>
                  <a:gd name="connsiteY2" fmla="*/ 357447 h 918556"/>
                  <a:gd name="connsiteX3" fmla="*/ 839586 w 4393276"/>
                  <a:gd name="connsiteY3" fmla="*/ 0 h 918556"/>
                  <a:gd name="connsiteX4" fmla="*/ 4393276 w 4393276"/>
                  <a:gd name="connsiteY4" fmla="*/ 457200 h 918556"/>
                  <a:gd name="connsiteX0" fmla="*/ 4355869 w 4355869"/>
                  <a:gd name="connsiteY0" fmla="*/ 498764 h 918556"/>
                  <a:gd name="connsiteX1" fmla="*/ 3798917 w 4355869"/>
                  <a:gd name="connsiteY1" fmla="*/ 918556 h 918556"/>
                  <a:gd name="connsiteX2" fmla="*/ 0 w 4355869"/>
                  <a:gd name="connsiteY2" fmla="*/ 357447 h 918556"/>
                  <a:gd name="connsiteX3" fmla="*/ 839586 w 4355869"/>
                  <a:gd name="connsiteY3" fmla="*/ 0 h 918556"/>
                  <a:gd name="connsiteX4" fmla="*/ 4355869 w 4355869"/>
                  <a:gd name="connsiteY4" fmla="*/ 498764 h 918556"/>
                  <a:gd name="connsiteX0" fmla="*/ 4389120 w 4389120"/>
                  <a:gd name="connsiteY0" fmla="*/ 465513 h 918556"/>
                  <a:gd name="connsiteX1" fmla="*/ 3798917 w 4389120"/>
                  <a:gd name="connsiteY1" fmla="*/ 918556 h 918556"/>
                  <a:gd name="connsiteX2" fmla="*/ 0 w 4389120"/>
                  <a:gd name="connsiteY2" fmla="*/ 357447 h 918556"/>
                  <a:gd name="connsiteX3" fmla="*/ 839586 w 4389120"/>
                  <a:gd name="connsiteY3" fmla="*/ 0 h 918556"/>
                  <a:gd name="connsiteX4" fmla="*/ 4389120 w 4389120"/>
                  <a:gd name="connsiteY4" fmla="*/ 465513 h 918556"/>
                  <a:gd name="connsiteX0" fmla="*/ 4389120 w 4389120"/>
                  <a:gd name="connsiteY0" fmla="*/ 453044 h 906087"/>
                  <a:gd name="connsiteX1" fmla="*/ 3798917 w 4389120"/>
                  <a:gd name="connsiteY1" fmla="*/ 906087 h 906087"/>
                  <a:gd name="connsiteX2" fmla="*/ 0 w 4389120"/>
                  <a:gd name="connsiteY2" fmla="*/ 344978 h 906087"/>
                  <a:gd name="connsiteX3" fmla="*/ 822961 w 4389120"/>
                  <a:gd name="connsiteY3" fmla="*/ 0 h 906087"/>
                  <a:gd name="connsiteX4" fmla="*/ 4389120 w 4389120"/>
                  <a:gd name="connsiteY4" fmla="*/ 453044 h 9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9120" h="906087">
                    <a:moveTo>
                      <a:pt x="4389120" y="453044"/>
                    </a:moveTo>
                    <a:lnTo>
                      <a:pt x="3798917" y="906087"/>
                    </a:lnTo>
                    <a:lnTo>
                      <a:pt x="0" y="344978"/>
                    </a:lnTo>
                    <a:lnTo>
                      <a:pt x="822961" y="0"/>
                    </a:lnTo>
                    <a:lnTo>
                      <a:pt x="4389120" y="453044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1" name="任意多边形: 形状 880">
                <a:extLst>
                  <a:ext uri="{FF2B5EF4-FFF2-40B4-BE49-F238E27FC236}">
                    <a16:creationId xmlns:a16="http://schemas.microsoft.com/office/drawing/2014/main" id="{EB41B799-063E-4D60-8738-EF6A2BBD0965}"/>
                  </a:ext>
                </a:extLst>
              </p:cNvPr>
              <p:cNvSpPr/>
              <p:nvPr/>
            </p:nvSpPr>
            <p:spPr>
              <a:xfrm>
                <a:off x="-2008553" y="3832950"/>
                <a:ext cx="2123902" cy="336665"/>
              </a:xfrm>
              <a:custGeom>
                <a:avLst/>
                <a:gdLst>
                  <a:gd name="connsiteX0" fmla="*/ 128847 w 2094807"/>
                  <a:gd name="connsiteY0" fmla="*/ 0 h 328352"/>
                  <a:gd name="connsiteX1" fmla="*/ 0 w 2094807"/>
                  <a:gd name="connsiteY1" fmla="*/ 54032 h 328352"/>
                  <a:gd name="connsiteX2" fmla="*/ 2028306 w 2094807"/>
                  <a:gd name="connsiteY2" fmla="*/ 328352 h 328352"/>
                  <a:gd name="connsiteX3" fmla="*/ 2094807 w 2094807"/>
                  <a:gd name="connsiteY3" fmla="*/ 257694 h 328352"/>
                  <a:gd name="connsiteX4" fmla="*/ 128847 w 2094807"/>
                  <a:gd name="connsiteY4" fmla="*/ 0 h 328352"/>
                  <a:gd name="connsiteX0" fmla="*/ 128847 w 2094807"/>
                  <a:gd name="connsiteY0" fmla="*/ 0 h 328352"/>
                  <a:gd name="connsiteX1" fmla="*/ 0 w 2094807"/>
                  <a:gd name="connsiteY1" fmla="*/ 74814 h 328352"/>
                  <a:gd name="connsiteX2" fmla="*/ 2028306 w 2094807"/>
                  <a:gd name="connsiteY2" fmla="*/ 328352 h 328352"/>
                  <a:gd name="connsiteX3" fmla="*/ 2094807 w 2094807"/>
                  <a:gd name="connsiteY3" fmla="*/ 257694 h 328352"/>
                  <a:gd name="connsiteX4" fmla="*/ 128847 w 2094807"/>
                  <a:gd name="connsiteY4" fmla="*/ 0 h 328352"/>
                  <a:gd name="connsiteX0" fmla="*/ 128847 w 2107276"/>
                  <a:gd name="connsiteY0" fmla="*/ 0 h 328352"/>
                  <a:gd name="connsiteX1" fmla="*/ 0 w 2107276"/>
                  <a:gd name="connsiteY1" fmla="*/ 74814 h 328352"/>
                  <a:gd name="connsiteX2" fmla="*/ 2028306 w 2107276"/>
                  <a:gd name="connsiteY2" fmla="*/ 328352 h 328352"/>
                  <a:gd name="connsiteX3" fmla="*/ 2107276 w 2107276"/>
                  <a:gd name="connsiteY3" fmla="*/ 253538 h 328352"/>
                  <a:gd name="connsiteX4" fmla="*/ 128847 w 2107276"/>
                  <a:gd name="connsiteY4" fmla="*/ 0 h 328352"/>
                  <a:gd name="connsiteX0" fmla="*/ 120534 w 2107276"/>
                  <a:gd name="connsiteY0" fmla="*/ 0 h 328352"/>
                  <a:gd name="connsiteX1" fmla="*/ 0 w 2107276"/>
                  <a:gd name="connsiteY1" fmla="*/ 74814 h 328352"/>
                  <a:gd name="connsiteX2" fmla="*/ 2028306 w 2107276"/>
                  <a:gd name="connsiteY2" fmla="*/ 328352 h 328352"/>
                  <a:gd name="connsiteX3" fmla="*/ 2107276 w 2107276"/>
                  <a:gd name="connsiteY3" fmla="*/ 253538 h 328352"/>
                  <a:gd name="connsiteX4" fmla="*/ 120534 w 2107276"/>
                  <a:gd name="connsiteY4" fmla="*/ 0 h 328352"/>
                  <a:gd name="connsiteX0" fmla="*/ 124691 w 2111433"/>
                  <a:gd name="connsiteY0" fmla="*/ 0 h 328352"/>
                  <a:gd name="connsiteX1" fmla="*/ 0 w 2111433"/>
                  <a:gd name="connsiteY1" fmla="*/ 70657 h 328352"/>
                  <a:gd name="connsiteX2" fmla="*/ 2032463 w 2111433"/>
                  <a:gd name="connsiteY2" fmla="*/ 328352 h 328352"/>
                  <a:gd name="connsiteX3" fmla="*/ 2111433 w 2111433"/>
                  <a:gd name="connsiteY3" fmla="*/ 253538 h 328352"/>
                  <a:gd name="connsiteX4" fmla="*/ 124691 w 2111433"/>
                  <a:gd name="connsiteY4" fmla="*/ 0 h 328352"/>
                  <a:gd name="connsiteX0" fmla="*/ 124691 w 2123902"/>
                  <a:gd name="connsiteY0" fmla="*/ 0 h 328352"/>
                  <a:gd name="connsiteX1" fmla="*/ 0 w 2123902"/>
                  <a:gd name="connsiteY1" fmla="*/ 70657 h 328352"/>
                  <a:gd name="connsiteX2" fmla="*/ 2032463 w 2123902"/>
                  <a:gd name="connsiteY2" fmla="*/ 328352 h 328352"/>
                  <a:gd name="connsiteX3" fmla="*/ 2123902 w 2123902"/>
                  <a:gd name="connsiteY3" fmla="*/ 253538 h 328352"/>
                  <a:gd name="connsiteX4" fmla="*/ 124691 w 2123902"/>
                  <a:gd name="connsiteY4" fmla="*/ 0 h 328352"/>
                  <a:gd name="connsiteX0" fmla="*/ 124691 w 2123902"/>
                  <a:gd name="connsiteY0" fmla="*/ 0 h 336665"/>
                  <a:gd name="connsiteX1" fmla="*/ 0 w 2123902"/>
                  <a:gd name="connsiteY1" fmla="*/ 70657 h 336665"/>
                  <a:gd name="connsiteX2" fmla="*/ 2028307 w 2123902"/>
                  <a:gd name="connsiteY2" fmla="*/ 336665 h 336665"/>
                  <a:gd name="connsiteX3" fmla="*/ 2123902 w 2123902"/>
                  <a:gd name="connsiteY3" fmla="*/ 253538 h 336665"/>
                  <a:gd name="connsiteX4" fmla="*/ 124691 w 2123902"/>
                  <a:gd name="connsiteY4" fmla="*/ 0 h 33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3902" h="336665">
                    <a:moveTo>
                      <a:pt x="124691" y="0"/>
                    </a:moveTo>
                    <a:lnTo>
                      <a:pt x="0" y="70657"/>
                    </a:lnTo>
                    <a:lnTo>
                      <a:pt x="2028307" y="336665"/>
                    </a:lnTo>
                    <a:lnTo>
                      <a:pt x="2123902" y="253538"/>
                    </a:lnTo>
                    <a:lnTo>
                      <a:pt x="124691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2" name="任意多边形: 形状 881">
                <a:extLst>
                  <a:ext uri="{FF2B5EF4-FFF2-40B4-BE49-F238E27FC236}">
                    <a16:creationId xmlns:a16="http://schemas.microsoft.com/office/drawing/2014/main" id="{F05CB4DE-7CEB-47E1-9FC9-707AF42140FB}"/>
                  </a:ext>
                </a:extLst>
              </p:cNvPr>
              <p:cNvSpPr/>
              <p:nvPr/>
            </p:nvSpPr>
            <p:spPr>
              <a:xfrm>
                <a:off x="-2640320" y="4398215"/>
                <a:ext cx="1147156" cy="299258"/>
              </a:xfrm>
              <a:custGeom>
                <a:avLst/>
                <a:gdLst>
                  <a:gd name="connsiteX0" fmla="*/ 328352 w 1147156"/>
                  <a:gd name="connsiteY0" fmla="*/ 0 h 299258"/>
                  <a:gd name="connsiteX1" fmla="*/ 0 w 1147156"/>
                  <a:gd name="connsiteY1" fmla="*/ 170411 h 299258"/>
                  <a:gd name="connsiteX2" fmla="*/ 860367 w 1147156"/>
                  <a:gd name="connsiteY2" fmla="*/ 299258 h 299258"/>
                  <a:gd name="connsiteX3" fmla="*/ 1147156 w 1147156"/>
                  <a:gd name="connsiteY3" fmla="*/ 124691 h 299258"/>
                  <a:gd name="connsiteX4" fmla="*/ 328352 w 1147156"/>
                  <a:gd name="connsiteY4" fmla="*/ 0 h 299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7156" h="299258">
                    <a:moveTo>
                      <a:pt x="328352" y="0"/>
                    </a:moveTo>
                    <a:lnTo>
                      <a:pt x="0" y="170411"/>
                    </a:lnTo>
                    <a:lnTo>
                      <a:pt x="860367" y="299258"/>
                    </a:lnTo>
                    <a:lnTo>
                      <a:pt x="1147156" y="124691"/>
                    </a:lnTo>
                    <a:lnTo>
                      <a:pt x="328352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3" name="任意多边形: 形状 882">
                <a:extLst>
                  <a:ext uri="{FF2B5EF4-FFF2-40B4-BE49-F238E27FC236}">
                    <a16:creationId xmlns:a16="http://schemas.microsoft.com/office/drawing/2014/main" id="{8640D272-EE41-4F1E-8499-BF8BB00FFAC6}"/>
                  </a:ext>
                </a:extLst>
              </p:cNvPr>
              <p:cNvSpPr/>
              <p:nvPr/>
            </p:nvSpPr>
            <p:spPr>
              <a:xfrm>
                <a:off x="-2843982" y="4630972"/>
                <a:ext cx="415636" cy="99752"/>
              </a:xfrm>
              <a:custGeom>
                <a:avLst/>
                <a:gdLst>
                  <a:gd name="connsiteX0" fmla="*/ 37407 w 415636"/>
                  <a:gd name="connsiteY0" fmla="*/ 0 h 99752"/>
                  <a:gd name="connsiteX1" fmla="*/ 0 w 415636"/>
                  <a:gd name="connsiteY1" fmla="*/ 37407 h 99752"/>
                  <a:gd name="connsiteX2" fmla="*/ 357447 w 415636"/>
                  <a:gd name="connsiteY2" fmla="*/ 99752 h 99752"/>
                  <a:gd name="connsiteX3" fmla="*/ 415636 w 415636"/>
                  <a:gd name="connsiteY3" fmla="*/ 62345 h 99752"/>
                  <a:gd name="connsiteX4" fmla="*/ 37407 w 415636"/>
                  <a:gd name="connsiteY4" fmla="*/ 0 h 9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636" h="99752">
                    <a:moveTo>
                      <a:pt x="37407" y="0"/>
                    </a:moveTo>
                    <a:lnTo>
                      <a:pt x="0" y="37407"/>
                    </a:lnTo>
                    <a:lnTo>
                      <a:pt x="357447" y="99752"/>
                    </a:lnTo>
                    <a:lnTo>
                      <a:pt x="415636" y="62345"/>
                    </a:lnTo>
                    <a:lnTo>
                      <a:pt x="3740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4" name="任意多边形: 形状 883">
                <a:extLst>
                  <a:ext uri="{FF2B5EF4-FFF2-40B4-BE49-F238E27FC236}">
                    <a16:creationId xmlns:a16="http://schemas.microsoft.com/office/drawing/2014/main" id="{A92B6A69-5734-4DC3-9F6F-8D831029A56D}"/>
                  </a:ext>
                </a:extLst>
              </p:cNvPr>
              <p:cNvSpPr/>
              <p:nvPr/>
            </p:nvSpPr>
            <p:spPr>
              <a:xfrm>
                <a:off x="-2370157" y="4697473"/>
                <a:ext cx="415637" cy="108066"/>
              </a:xfrm>
              <a:custGeom>
                <a:avLst/>
                <a:gdLst>
                  <a:gd name="connsiteX0" fmla="*/ 45720 w 415637"/>
                  <a:gd name="connsiteY0" fmla="*/ 0 h 108066"/>
                  <a:gd name="connsiteX1" fmla="*/ 0 w 415637"/>
                  <a:gd name="connsiteY1" fmla="*/ 41564 h 108066"/>
                  <a:gd name="connsiteX2" fmla="*/ 365760 w 415637"/>
                  <a:gd name="connsiteY2" fmla="*/ 108066 h 108066"/>
                  <a:gd name="connsiteX3" fmla="*/ 415637 w 415637"/>
                  <a:gd name="connsiteY3" fmla="*/ 70659 h 108066"/>
                  <a:gd name="connsiteX4" fmla="*/ 45720 w 415637"/>
                  <a:gd name="connsiteY4" fmla="*/ 0 h 10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637" h="108066">
                    <a:moveTo>
                      <a:pt x="45720" y="0"/>
                    </a:moveTo>
                    <a:lnTo>
                      <a:pt x="0" y="41564"/>
                    </a:lnTo>
                    <a:lnTo>
                      <a:pt x="365760" y="108066"/>
                    </a:lnTo>
                    <a:lnTo>
                      <a:pt x="415637" y="70659"/>
                    </a:lnTo>
                    <a:lnTo>
                      <a:pt x="4572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5" name="任意多边形: 形状 884">
                <a:extLst>
                  <a:ext uri="{FF2B5EF4-FFF2-40B4-BE49-F238E27FC236}">
                    <a16:creationId xmlns:a16="http://schemas.microsoft.com/office/drawing/2014/main" id="{85697538-D7A7-4507-BCC0-EC40A1D81BB7}"/>
                  </a:ext>
                </a:extLst>
              </p:cNvPr>
              <p:cNvSpPr/>
              <p:nvPr/>
            </p:nvSpPr>
            <p:spPr>
              <a:xfrm>
                <a:off x="-2810731" y="3558630"/>
                <a:ext cx="249381" cy="145472"/>
              </a:xfrm>
              <a:custGeom>
                <a:avLst/>
                <a:gdLst>
                  <a:gd name="connsiteX0" fmla="*/ 0 w 249381"/>
                  <a:gd name="connsiteY0" fmla="*/ 120534 h 145472"/>
                  <a:gd name="connsiteX1" fmla="*/ 0 w 249381"/>
                  <a:gd name="connsiteY1" fmla="*/ 20782 h 145472"/>
                  <a:gd name="connsiteX2" fmla="*/ 0 w 249381"/>
                  <a:gd name="connsiteY2" fmla="*/ 20782 h 145472"/>
                  <a:gd name="connsiteX3" fmla="*/ 29094 w 249381"/>
                  <a:gd name="connsiteY3" fmla="*/ 0 h 145472"/>
                  <a:gd name="connsiteX4" fmla="*/ 249381 w 249381"/>
                  <a:gd name="connsiteY4" fmla="*/ 24938 h 145472"/>
                  <a:gd name="connsiteX5" fmla="*/ 232756 w 249381"/>
                  <a:gd name="connsiteY5" fmla="*/ 54032 h 145472"/>
                  <a:gd name="connsiteX6" fmla="*/ 228600 w 249381"/>
                  <a:gd name="connsiteY6" fmla="*/ 145472 h 145472"/>
                  <a:gd name="connsiteX7" fmla="*/ 0 w 249381"/>
                  <a:gd name="connsiteY7" fmla="*/ 120534 h 145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381" h="145472">
                    <a:moveTo>
                      <a:pt x="0" y="120534"/>
                    </a:moveTo>
                    <a:lnTo>
                      <a:pt x="0" y="20782"/>
                    </a:lnTo>
                    <a:lnTo>
                      <a:pt x="0" y="20782"/>
                    </a:lnTo>
                    <a:lnTo>
                      <a:pt x="29094" y="0"/>
                    </a:lnTo>
                    <a:lnTo>
                      <a:pt x="249381" y="24938"/>
                    </a:lnTo>
                    <a:lnTo>
                      <a:pt x="232756" y="54032"/>
                    </a:lnTo>
                    <a:lnTo>
                      <a:pt x="228600" y="145472"/>
                    </a:lnTo>
                    <a:lnTo>
                      <a:pt x="0" y="12053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6" name="任意多边形: 形状 885">
                <a:extLst>
                  <a:ext uri="{FF2B5EF4-FFF2-40B4-BE49-F238E27FC236}">
                    <a16:creationId xmlns:a16="http://schemas.microsoft.com/office/drawing/2014/main" id="{2E7A24F8-6EFA-4E07-830F-711ED29CBB22}"/>
                  </a:ext>
                </a:extLst>
              </p:cNvPr>
              <p:cNvSpPr/>
              <p:nvPr/>
            </p:nvSpPr>
            <p:spPr>
              <a:xfrm>
                <a:off x="984029" y="4015830"/>
                <a:ext cx="303414" cy="182880"/>
              </a:xfrm>
              <a:custGeom>
                <a:avLst/>
                <a:gdLst>
                  <a:gd name="connsiteX0" fmla="*/ 0 w 303414"/>
                  <a:gd name="connsiteY0" fmla="*/ 149629 h 182880"/>
                  <a:gd name="connsiteX1" fmla="*/ 4156 w 303414"/>
                  <a:gd name="connsiteY1" fmla="*/ 33251 h 182880"/>
                  <a:gd name="connsiteX2" fmla="*/ 20781 w 303414"/>
                  <a:gd name="connsiteY2" fmla="*/ 0 h 182880"/>
                  <a:gd name="connsiteX3" fmla="*/ 303414 w 303414"/>
                  <a:gd name="connsiteY3" fmla="*/ 41563 h 182880"/>
                  <a:gd name="connsiteX4" fmla="*/ 299258 w 303414"/>
                  <a:gd name="connsiteY4" fmla="*/ 66502 h 182880"/>
                  <a:gd name="connsiteX5" fmla="*/ 299258 w 303414"/>
                  <a:gd name="connsiteY5" fmla="*/ 182880 h 182880"/>
                  <a:gd name="connsiteX6" fmla="*/ 0 w 303414"/>
                  <a:gd name="connsiteY6" fmla="*/ 149629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414" h="182880">
                    <a:moveTo>
                      <a:pt x="0" y="149629"/>
                    </a:moveTo>
                    <a:lnTo>
                      <a:pt x="4156" y="33251"/>
                    </a:lnTo>
                    <a:lnTo>
                      <a:pt x="20781" y="0"/>
                    </a:lnTo>
                    <a:lnTo>
                      <a:pt x="303414" y="41563"/>
                    </a:lnTo>
                    <a:lnTo>
                      <a:pt x="299258" y="66502"/>
                    </a:lnTo>
                    <a:lnTo>
                      <a:pt x="299258" y="182880"/>
                    </a:lnTo>
                    <a:lnTo>
                      <a:pt x="0" y="14962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7" name="任意多边形: 形状 886">
                <a:extLst>
                  <a:ext uri="{FF2B5EF4-FFF2-40B4-BE49-F238E27FC236}">
                    <a16:creationId xmlns:a16="http://schemas.microsoft.com/office/drawing/2014/main" id="{EA150857-5F40-4502-BC77-A8ADCC1F4D7E}"/>
                  </a:ext>
                </a:extLst>
              </p:cNvPr>
              <p:cNvSpPr/>
              <p:nvPr/>
            </p:nvSpPr>
            <p:spPr>
              <a:xfrm>
                <a:off x="1061130" y="4484397"/>
                <a:ext cx="307759" cy="544628"/>
              </a:xfrm>
              <a:custGeom>
                <a:avLst/>
                <a:gdLst>
                  <a:gd name="connsiteX0" fmla="*/ 281126 w 307759"/>
                  <a:gd name="connsiteY0" fmla="*/ 331433 h 544497"/>
                  <a:gd name="connsiteX1" fmla="*/ 307759 w 307759"/>
                  <a:gd name="connsiteY1" fmla="*/ 8878 h 544497"/>
                  <a:gd name="connsiteX2" fmla="*/ 290004 w 307759"/>
                  <a:gd name="connsiteY2" fmla="*/ 0 h 544497"/>
                  <a:gd name="connsiteX3" fmla="*/ 29592 w 307759"/>
                  <a:gd name="connsiteY3" fmla="*/ 204186 h 544497"/>
                  <a:gd name="connsiteX4" fmla="*/ 0 w 307759"/>
                  <a:gd name="connsiteY4" fmla="*/ 263371 h 544497"/>
                  <a:gd name="connsiteX5" fmla="*/ 20714 w 307759"/>
                  <a:gd name="connsiteY5" fmla="*/ 526742 h 544497"/>
                  <a:gd name="connsiteX6" fmla="*/ 35511 w 307759"/>
                  <a:gd name="connsiteY6" fmla="*/ 544497 h 544497"/>
                  <a:gd name="connsiteX7" fmla="*/ 281126 w 307759"/>
                  <a:gd name="connsiteY7" fmla="*/ 331433 h 544497"/>
                  <a:gd name="connsiteX0" fmla="*/ 281126 w 307759"/>
                  <a:gd name="connsiteY0" fmla="*/ 331433 h 544497"/>
                  <a:gd name="connsiteX1" fmla="*/ 307759 w 307759"/>
                  <a:gd name="connsiteY1" fmla="*/ 8878 h 544497"/>
                  <a:gd name="connsiteX2" fmla="*/ 290004 w 307759"/>
                  <a:gd name="connsiteY2" fmla="*/ 0 h 544497"/>
                  <a:gd name="connsiteX3" fmla="*/ 29592 w 307759"/>
                  <a:gd name="connsiteY3" fmla="*/ 204186 h 544497"/>
                  <a:gd name="connsiteX4" fmla="*/ 0 w 307759"/>
                  <a:gd name="connsiteY4" fmla="*/ 263371 h 544497"/>
                  <a:gd name="connsiteX5" fmla="*/ 15563 w 307759"/>
                  <a:gd name="connsiteY5" fmla="*/ 490681 h 544497"/>
                  <a:gd name="connsiteX6" fmla="*/ 35511 w 307759"/>
                  <a:gd name="connsiteY6" fmla="*/ 544497 h 544497"/>
                  <a:gd name="connsiteX7" fmla="*/ 281126 w 307759"/>
                  <a:gd name="connsiteY7" fmla="*/ 331433 h 544497"/>
                  <a:gd name="connsiteX0" fmla="*/ 281126 w 307759"/>
                  <a:gd name="connsiteY0" fmla="*/ 331433 h 544628"/>
                  <a:gd name="connsiteX1" fmla="*/ 307759 w 307759"/>
                  <a:gd name="connsiteY1" fmla="*/ 8878 h 544628"/>
                  <a:gd name="connsiteX2" fmla="*/ 290004 w 307759"/>
                  <a:gd name="connsiteY2" fmla="*/ 0 h 544628"/>
                  <a:gd name="connsiteX3" fmla="*/ 29592 w 307759"/>
                  <a:gd name="connsiteY3" fmla="*/ 204186 h 544628"/>
                  <a:gd name="connsiteX4" fmla="*/ 0 w 307759"/>
                  <a:gd name="connsiteY4" fmla="*/ 263371 h 544628"/>
                  <a:gd name="connsiteX5" fmla="*/ 15563 w 307759"/>
                  <a:gd name="connsiteY5" fmla="*/ 490681 h 544628"/>
                  <a:gd name="connsiteX6" fmla="*/ 35511 w 307759"/>
                  <a:gd name="connsiteY6" fmla="*/ 544497 h 544628"/>
                  <a:gd name="connsiteX7" fmla="*/ 281126 w 307759"/>
                  <a:gd name="connsiteY7" fmla="*/ 331433 h 54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759" h="544628">
                    <a:moveTo>
                      <a:pt x="281126" y="331433"/>
                    </a:moveTo>
                    <a:lnTo>
                      <a:pt x="307759" y="8878"/>
                    </a:lnTo>
                    <a:lnTo>
                      <a:pt x="290004" y="0"/>
                    </a:lnTo>
                    <a:lnTo>
                      <a:pt x="29592" y="204186"/>
                    </a:lnTo>
                    <a:lnTo>
                      <a:pt x="0" y="263371"/>
                    </a:lnTo>
                    <a:lnTo>
                      <a:pt x="15563" y="490681"/>
                    </a:lnTo>
                    <a:cubicBezTo>
                      <a:pt x="22212" y="508620"/>
                      <a:pt x="26286" y="547164"/>
                      <a:pt x="35511" y="544497"/>
                    </a:cubicBezTo>
                    <a:lnTo>
                      <a:pt x="281126" y="331433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8" name="任意多边形: 形状 887">
                <a:extLst>
                  <a:ext uri="{FF2B5EF4-FFF2-40B4-BE49-F238E27FC236}">
                    <a16:creationId xmlns:a16="http://schemas.microsoft.com/office/drawing/2014/main" id="{B751D5A3-C453-47C9-9A39-B42428D7EE39}"/>
                  </a:ext>
                </a:extLst>
              </p:cNvPr>
              <p:cNvSpPr/>
              <p:nvPr/>
            </p:nvSpPr>
            <p:spPr>
              <a:xfrm>
                <a:off x="1087763" y="4511029"/>
                <a:ext cx="230819" cy="476435"/>
              </a:xfrm>
              <a:custGeom>
                <a:avLst/>
                <a:gdLst>
                  <a:gd name="connsiteX0" fmla="*/ 230819 w 230819"/>
                  <a:gd name="connsiteY0" fmla="*/ 0 h 476435"/>
                  <a:gd name="connsiteX1" fmla="*/ 221942 w 230819"/>
                  <a:gd name="connsiteY1" fmla="*/ 298881 h 476435"/>
                  <a:gd name="connsiteX2" fmla="*/ 0 w 230819"/>
                  <a:gd name="connsiteY2" fmla="*/ 476435 h 47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0819" h="476435">
                    <a:moveTo>
                      <a:pt x="230819" y="0"/>
                    </a:moveTo>
                    <a:lnTo>
                      <a:pt x="221942" y="298881"/>
                    </a:lnTo>
                    <a:lnTo>
                      <a:pt x="0" y="476435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9" name="任意多边形: 形状 888">
                <a:extLst>
                  <a:ext uri="{FF2B5EF4-FFF2-40B4-BE49-F238E27FC236}">
                    <a16:creationId xmlns:a16="http://schemas.microsoft.com/office/drawing/2014/main" id="{12FFC50F-7F95-4EA8-9700-51D49DC25DB8}"/>
                  </a:ext>
                </a:extLst>
              </p:cNvPr>
              <p:cNvSpPr/>
              <p:nvPr/>
            </p:nvSpPr>
            <p:spPr>
              <a:xfrm>
                <a:off x="1111178" y="4652105"/>
                <a:ext cx="92728" cy="260153"/>
              </a:xfrm>
              <a:custGeom>
                <a:avLst/>
                <a:gdLst>
                  <a:gd name="connsiteX0" fmla="*/ 74698 w 92728"/>
                  <a:gd name="connsiteY0" fmla="*/ 0 h 265305"/>
                  <a:gd name="connsiteX1" fmla="*/ 0 w 92728"/>
                  <a:gd name="connsiteY1" fmla="*/ 69546 h 265305"/>
                  <a:gd name="connsiteX2" fmla="*/ 0 w 92728"/>
                  <a:gd name="connsiteY2" fmla="*/ 265305 h 265305"/>
                  <a:gd name="connsiteX3" fmla="*/ 92728 w 92728"/>
                  <a:gd name="connsiteY3" fmla="*/ 203486 h 265305"/>
                  <a:gd name="connsiteX4" fmla="*/ 74698 w 92728"/>
                  <a:gd name="connsiteY4" fmla="*/ 0 h 265305"/>
                  <a:gd name="connsiteX0" fmla="*/ 87577 w 92728"/>
                  <a:gd name="connsiteY0" fmla="*/ 0 h 257578"/>
                  <a:gd name="connsiteX1" fmla="*/ 0 w 92728"/>
                  <a:gd name="connsiteY1" fmla="*/ 61819 h 257578"/>
                  <a:gd name="connsiteX2" fmla="*/ 0 w 92728"/>
                  <a:gd name="connsiteY2" fmla="*/ 257578 h 257578"/>
                  <a:gd name="connsiteX3" fmla="*/ 92728 w 92728"/>
                  <a:gd name="connsiteY3" fmla="*/ 195759 h 257578"/>
                  <a:gd name="connsiteX4" fmla="*/ 87577 w 92728"/>
                  <a:gd name="connsiteY4" fmla="*/ 0 h 257578"/>
                  <a:gd name="connsiteX0" fmla="*/ 87577 w 92728"/>
                  <a:gd name="connsiteY0" fmla="*/ 0 h 260153"/>
                  <a:gd name="connsiteX1" fmla="*/ 0 w 92728"/>
                  <a:gd name="connsiteY1" fmla="*/ 64394 h 260153"/>
                  <a:gd name="connsiteX2" fmla="*/ 0 w 92728"/>
                  <a:gd name="connsiteY2" fmla="*/ 260153 h 260153"/>
                  <a:gd name="connsiteX3" fmla="*/ 92728 w 92728"/>
                  <a:gd name="connsiteY3" fmla="*/ 198334 h 260153"/>
                  <a:gd name="connsiteX4" fmla="*/ 87577 w 92728"/>
                  <a:gd name="connsiteY4" fmla="*/ 0 h 2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28" h="260153">
                    <a:moveTo>
                      <a:pt x="87577" y="0"/>
                    </a:moveTo>
                    <a:lnTo>
                      <a:pt x="0" y="64394"/>
                    </a:lnTo>
                    <a:lnTo>
                      <a:pt x="0" y="260153"/>
                    </a:lnTo>
                    <a:lnTo>
                      <a:pt x="92728" y="198334"/>
                    </a:lnTo>
                    <a:lnTo>
                      <a:pt x="87577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0" name="任意多边形: 形状 889">
                <a:extLst>
                  <a:ext uri="{FF2B5EF4-FFF2-40B4-BE49-F238E27FC236}">
                    <a16:creationId xmlns:a16="http://schemas.microsoft.com/office/drawing/2014/main" id="{4992AECD-6786-4A7F-984C-D20D7684726B}"/>
                  </a:ext>
                </a:extLst>
              </p:cNvPr>
              <p:cNvSpPr/>
              <p:nvPr/>
            </p:nvSpPr>
            <p:spPr>
              <a:xfrm>
                <a:off x="1216785" y="4574831"/>
                <a:ext cx="66970" cy="146820"/>
              </a:xfrm>
              <a:custGeom>
                <a:avLst/>
                <a:gdLst>
                  <a:gd name="connsiteX0" fmla="*/ 0 w 66970"/>
                  <a:gd name="connsiteY0" fmla="*/ 28333 h 118486"/>
                  <a:gd name="connsiteX1" fmla="*/ 66970 w 66970"/>
                  <a:gd name="connsiteY1" fmla="*/ 0 h 118486"/>
                  <a:gd name="connsiteX2" fmla="*/ 59243 w 66970"/>
                  <a:gd name="connsiteY2" fmla="*/ 72122 h 118486"/>
                  <a:gd name="connsiteX3" fmla="*/ 2576 w 66970"/>
                  <a:gd name="connsiteY3" fmla="*/ 118486 h 118486"/>
                  <a:gd name="connsiteX4" fmla="*/ 0 w 66970"/>
                  <a:gd name="connsiteY4" fmla="*/ 28333 h 118486"/>
                  <a:gd name="connsiteX0" fmla="*/ 0 w 66970"/>
                  <a:gd name="connsiteY0" fmla="*/ 56667 h 146820"/>
                  <a:gd name="connsiteX1" fmla="*/ 66970 w 66970"/>
                  <a:gd name="connsiteY1" fmla="*/ 0 h 146820"/>
                  <a:gd name="connsiteX2" fmla="*/ 59243 w 66970"/>
                  <a:gd name="connsiteY2" fmla="*/ 100456 h 146820"/>
                  <a:gd name="connsiteX3" fmla="*/ 2576 w 66970"/>
                  <a:gd name="connsiteY3" fmla="*/ 146820 h 146820"/>
                  <a:gd name="connsiteX4" fmla="*/ 0 w 66970"/>
                  <a:gd name="connsiteY4" fmla="*/ 56667 h 14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70" h="146820">
                    <a:moveTo>
                      <a:pt x="0" y="56667"/>
                    </a:moveTo>
                    <a:lnTo>
                      <a:pt x="66970" y="0"/>
                    </a:lnTo>
                    <a:lnTo>
                      <a:pt x="59243" y="100456"/>
                    </a:lnTo>
                    <a:lnTo>
                      <a:pt x="2576" y="146820"/>
                    </a:lnTo>
                    <a:cubicBezTo>
                      <a:pt x="1717" y="116769"/>
                      <a:pt x="859" y="86718"/>
                      <a:pt x="0" y="56667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1" name="任意多边形: 形状 890">
                <a:extLst>
                  <a:ext uri="{FF2B5EF4-FFF2-40B4-BE49-F238E27FC236}">
                    <a16:creationId xmlns:a16="http://schemas.microsoft.com/office/drawing/2014/main" id="{3F252DA4-769D-4502-A493-EFD9D9EC0C1E}"/>
                  </a:ext>
                </a:extLst>
              </p:cNvPr>
              <p:cNvSpPr/>
              <p:nvPr/>
            </p:nvSpPr>
            <p:spPr>
              <a:xfrm>
                <a:off x="1221937" y="4695893"/>
                <a:ext cx="59242" cy="141667"/>
              </a:xfrm>
              <a:custGeom>
                <a:avLst/>
                <a:gdLst>
                  <a:gd name="connsiteX0" fmla="*/ 66970 w 66970"/>
                  <a:gd name="connsiteY0" fmla="*/ 92728 h 141667"/>
                  <a:gd name="connsiteX1" fmla="*/ 0 w 66970"/>
                  <a:gd name="connsiteY1" fmla="*/ 141667 h 141667"/>
                  <a:gd name="connsiteX2" fmla="*/ 5151 w 66970"/>
                  <a:gd name="connsiteY2" fmla="*/ 41212 h 141667"/>
                  <a:gd name="connsiteX3" fmla="*/ 59242 w 66970"/>
                  <a:gd name="connsiteY3" fmla="*/ 0 h 141667"/>
                  <a:gd name="connsiteX4" fmla="*/ 66970 w 66970"/>
                  <a:gd name="connsiteY4" fmla="*/ 92728 h 141667"/>
                  <a:gd name="connsiteX0" fmla="*/ 56667 w 59242"/>
                  <a:gd name="connsiteY0" fmla="*/ 92728 h 141667"/>
                  <a:gd name="connsiteX1" fmla="*/ 0 w 59242"/>
                  <a:gd name="connsiteY1" fmla="*/ 141667 h 141667"/>
                  <a:gd name="connsiteX2" fmla="*/ 5151 w 59242"/>
                  <a:gd name="connsiteY2" fmla="*/ 41212 h 141667"/>
                  <a:gd name="connsiteX3" fmla="*/ 59242 w 59242"/>
                  <a:gd name="connsiteY3" fmla="*/ 0 h 141667"/>
                  <a:gd name="connsiteX4" fmla="*/ 56667 w 59242"/>
                  <a:gd name="connsiteY4" fmla="*/ 92728 h 14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42" h="141667">
                    <a:moveTo>
                      <a:pt x="56667" y="92728"/>
                    </a:moveTo>
                    <a:lnTo>
                      <a:pt x="0" y="141667"/>
                    </a:lnTo>
                    <a:lnTo>
                      <a:pt x="5151" y="41212"/>
                    </a:lnTo>
                    <a:lnTo>
                      <a:pt x="59242" y="0"/>
                    </a:lnTo>
                    <a:cubicBezTo>
                      <a:pt x="58384" y="30909"/>
                      <a:pt x="57525" y="61819"/>
                      <a:pt x="56667" y="92728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2" name="任意多边形: 形状 891">
                <a:extLst>
                  <a:ext uri="{FF2B5EF4-FFF2-40B4-BE49-F238E27FC236}">
                    <a16:creationId xmlns:a16="http://schemas.microsoft.com/office/drawing/2014/main" id="{60501AEE-778C-4714-A6FD-FA52E4081B00}"/>
                  </a:ext>
                </a:extLst>
              </p:cNvPr>
              <p:cNvSpPr/>
              <p:nvPr/>
            </p:nvSpPr>
            <p:spPr>
              <a:xfrm>
                <a:off x="-5025131" y="4965437"/>
                <a:ext cx="187221" cy="96957"/>
              </a:xfrm>
              <a:custGeom>
                <a:avLst/>
                <a:gdLst>
                  <a:gd name="connsiteX0" fmla="*/ 0 w 192648"/>
                  <a:gd name="connsiteY0" fmla="*/ 0 h 81401"/>
                  <a:gd name="connsiteX1" fmla="*/ 24420 w 192648"/>
                  <a:gd name="connsiteY1" fmla="*/ 81401 h 81401"/>
                  <a:gd name="connsiteX2" fmla="*/ 192648 w 192648"/>
                  <a:gd name="connsiteY2" fmla="*/ 70547 h 81401"/>
                  <a:gd name="connsiteX3" fmla="*/ 187221 w 192648"/>
                  <a:gd name="connsiteY3" fmla="*/ 37987 h 81401"/>
                  <a:gd name="connsiteX0" fmla="*/ 0 w 192648"/>
                  <a:gd name="connsiteY0" fmla="*/ 0 h 83852"/>
                  <a:gd name="connsiteX1" fmla="*/ 24420 w 192648"/>
                  <a:gd name="connsiteY1" fmla="*/ 81401 h 83852"/>
                  <a:gd name="connsiteX2" fmla="*/ 192648 w 192648"/>
                  <a:gd name="connsiteY2" fmla="*/ 70547 h 83852"/>
                  <a:gd name="connsiteX3" fmla="*/ 187221 w 192648"/>
                  <a:gd name="connsiteY3" fmla="*/ 37987 h 83852"/>
                  <a:gd name="connsiteX0" fmla="*/ 0 w 192648"/>
                  <a:gd name="connsiteY0" fmla="*/ 0 h 88241"/>
                  <a:gd name="connsiteX1" fmla="*/ 24420 w 192648"/>
                  <a:gd name="connsiteY1" fmla="*/ 81401 h 88241"/>
                  <a:gd name="connsiteX2" fmla="*/ 192648 w 192648"/>
                  <a:gd name="connsiteY2" fmla="*/ 70547 h 88241"/>
                  <a:gd name="connsiteX3" fmla="*/ 187221 w 192648"/>
                  <a:gd name="connsiteY3" fmla="*/ 37987 h 88241"/>
                  <a:gd name="connsiteX0" fmla="*/ 0 w 192648"/>
                  <a:gd name="connsiteY0" fmla="*/ 0 h 98414"/>
                  <a:gd name="connsiteX1" fmla="*/ 24420 w 192648"/>
                  <a:gd name="connsiteY1" fmla="*/ 81401 h 98414"/>
                  <a:gd name="connsiteX2" fmla="*/ 192648 w 192648"/>
                  <a:gd name="connsiteY2" fmla="*/ 70547 h 98414"/>
                  <a:gd name="connsiteX3" fmla="*/ 187221 w 192648"/>
                  <a:gd name="connsiteY3" fmla="*/ 37987 h 98414"/>
                  <a:gd name="connsiteX0" fmla="*/ 0 w 187221"/>
                  <a:gd name="connsiteY0" fmla="*/ 0 h 98414"/>
                  <a:gd name="connsiteX1" fmla="*/ 24420 w 187221"/>
                  <a:gd name="connsiteY1" fmla="*/ 81401 h 98414"/>
                  <a:gd name="connsiteX2" fmla="*/ 177194 w 187221"/>
                  <a:gd name="connsiteY2" fmla="*/ 70547 h 98414"/>
                  <a:gd name="connsiteX3" fmla="*/ 187221 w 187221"/>
                  <a:gd name="connsiteY3" fmla="*/ 37987 h 98414"/>
                  <a:gd name="connsiteX0" fmla="*/ 0 w 187221"/>
                  <a:gd name="connsiteY0" fmla="*/ 0 h 99550"/>
                  <a:gd name="connsiteX1" fmla="*/ 24420 w 187221"/>
                  <a:gd name="connsiteY1" fmla="*/ 81401 h 99550"/>
                  <a:gd name="connsiteX2" fmla="*/ 179769 w 187221"/>
                  <a:gd name="connsiteY2" fmla="*/ 73123 h 99550"/>
                  <a:gd name="connsiteX3" fmla="*/ 187221 w 187221"/>
                  <a:gd name="connsiteY3" fmla="*/ 37987 h 99550"/>
                  <a:gd name="connsiteX0" fmla="*/ 0 w 187221"/>
                  <a:gd name="connsiteY0" fmla="*/ 0 h 96957"/>
                  <a:gd name="connsiteX1" fmla="*/ 24420 w 187221"/>
                  <a:gd name="connsiteY1" fmla="*/ 81401 h 96957"/>
                  <a:gd name="connsiteX2" fmla="*/ 179769 w 187221"/>
                  <a:gd name="connsiteY2" fmla="*/ 73123 h 96957"/>
                  <a:gd name="connsiteX3" fmla="*/ 187221 w 187221"/>
                  <a:gd name="connsiteY3" fmla="*/ 37987 h 96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221" h="96957">
                    <a:moveTo>
                      <a:pt x="0" y="0"/>
                    </a:moveTo>
                    <a:lnTo>
                      <a:pt x="24420" y="81401"/>
                    </a:lnTo>
                    <a:cubicBezTo>
                      <a:pt x="31556" y="106116"/>
                      <a:pt x="180361" y="99923"/>
                      <a:pt x="179769" y="73123"/>
                    </a:cubicBezTo>
                    <a:lnTo>
                      <a:pt x="187221" y="3798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93" name="任意多边形: 形状 892">
                <a:extLst>
                  <a:ext uri="{FF2B5EF4-FFF2-40B4-BE49-F238E27FC236}">
                    <a16:creationId xmlns:a16="http://schemas.microsoft.com/office/drawing/2014/main" id="{58C4A79D-CFC5-4B39-A727-6281A5DF744E}"/>
                  </a:ext>
                </a:extLst>
              </p:cNvPr>
              <p:cNvSpPr/>
              <p:nvPr/>
            </p:nvSpPr>
            <p:spPr>
              <a:xfrm>
                <a:off x="0" y="5857313"/>
                <a:ext cx="224092" cy="98230"/>
              </a:xfrm>
              <a:custGeom>
                <a:avLst/>
                <a:gdLst>
                  <a:gd name="connsiteX0" fmla="*/ 224092 w 224092"/>
                  <a:gd name="connsiteY0" fmla="*/ 25757 h 82424"/>
                  <a:gd name="connsiteX1" fmla="*/ 211214 w 224092"/>
                  <a:gd name="connsiteY1" fmla="*/ 74697 h 82424"/>
                  <a:gd name="connsiteX2" fmla="*/ 18030 w 224092"/>
                  <a:gd name="connsiteY2" fmla="*/ 82424 h 82424"/>
                  <a:gd name="connsiteX3" fmla="*/ 0 w 224092"/>
                  <a:gd name="connsiteY3" fmla="*/ 0 h 82424"/>
                  <a:gd name="connsiteX0" fmla="*/ 224092 w 224092"/>
                  <a:gd name="connsiteY0" fmla="*/ 25757 h 93443"/>
                  <a:gd name="connsiteX1" fmla="*/ 211214 w 224092"/>
                  <a:gd name="connsiteY1" fmla="*/ 74697 h 93443"/>
                  <a:gd name="connsiteX2" fmla="*/ 18030 w 224092"/>
                  <a:gd name="connsiteY2" fmla="*/ 82424 h 93443"/>
                  <a:gd name="connsiteX3" fmla="*/ 0 w 224092"/>
                  <a:gd name="connsiteY3" fmla="*/ 0 h 93443"/>
                  <a:gd name="connsiteX0" fmla="*/ 224092 w 224092"/>
                  <a:gd name="connsiteY0" fmla="*/ 25757 h 101742"/>
                  <a:gd name="connsiteX1" fmla="*/ 211214 w 224092"/>
                  <a:gd name="connsiteY1" fmla="*/ 74697 h 101742"/>
                  <a:gd name="connsiteX2" fmla="*/ 18030 w 224092"/>
                  <a:gd name="connsiteY2" fmla="*/ 82424 h 101742"/>
                  <a:gd name="connsiteX3" fmla="*/ 0 w 224092"/>
                  <a:gd name="connsiteY3" fmla="*/ 0 h 101742"/>
                  <a:gd name="connsiteX0" fmla="*/ 224092 w 224092"/>
                  <a:gd name="connsiteY0" fmla="*/ 25757 h 98230"/>
                  <a:gd name="connsiteX1" fmla="*/ 211214 w 224092"/>
                  <a:gd name="connsiteY1" fmla="*/ 74697 h 98230"/>
                  <a:gd name="connsiteX2" fmla="*/ 15454 w 224092"/>
                  <a:gd name="connsiteY2" fmla="*/ 74697 h 98230"/>
                  <a:gd name="connsiteX3" fmla="*/ 0 w 224092"/>
                  <a:gd name="connsiteY3" fmla="*/ 0 h 9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092" h="98230">
                    <a:moveTo>
                      <a:pt x="224092" y="25757"/>
                    </a:moveTo>
                    <a:lnTo>
                      <a:pt x="211214" y="74697"/>
                    </a:lnTo>
                    <a:cubicBezTo>
                      <a:pt x="200911" y="113334"/>
                      <a:pt x="23182" y="97879"/>
                      <a:pt x="15454" y="74697"/>
                    </a:cubicBez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52" name="图片 551">
              <a:extLst>
                <a:ext uri="{FF2B5EF4-FFF2-40B4-BE49-F238E27FC236}">
                  <a16:creationId xmlns:a16="http://schemas.microsoft.com/office/drawing/2014/main" id="{CCE90CBA-B8A1-4C04-9EBC-9050ED5C4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grayscl/>
            </a:blip>
            <a:stretch>
              <a:fillRect/>
            </a:stretch>
          </p:blipFill>
          <p:spPr>
            <a:xfrm>
              <a:off x="1153921" y="8584532"/>
              <a:ext cx="1119661" cy="679795"/>
            </a:xfrm>
            <a:prstGeom prst="rect">
              <a:avLst/>
            </a:prstGeom>
            <a:solidFill>
              <a:srgbClr val="043F5F"/>
            </a:solidFill>
            <a:ln>
              <a:solidFill>
                <a:schemeClr val="tx1"/>
              </a:solidFill>
            </a:ln>
          </p:spPr>
        </p:pic>
        <p:grpSp>
          <p:nvGrpSpPr>
            <p:cNvPr id="553" name="组合 552">
              <a:extLst>
                <a:ext uri="{FF2B5EF4-FFF2-40B4-BE49-F238E27FC236}">
                  <a16:creationId xmlns:a16="http://schemas.microsoft.com/office/drawing/2014/main" id="{E7A1706D-446A-4A3E-A66E-80BB76CA4DDB}"/>
                </a:ext>
              </a:extLst>
            </p:cNvPr>
            <p:cNvGrpSpPr/>
            <p:nvPr/>
          </p:nvGrpSpPr>
          <p:grpSpPr>
            <a:xfrm>
              <a:off x="5951048" y="3625637"/>
              <a:ext cx="1204926" cy="1051465"/>
              <a:chOff x="3470406" y="541620"/>
              <a:chExt cx="1204926" cy="1051465"/>
            </a:xfrm>
          </p:grpSpPr>
          <p:sp>
            <p:nvSpPr>
              <p:cNvPr id="828" name="任意多边形: 形状 827">
                <a:extLst>
                  <a:ext uri="{FF2B5EF4-FFF2-40B4-BE49-F238E27FC236}">
                    <a16:creationId xmlns:a16="http://schemas.microsoft.com/office/drawing/2014/main" id="{99ED2C38-A758-4FFA-8E33-D405D8B4E9A7}"/>
                  </a:ext>
                </a:extLst>
              </p:cNvPr>
              <p:cNvSpPr/>
              <p:nvPr/>
            </p:nvSpPr>
            <p:spPr>
              <a:xfrm>
                <a:off x="3470406" y="1193491"/>
                <a:ext cx="1204926" cy="399594"/>
              </a:xfrm>
              <a:custGeom>
                <a:avLst/>
                <a:gdLst>
                  <a:gd name="connsiteX0" fmla="*/ 8965 w 5710518"/>
                  <a:gd name="connsiteY0" fmla="*/ 322730 h 1954306"/>
                  <a:gd name="connsiteX1" fmla="*/ 824753 w 5710518"/>
                  <a:gd name="connsiteY1" fmla="*/ 905435 h 1954306"/>
                  <a:gd name="connsiteX2" fmla="*/ 833718 w 5710518"/>
                  <a:gd name="connsiteY2" fmla="*/ 1739153 h 1954306"/>
                  <a:gd name="connsiteX3" fmla="*/ 17929 w 5710518"/>
                  <a:gd name="connsiteY3" fmla="*/ 923365 h 1954306"/>
                  <a:gd name="connsiteX4" fmla="*/ 0 w 5710518"/>
                  <a:gd name="connsiteY4" fmla="*/ 1084730 h 1954306"/>
                  <a:gd name="connsiteX5" fmla="*/ 824753 w 5710518"/>
                  <a:gd name="connsiteY5" fmla="*/ 1945341 h 1954306"/>
                  <a:gd name="connsiteX6" fmla="*/ 1174376 w 5710518"/>
                  <a:gd name="connsiteY6" fmla="*/ 1954306 h 1954306"/>
                  <a:gd name="connsiteX7" fmla="*/ 5710518 w 5710518"/>
                  <a:gd name="connsiteY7" fmla="*/ 1272988 h 1954306"/>
                  <a:gd name="connsiteX8" fmla="*/ 5656729 w 5710518"/>
                  <a:gd name="connsiteY8" fmla="*/ 394447 h 1954306"/>
                  <a:gd name="connsiteX9" fmla="*/ 3836894 w 5710518"/>
                  <a:gd name="connsiteY9" fmla="*/ 0 h 1954306"/>
                  <a:gd name="connsiteX10" fmla="*/ 188259 w 5710518"/>
                  <a:gd name="connsiteY10" fmla="*/ 116541 h 1954306"/>
                  <a:gd name="connsiteX11" fmla="*/ 35859 w 5710518"/>
                  <a:gd name="connsiteY11" fmla="*/ 170330 h 1954306"/>
                  <a:gd name="connsiteX12" fmla="*/ 8965 w 5710518"/>
                  <a:gd name="connsiteY12" fmla="*/ 322730 h 1954306"/>
                  <a:gd name="connsiteX0" fmla="*/ 8965 w 5799070"/>
                  <a:gd name="connsiteY0" fmla="*/ 322730 h 1954306"/>
                  <a:gd name="connsiteX1" fmla="*/ 824753 w 5799070"/>
                  <a:gd name="connsiteY1" fmla="*/ 905435 h 1954306"/>
                  <a:gd name="connsiteX2" fmla="*/ 833718 w 5799070"/>
                  <a:gd name="connsiteY2" fmla="*/ 1739153 h 1954306"/>
                  <a:gd name="connsiteX3" fmla="*/ 17929 w 5799070"/>
                  <a:gd name="connsiteY3" fmla="*/ 923365 h 1954306"/>
                  <a:gd name="connsiteX4" fmla="*/ 0 w 5799070"/>
                  <a:gd name="connsiteY4" fmla="*/ 1084730 h 1954306"/>
                  <a:gd name="connsiteX5" fmla="*/ 824753 w 5799070"/>
                  <a:gd name="connsiteY5" fmla="*/ 1945341 h 1954306"/>
                  <a:gd name="connsiteX6" fmla="*/ 1174376 w 5799070"/>
                  <a:gd name="connsiteY6" fmla="*/ 1954306 h 1954306"/>
                  <a:gd name="connsiteX7" fmla="*/ 5710518 w 5799070"/>
                  <a:gd name="connsiteY7" fmla="*/ 1272988 h 1954306"/>
                  <a:gd name="connsiteX8" fmla="*/ 5656729 w 5799070"/>
                  <a:gd name="connsiteY8" fmla="*/ 394447 h 1954306"/>
                  <a:gd name="connsiteX9" fmla="*/ 3836894 w 5799070"/>
                  <a:gd name="connsiteY9" fmla="*/ 0 h 1954306"/>
                  <a:gd name="connsiteX10" fmla="*/ 188259 w 5799070"/>
                  <a:gd name="connsiteY10" fmla="*/ 116541 h 1954306"/>
                  <a:gd name="connsiteX11" fmla="*/ 35859 w 5799070"/>
                  <a:gd name="connsiteY11" fmla="*/ 170330 h 1954306"/>
                  <a:gd name="connsiteX12" fmla="*/ 8965 w 5799070"/>
                  <a:gd name="connsiteY12" fmla="*/ 322730 h 1954306"/>
                  <a:gd name="connsiteX0" fmla="*/ 8965 w 5925679"/>
                  <a:gd name="connsiteY0" fmla="*/ 322730 h 1954306"/>
                  <a:gd name="connsiteX1" fmla="*/ 824753 w 5925679"/>
                  <a:gd name="connsiteY1" fmla="*/ 905435 h 1954306"/>
                  <a:gd name="connsiteX2" fmla="*/ 833718 w 5925679"/>
                  <a:gd name="connsiteY2" fmla="*/ 1739153 h 1954306"/>
                  <a:gd name="connsiteX3" fmla="*/ 17929 w 5925679"/>
                  <a:gd name="connsiteY3" fmla="*/ 923365 h 1954306"/>
                  <a:gd name="connsiteX4" fmla="*/ 0 w 5925679"/>
                  <a:gd name="connsiteY4" fmla="*/ 1084730 h 1954306"/>
                  <a:gd name="connsiteX5" fmla="*/ 824753 w 5925679"/>
                  <a:gd name="connsiteY5" fmla="*/ 1945341 h 1954306"/>
                  <a:gd name="connsiteX6" fmla="*/ 1174376 w 5925679"/>
                  <a:gd name="connsiteY6" fmla="*/ 1954306 h 1954306"/>
                  <a:gd name="connsiteX7" fmla="*/ 5710518 w 5925679"/>
                  <a:gd name="connsiteY7" fmla="*/ 1272988 h 1954306"/>
                  <a:gd name="connsiteX8" fmla="*/ 5656729 w 5925679"/>
                  <a:gd name="connsiteY8" fmla="*/ 394447 h 1954306"/>
                  <a:gd name="connsiteX9" fmla="*/ 3836894 w 5925679"/>
                  <a:gd name="connsiteY9" fmla="*/ 0 h 1954306"/>
                  <a:gd name="connsiteX10" fmla="*/ 188259 w 5925679"/>
                  <a:gd name="connsiteY10" fmla="*/ 116541 h 1954306"/>
                  <a:gd name="connsiteX11" fmla="*/ 35859 w 5925679"/>
                  <a:gd name="connsiteY11" fmla="*/ 170330 h 1954306"/>
                  <a:gd name="connsiteX12" fmla="*/ 8965 w 5925679"/>
                  <a:gd name="connsiteY12" fmla="*/ 322730 h 1954306"/>
                  <a:gd name="connsiteX0" fmla="*/ 8965 w 5925679"/>
                  <a:gd name="connsiteY0" fmla="*/ 322730 h 1954306"/>
                  <a:gd name="connsiteX1" fmla="*/ 824753 w 5925679"/>
                  <a:gd name="connsiteY1" fmla="*/ 905435 h 1954306"/>
                  <a:gd name="connsiteX2" fmla="*/ 833718 w 5925679"/>
                  <a:gd name="connsiteY2" fmla="*/ 1739153 h 1954306"/>
                  <a:gd name="connsiteX3" fmla="*/ 17929 w 5925679"/>
                  <a:gd name="connsiteY3" fmla="*/ 923365 h 1954306"/>
                  <a:gd name="connsiteX4" fmla="*/ 0 w 5925679"/>
                  <a:gd name="connsiteY4" fmla="*/ 1084730 h 1954306"/>
                  <a:gd name="connsiteX5" fmla="*/ 824753 w 5925679"/>
                  <a:gd name="connsiteY5" fmla="*/ 1945341 h 1954306"/>
                  <a:gd name="connsiteX6" fmla="*/ 1174376 w 5925679"/>
                  <a:gd name="connsiteY6" fmla="*/ 1954306 h 1954306"/>
                  <a:gd name="connsiteX7" fmla="*/ 5710518 w 5925679"/>
                  <a:gd name="connsiteY7" fmla="*/ 1272988 h 1954306"/>
                  <a:gd name="connsiteX8" fmla="*/ 5656729 w 5925679"/>
                  <a:gd name="connsiteY8" fmla="*/ 394447 h 1954306"/>
                  <a:gd name="connsiteX9" fmla="*/ 3836894 w 5925679"/>
                  <a:gd name="connsiteY9" fmla="*/ 0 h 1954306"/>
                  <a:gd name="connsiteX10" fmla="*/ 188259 w 5925679"/>
                  <a:gd name="connsiteY10" fmla="*/ 116541 h 1954306"/>
                  <a:gd name="connsiteX11" fmla="*/ 35859 w 5925679"/>
                  <a:gd name="connsiteY11" fmla="*/ 170330 h 1954306"/>
                  <a:gd name="connsiteX12" fmla="*/ 8965 w 5925679"/>
                  <a:gd name="connsiteY12" fmla="*/ 322730 h 1954306"/>
                  <a:gd name="connsiteX0" fmla="*/ 8965 w 5925679"/>
                  <a:gd name="connsiteY0" fmla="*/ 328061 h 1959637"/>
                  <a:gd name="connsiteX1" fmla="*/ 824753 w 5925679"/>
                  <a:gd name="connsiteY1" fmla="*/ 910766 h 1959637"/>
                  <a:gd name="connsiteX2" fmla="*/ 833718 w 5925679"/>
                  <a:gd name="connsiteY2" fmla="*/ 1744484 h 1959637"/>
                  <a:gd name="connsiteX3" fmla="*/ 17929 w 5925679"/>
                  <a:gd name="connsiteY3" fmla="*/ 928696 h 1959637"/>
                  <a:gd name="connsiteX4" fmla="*/ 0 w 5925679"/>
                  <a:gd name="connsiteY4" fmla="*/ 1090061 h 1959637"/>
                  <a:gd name="connsiteX5" fmla="*/ 824753 w 5925679"/>
                  <a:gd name="connsiteY5" fmla="*/ 1950672 h 1959637"/>
                  <a:gd name="connsiteX6" fmla="*/ 1174376 w 5925679"/>
                  <a:gd name="connsiteY6" fmla="*/ 1959637 h 1959637"/>
                  <a:gd name="connsiteX7" fmla="*/ 5710518 w 5925679"/>
                  <a:gd name="connsiteY7" fmla="*/ 1278319 h 1959637"/>
                  <a:gd name="connsiteX8" fmla="*/ 5656729 w 5925679"/>
                  <a:gd name="connsiteY8" fmla="*/ 399778 h 1959637"/>
                  <a:gd name="connsiteX9" fmla="*/ 3764915 w 5925679"/>
                  <a:gd name="connsiteY9" fmla="*/ 0 h 1959637"/>
                  <a:gd name="connsiteX10" fmla="*/ 188259 w 5925679"/>
                  <a:gd name="connsiteY10" fmla="*/ 121872 h 1959637"/>
                  <a:gd name="connsiteX11" fmla="*/ 35859 w 5925679"/>
                  <a:gd name="connsiteY11" fmla="*/ 175661 h 1959637"/>
                  <a:gd name="connsiteX12" fmla="*/ 8965 w 5925679"/>
                  <a:gd name="connsiteY12" fmla="*/ 328061 h 1959637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35859 w 5925679"/>
                  <a:gd name="connsiteY11" fmla="*/ 175739 h 1959715"/>
                  <a:gd name="connsiteX12" fmla="*/ 8965 w 5925679"/>
                  <a:gd name="connsiteY12" fmla="*/ 328139 h 1959715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35859 w 5925679"/>
                  <a:gd name="connsiteY11" fmla="*/ 175739 h 1959715"/>
                  <a:gd name="connsiteX12" fmla="*/ 8965 w 5925679"/>
                  <a:gd name="connsiteY12" fmla="*/ 328139 h 1959715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65076 h 1959715"/>
                  <a:gd name="connsiteX12" fmla="*/ 8965 w 5925679"/>
                  <a:gd name="connsiteY12" fmla="*/ 328139 h 1959715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65076 h 1959715"/>
                  <a:gd name="connsiteX12" fmla="*/ 8965 w 5925679"/>
                  <a:gd name="connsiteY12" fmla="*/ 328139 h 1959715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70407 h 1959715"/>
                  <a:gd name="connsiteX12" fmla="*/ 8965 w 5925679"/>
                  <a:gd name="connsiteY12" fmla="*/ 328139 h 1959715"/>
                  <a:gd name="connsiteX0" fmla="*/ 8965 w 5925679"/>
                  <a:gd name="connsiteY0" fmla="*/ 328139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70407 h 1959715"/>
                  <a:gd name="connsiteX12" fmla="*/ 8965 w 5925679"/>
                  <a:gd name="connsiteY12" fmla="*/ 328139 h 1959715"/>
                  <a:gd name="connsiteX0" fmla="*/ 11631 w 5925679"/>
                  <a:gd name="connsiteY0" fmla="*/ 344134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17929 w 5925679"/>
                  <a:gd name="connsiteY3" fmla="*/ 928774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70407 h 1959715"/>
                  <a:gd name="connsiteX12" fmla="*/ 11631 w 5925679"/>
                  <a:gd name="connsiteY12" fmla="*/ 344134 h 1959715"/>
                  <a:gd name="connsiteX0" fmla="*/ 11631 w 5925679"/>
                  <a:gd name="connsiteY0" fmla="*/ 344134 h 1959715"/>
                  <a:gd name="connsiteX1" fmla="*/ 824753 w 5925679"/>
                  <a:gd name="connsiteY1" fmla="*/ 910844 h 1959715"/>
                  <a:gd name="connsiteX2" fmla="*/ 833718 w 5925679"/>
                  <a:gd name="connsiteY2" fmla="*/ 1744562 h 1959715"/>
                  <a:gd name="connsiteX3" fmla="*/ 7265 w 5925679"/>
                  <a:gd name="connsiteY3" fmla="*/ 923442 h 1959715"/>
                  <a:gd name="connsiteX4" fmla="*/ 0 w 5925679"/>
                  <a:gd name="connsiteY4" fmla="*/ 1090139 h 1959715"/>
                  <a:gd name="connsiteX5" fmla="*/ 824753 w 5925679"/>
                  <a:gd name="connsiteY5" fmla="*/ 1950750 h 1959715"/>
                  <a:gd name="connsiteX6" fmla="*/ 1174376 w 5925679"/>
                  <a:gd name="connsiteY6" fmla="*/ 1959715 h 1959715"/>
                  <a:gd name="connsiteX7" fmla="*/ 5710518 w 5925679"/>
                  <a:gd name="connsiteY7" fmla="*/ 1278397 h 1959715"/>
                  <a:gd name="connsiteX8" fmla="*/ 5656729 w 5925679"/>
                  <a:gd name="connsiteY8" fmla="*/ 399856 h 1959715"/>
                  <a:gd name="connsiteX9" fmla="*/ 3764915 w 5925679"/>
                  <a:gd name="connsiteY9" fmla="*/ 78 h 1959715"/>
                  <a:gd name="connsiteX10" fmla="*/ 188259 w 5925679"/>
                  <a:gd name="connsiteY10" fmla="*/ 121950 h 1959715"/>
                  <a:gd name="connsiteX11" fmla="*/ 19864 w 5925679"/>
                  <a:gd name="connsiteY11" fmla="*/ 170407 h 1959715"/>
                  <a:gd name="connsiteX12" fmla="*/ 11631 w 5925679"/>
                  <a:gd name="connsiteY12" fmla="*/ 344134 h 1959715"/>
                  <a:gd name="connsiteX0" fmla="*/ 12005 w 5926053"/>
                  <a:gd name="connsiteY0" fmla="*/ 344134 h 1959715"/>
                  <a:gd name="connsiteX1" fmla="*/ 825127 w 5926053"/>
                  <a:gd name="connsiteY1" fmla="*/ 910844 h 1959715"/>
                  <a:gd name="connsiteX2" fmla="*/ 834092 w 5926053"/>
                  <a:gd name="connsiteY2" fmla="*/ 1744562 h 1959715"/>
                  <a:gd name="connsiteX3" fmla="*/ 7639 w 5926053"/>
                  <a:gd name="connsiteY3" fmla="*/ 923442 h 1959715"/>
                  <a:gd name="connsiteX4" fmla="*/ 374 w 5926053"/>
                  <a:gd name="connsiteY4" fmla="*/ 1090139 h 1959715"/>
                  <a:gd name="connsiteX5" fmla="*/ 825127 w 5926053"/>
                  <a:gd name="connsiteY5" fmla="*/ 1950750 h 1959715"/>
                  <a:gd name="connsiteX6" fmla="*/ 1174750 w 5926053"/>
                  <a:gd name="connsiteY6" fmla="*/ 1959715 h 1959715"/>
                  <a:gd name="connsiteX7" fmla="*/ 5710892 w 5926053"/>
                  <a:gd name="connsiteY7" fmla="*/ 1278397 h 1959715"/>
                  <a:gd name="connsiteX8" fmla="*/ 5657103 w 5926053"/>
                  <a:gd name="connsiteY8" fmla="*/ 399856 h 1959715"/>
                  <a:gd name="connsiteX9" fmla="*/ 3765289 w 5926053"/>
                  <a:gd name="connsiteY9" fmla="*/ 78 h 1959715"/>
                  <a:gd name="connsiteX10" fmla="*/ 188633 w 5926053"/>
                  <a:gd name="connsiteY10" fmla="*/ 121950 h 1959715"/>
                  <a:gd name="connsiteX11" fmla="*/ 20238 w 5926053"/>
                  <a:gd name="connsiteY11" fmla="*/ 170407 h 1959715"/>
                  <a:gd name="connsiteX12" fmla="*/ 12005 w 5926053"/>
                  <a:gd name="connsiteY12" fmla="*/ 344134 h 1959715"/>
                  <a:gd name="connsiteX0" fmla="*/ 21103 w 5935151"/>
                  <a:gd name="connsiteY0" fmla="*/ 344134 h 1959715"/>
                  <a:gd name="connsiteX1" fmla="*/ 834225 w 5935151"/>
                  <a:gd name="connsiteY1" fmla="*/ 910844 h 1959715"/>
                  <a:gd name="connsiteX2" fmla="*/ 843190 w 5935151"/>
                  <a:gd name="connsiteY2" fmla="*/ 1744562 h 1959715"/>
                  <a:gd name="connsiteX3" fmla="*/ 16737 w 5935151"/>
                  <a:gd name="connsiteY3" fmla="*/ 923442 h 1959715"/>
                  <a:gd name="connsiteX4" fmla="*/ 9472 w 5935151"/>
                  <a:gd name="connsiteY4" fmla="*/ 1090139 h 1959715"/>
                  <a:gd name="connsiteX5" fmla="*/ 834225 w 5935151"/>
                  <a:gd name="connsiteY5" fmla="*/ 1950750 h 1959715"/>
                  <a:gd name="connsiteX6" fmla="*/ 1183848 w 5935151"/>
                  <a:gd name="connsiteY6" fmla="*/ 1959715 h 1959715"/>
                  <a:gd name="connsiteX7" fmla="*/ 5719990 w 5935151"/>
                  <a:gd name="connsiteY7" fmla="*/ 1278397 h 1959715"/>
                  <a:gd name="connsiteX8" fmla="*/ 5666201 w 5935151"/>
                  <a:gd name="connsiteY8" fmla="*/ 399856 h 1959715"/>
                  <a:gd name="connsiteX9" fmla="*/ 3774387 w 5935151"/>
                  <a:gd name="connsiteY9" fmla="*/ 78 h 1959715"/>
                  <a:gd name="connsiteX10" fmla="*/ 197731 w 5935151"/>
                  <a:gd name="connsiteY10" fmla="*/ 121950 h 1959715"/>
                  <a:gd name="connsiteX11" fmla="*/ 29336 w 5935151"/>
                  <a:gd name="connsiteY11" fmla="*/ 170407 h 1959715"/>
                  <a:gd name="connsiteX12" fmla="*/ 21103 w 5935151"/>
                  <a:gd name="connsiteY12" fmla="*/ 344134 h 1959715"/>
                  <a:gd name="connsiteX0" fmla="*/ 17596 w 5931644"/>
                  <a:gd name="connsiteY0" fmla="*/ 344134 h 1959715"/>
                  <a:gd name="connsiteX1" fmla="*/ 830718 w 5931644"/>
                  <a:gd name="connsiteY1" fmla="*/ 910844 h 1959715"/>
                  <a:gd name="connsiteX2" fmla="*/ 839683 w 5931644"/>
                  <a:gd name="connsiteY2" fmla="*/ 1744562 h 1959715"/>
                  <a:gd name="connsiteX3" fmla="*/ 13230 w 5931644"/>
                  <a:gd name="connsiteY3" fmla="*/ 923442 h 1959715"/>
                  <a:gd name="connsiteX4" fmla="*/ 11297 w 5931644"/>
                  <a:gd name="connsiteY4" fmla="*/ 1095471 h 1959715"/>
                  <a:gd name="connsiteX5" fmla="*/ 830718 w 5931644"/>
                  <a:gd name="connsiteY5" fmla="*/ 1950750 h 1959715"/>
                  <a:gd name="connsiteX6" fmla="*/ 1180341 w 5931644"/>
                  <a:gd name="connsiteY6" fmla="*/ 1959715 h 1959715"/>
                  <a:gd name="connsiteX7" fmla="*/ 5716483 w 5931644"/>
                  <a:gd name="connsiteY7" fmla="*/ 1278397 h 1959715"/>
                  <a:gd name="connsiteX8" fmla="*/ 5662694 w 5931644"/>
                  <a:gd name="connsiteY8" fmla="*/ 399856 h 1959715"/>
                  <a:gd name="connsiteX9" fmla="*/ 3770880 w 5931644"/>
                  <a:gd name="connsiteY9" fmla="*/ 78 h 1959715"/>
                  <a:gd name="connsiteX10" fmla="*/ 194224 w 5931644"/>
                  <a:gd name="connsiteY10" fmla="*/ 121950 h 1959715"/>
                  <a:gd name="connsiteX11" fmla="*/ 25829 w 5931644"/>
                  <a:gd name="connsiteY11" fmla="*/ 170407 h 1959715"/>
                  <a:gd name="connsiteX12" fmla="*/ 17596 w 5931644"/>
                  <a:gd name="connsiteY12" fmla="*/ 344134 h 1959715"/>
                  <a:gd name="connsiteX0" fmla="*/ 17596 w 5931644"/>
                  <a:gd name="connsiteY0" fmla="*/ 344134 h 1959715"/>
                  <a:gd name="connsiteX1" fmla="*/ 830718 w 5931644"/>
                  <a:gd name="connsiteY1" fmla="*/ 910844 h 1959715"/>
                  <a:gd name="connsiteX2" fmla="*/ 839683 w 5931644"/>
                  <a:gd name="connsiteY2" fmla="*/ 1744562 h 1959715"/>
                  <a:gd name="connsiteX3" fmla="*/ 13230 w 5931644"/>
                  <a:gd name="connsiteY3" fmla="*/ 923442 h 1959715"/>
                  <a:gd name="connsiteX4" fmla="*/ 11297 w 5931644"/>
                  <a:gd name="connsiteY4" fmla="*/ 1095471 h 1959715"/>
                  <a:gd name="connsiteX5" fmla="*/ 830718 w 5931644"/>
                  <a:gd name="connsiteY5" fmla="*/ 1950750 h 1959715"/>
                  <a:gd name="connsiteX6" fmla="*/ 1180341 w 5931644"/>
                  <a:gd name="connsiteY6" fmla="*/ 1959715 h 1959715"/>
                  <a:gd name="connsiteX7" fmla="*/ 5716483 w 5931644"/>
                  <a:gd name="connsiteY7" fmla="*/ 1278397 h 1959715"/>
                  <a:gd name="connsiteX8" fmla="*/ 5662694 w 5931644"/>
                  <a:gd name="connsiteY8" fmla="*/ 399856 h 1959715"/>
                  <a:gd name="connsiteX9" fmla="*/ 3770880 w 5931644"/>
                  <a:gd name="connsiteY9" fmla="*/ 78 h 1959715"/>
                  <a:gd name="connsiteX10" fmla="*/ 194224 w 5931644"/>
                  <a:gd name="connsiteY10" fmla="*/ 121950 h 1959715"/>
                  <a:gd name="connsiteX11" fmla="*/ 25829 w 5931644"/>
                  <a:gd name="connsiteY11" fmla="*/ 170407 h 1959715"/>
                  <a:gd name="connsiteX12" fmla="*/ 17596 w 5931644"/>
                  <a:gd name="connsiteY12" fmla="*/ 344134 h 1959715"/>
                  <a:gd name="connsiteX0" fmla="*/ 17596 w 5931644"/>
                  <a:gd name="connsiteY0" fmla="*/ 344134 h 1959715"/>
                  <a:gd name="connsiteX1" fmla="*/ 830718 w 5931644"/>
                  <a:gd name="connsiteY1" fmla="*/ 910844 h 1959715"/>
                  <a:gd name="connsiteX2" fmla="*/ 839683 w 5931644"/>
                  <a:gd name="connsiteY2" fmla="*/ 1744562 h 1959715"/>
                  <a:gd name="connsiteX3" fmla="*/ 13230 w 5931644"/>
                  <a:gd name="connsiteY3" fmla="*/ 923442 h 1959715"/>
                  <a:gd name="connsiteX4" fmla="*/ 11297 w 5931644"/>
                  <a:gd name="connsiteY4" fmla="*/ 1095471 h 1959715"/>
                  <a:gd name="connsiteX5" fmla="*/ 830718 w 5931644"/>
                  <a:gd name="connsiteY5" fmla="*/ 1950750 h 1959715"/>
                  <a:gd name="connsiteX6" fmla="*/ 1180341 w 5931644"/>
                  <a:gd name="connsiteY6" fmla="*/ 1959715 h 1959715"/>
                  <a:gd name="connsiteX7" fmla="*/ 5716483 w 5931644"/>
                  <a:gd name="connsiteY7" fmla="*/ 1278397 h 1959715"/>
                  <a:gd name="connsiteX8" fmla="*/ 5662694 w 5931644"/>
                  <a:gd name="connsiteY8" fmla="*/ 399856 h 1959715"/>
                  <a:gd name="connsiteX9" fmla="*/ 3770880 w 5931644"/>
                  <a:gd name="connsiteY9" fmla="*/ 78 h 1959715"/>
                  <a:gd name="connsiteX10" fmla="*/ 194224 w 5931644"/>
                  <a:gd name="connsiteY10" fmla="*/ 121950 h 1959715"/>
                  <a:gd name="connsiteX11" fmla="*/ 25829 w 5931644"/>
                  <a:gd name="connsiteY11" fmla="*/ 170407 h 1959715"/>
                  <a:gd name="connsiteX12" fmla="*/ 17596 w 5931644"/>
                  <a:gd name="connsiteY12" fmla="*/ 344134 h 1959715"/>
                  <a:gd name="connsiteX0" fmla="*/ 17596 w 5931644"/>
                  <a:gd name="connsiteY0" fmla="*/ 344134 h 1959715"/>
                  <a:gd name="connsiteX1" fmla="*/ 830718 w 5931644"/>
                  <a:gd name="connsiteY1" fmla="*/ 910844 h 1959715"/>
                  <a:gd name="connsiteX2" fmla="*/ 839683 w 5931644"/>
                  <a:gd name="connsiteY2" fmla="*/ 1744562 h 1959715"/>
                  <a:gd name="connsiteX3" fmla="*/ 13230 w 5931644"/>
                  <a:gd name="connsiteY3" fmla="*/ 923442 h 1959715"/>
                  <a:gd name="connsiteX4" fmla="*/ 11297 w 5931644"/>
                  <a:gd name="connsiteY4" fmla="*/ 1095471 h 1959715"/>
                  <a:gd name="connsiteX5" fmla="*/ 830718 w 5931644"/>
                  <a:gd name="connsiteY5" fmla="*/ 1950750 h 1959715"/>
                  <a:gd name="connsiteX6" fmla="*/ 1180341 w 5931644"/>
                  <a:gd name="connsiteY6" fmla="*/ 1959715 h 1959715"/>
                  <a:gd name="connsiteX7" fmla="*/ 5716483 w 5931644"/>
                  <a:gd name="connsiteY7" fmla="*/ 1278397 h 1959715"/>
                  <a:gd name="connsiteX8" fmla="*/ 5662694 w 5931644"/>
                  <a:gd name="connsiteY8" fmla="*/ 399856 h 1959715"/>
                  <a:gd name="connsiteX9" fmla="*/ 3770880 w 5931644"/>
                  <a:gd name="connsiteY9" fmla="*/ 78 h 1959715"/>
                  <a:gd name="connsiteX10" fmla="*/ 194224 w 5931644"/>
                  <a:gd name="connsiteY10" fmla="*/ 121950 h 1959715"/>
                  <a:gd name="connsiteX11" fmla="*/ 25829 w 5931644"/>
                  <a:gd name="connsiteY11" fmla="*/ 170407 h 1959715"/>
                  <a:gd name="connsiteX12" fmla="*/ 17596 w 5931644"/>
                  <a:gd name="connsiteY12" fmla="*/ 344134 h 1959715"/>
                  <a:gd name="connsiteX0" fmla="*/ 17596 w 5931644"/>
                  <a:gd name="connsiteY0" fmla="*/ 344134 h 1962026"/>
                  <a:gd name="connsiteX1" fmla="*/ 830718 w 5931644"/>
                  <a:gd name="connsiteY1" fmla="*/ 910844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830718 w 5931644"/>
                  <a:gd name="connsiteY1" fmla="*/ 910844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830718 w 5931644"/>
                  <a:gd name="connsiteY1" fmla="*/ 910844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830718 w 5931644"/>
                  <a:gd name="connsiteY1" fmla="*/ 910844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7596 w 5931644"/>
                  <a:gd name="connsiteY0" fmla="*/ 344134 h 1962026"/>
                  <a:gd name="connsiteX1" fmla="*/ 793396 w 5931644"/>
                  <a:gd name="connsiteY1" fmla="*/ 886851 h 1962026"/>
                  <a:gd name="connsiteX2" fmla="*/ 839683 w 5931644"/>
                  <a:gd name="connsiteY2" fmla="*/ 1744562 h 1962026"/>
                  <a:gd name="connsiteX3" fmla="*/ 13230 w 5931644"/>
                  <a:gd name="connsiteY3" fmla="*/ 923442 h 1962026"/>
                  <a:gd name="connsiteX4" fmla="*/ 11297 w 5931644"/>
                  <a:gd name="connsiteY4" fmla="*/ 1095471 h 1962026"/>
                  <a:gd name="connsiteX5" fmla="*/ 830718 w 5931644"/>
                  <a:gd name="connsiteY5" fmla="*/ 1950750 h 1962026"/>
                  <a:gd name="connsiteX6" fmla="*/ 1180341 w 5931644"/>
                  <a:gd name="connsiteY6" fmla="*/ 1959715 h 1962026"/>
                  <a:gd name="connsiteX7" fmla="*/ 5716483 w 5931644"/>
                  <a:gd name="connsiteY7" fmla="*/ 1278397 h 1962026"/>
                  <a:gd name="connsiteX8" fmla="*/ 5662694 w 5931644"/>
                  <a:gd name="connsiteY8" fmla="*/ 399856 h 1962026"/>
                  <a:gd name="connsiteX9" fmla="*/ 3770880 w 5931644"/>
                  <a:gd name="connsiteY9" fmla="*/ 78 h 1962026"/>
                  <a:gd name="connsiteX10" fmla="*/ 194224 w 5931644"/>
                  <a:gd name="connsiteY10" fmla="*/ 121950 h 1962026"/>
                  <a:gd name="connsiteX11" fmla="*/ 25829 w 5931644"/>
                  <a:gd name="connsiteY11" fmla="*/ 170407 h 1962026"/>
                  <a:gd name="connsiteX12" fmla="*/ 17596 w 5931644"/>
                  <a:gd name="connsiteY12" fmla="*/ 344134 h 1962026"/>
                  <a:gd name="connsiteX0" fmla="*/ 14393 w 5928441"/>
                  <a:gd name="connsiteY0" fmla="*/ 344134 h 1962026"/>
                  <a:gd name="connsiteX1" fmla="*/ 790193 w 5928441"/>
                  <a:gd name="connsiteY1" fmla="*/ 886851 h 1962026"/>
                  <a:gd name="connsiteX2" fmla="*/ 836480 w 5928441"/>
                  <a:gd name="connsiteY2" fmla="*/ 1744562 h 1962026"/>
                  <a:gd name="connsiteX3" fmla="*/ 20690 w 5928441"/>
                  <a:gd name="connsiteY3" fmla="*/ 918110 h 1962026"/>
                  <a:gd name="connsiteX4" fmla="*/ 8094 w 5928441"/>
                  <a:gd name="connsiteY4" fmla="*/ 1095471 h 1962026"/>
                  <a:gd name="connsiteX5" fmla="*/ 827515 w 5928441"/>
                  <a:gd name="connsiteY5" fmla="*/ 1950750 h 1962026"/>
                  <a:gd name="connsiteX6" fmla="*/ 1177138 w 5928441"/>
                  <a:gd name="connsiteY6" fmla="*/ 1959715 h 1962026"/>
                  <a:gd name="connsiteX7" fmla="*/ 5713280 w 5928441"/>
                  <a:gd name="connsiteY7" fmla="*/ 1278397 h 1962026"/>
                  <a:gd name="connsiteX8" fmla="*/ 5659491 w 5928441"/>
                  <a:gd name="connsiteY8" fmla="*/ 399856 h 1962026"/>
                  <a:gd name="connsiteX9" fmla="*/ 3767677 w 5928441"/>
                  <a:gd name="connsiteY9" fmla="*/ 78 h 1962026"/>
                  <a:gd name="connsiteX10" fmla="*/ 191021 w 5928441"/>
                  <a:gd name="connsiteY10" fmla="*/ 121950 h 1962026"/>
                  <a:gd name="connsiteX11" fmla="*/ 22626 w 5928441"/>
                  <a:gd name="connsiteY11" fmla="*/ 170407 h 1962026"/>
                  <a:gd name="connsiteX12" fmla="*/ 14393 w 5928441"/>
                  <a:gd name="connsiteY12" fmla="*/ 344134 h 1962026"/>
                  <a:gd name="connsiteX0" fmla="*/ 17595 w 5931643"/>
                  <a:gd name="connsiteY0" fmla="*/ 344134 h 1962026"/>
                  <a:gd name="connsiteX1" fmla="*/ 793395 w 5931643"/>
                  <a:gd name="connsiteY1" fmla="*/ 886851 h 1962026"/>
                  <a:gd name="connsiteX2" fmla="*/ 839682 w 5931643"/>
                  <a:gd name="connsiteY2" fmla="*/ 1744562 h 1962026"/>
                  <a:gd name="connsiteX3" fmla="*/ 13228 w 5931643"/>
                  <a:gd name="connsiteY3" fmla="*/ 920776 h 1962026"/>
                  <a:gd name="connsiteX4" fmla="*/ 11296 w 5931643"/>
                  <a:gd name="connsiteY4" fmla="*/ 1095471 h 1962026"/>
                  <a:gd name="connsiteX5" fmla="*/ 830717 w 5931643"/>
                  <a:gd name="connsiteY5" fmla="*/ 1950750 h 1962026"/>
                  <a:gd name="connsiteX6" fmla="*/ 1180340 w 5931643"/>
                  <a:gd name="connsiteY6" fmla="*/ 1959715 h 1962026"/>
                  <a:gd name="connsiteX7" fmla="*/ 5716482 w 5931643"/>
                  <a:gd name="connsiteY7" fmla="*/ 1278397 h 1962026"/>
                  <a:gd name="connsiteX8" fmla="*/ 5662693 w 5931643"/>
                  <a:gd name="connsiteY8" fmla="*/ 399856 h 1962026"/>
                  <a:gd name="connsiteX9" fmla="*/ 3770879 w 5931643"/>
                  <a:gd name="connsiteY9" fmla="*/ 78 h 1962026"/>
                  <a:gd name="connsiteX10" fmla="*/ 194223 w 5931643"/>
                  <a:gd name="connsiteY10" fmla="*/ 121950 h 1962026"/>
                  <a:gd name="connsiteX11" fmla="*/ 25828 w 5931643"/>
                  <a:gd name="connsiteY11" fmla="*/ 170407 h 1962026"/>
                  <a:gd name="connsiteX12" fmla="*/ 17595 w 5931643"/>
                  <a:gd name="connsiteY12" fmla="*/ 344134 h 1962026"/>
                  <a:gd name="connsiteX0" fmla="*/ 16052 w 5930100"/>
                  <a:gd name="connsiteY0" fmla="*/ 344134 h 1962026"/>
                  <a:gd name="connsiteX1" fmla="*/ 791852 w 5930100"/>
                  <a:gd name="connsiteY1" fmla="*/ 886851 h 1962026"/>
                  <a:gd name="connsiteX2" fmla="*/ 838139 w 5930100"/>
                  <a:gd name="connsiteY2" fmla="*/ 1744562 h 1962026"/>
                  <a:gd name="connsiteX3" fmla="*/ 11685 w 5930100"/>
                  <a:gd name="connsiteY3" fmla="*/ 920776 h 1962026"/>
                  <a:gd name="connsiteX4" fmla="*/ 12419 w 5930100"/>
                  <a:gd name="connsiteY4" fmla="*/ 1095471 h 1962026"/>
                  <a:gd name="connsiteX5" fmla="*/ 829174 w 5930100"/>
                  <a:gd name="connsiteY5" fmla="*/ 1950750 h 1962026"/>
                  <a:gd name="connsiteX6" fmla="*/ 1178797 w 5930100"/>
                  <a:gd name="connsiteY6" fmla="*/ 1959715 h 1962026"/>
                  <a:gd name="connsiteX7" fmla="*/ 5714939 w 5930100"/>
                  <a:gd name="connsiteY7" fmla="*/ 1278397 h 1962026"/>
                  <a:gd name="connsiteX8" fmla="*/ 5661150 w 5930100"/>
                  <a:gd name="connsiteY8" fmla="*/ 399856 h 1962026"/>
                  <a:gd name="connsiteX9" fmla="*/ 3769336 w 5930100"/>
                  <a:gd name="connsiteY9" fmla="*/ 78 h 1962026"/>
                  <a:gd name="connsiteX10" fmla="*/ 192680 w 5930100"/>
                  <a:gd name="connsiteY10" fmla="*/ 121950 h 1962026"/>
                  <a:gd name="connsiteX11" fmla="*/ 24285 w 5930100"/>
                  <a:gd name="connsiteY11" fmla="*/ 170407 h 1962026"/>
                  <a:gd name="connsiteX12" fmla="*/ 16052 w 5930100"/>
                  <a:gd name="connsiteY12" fmla="*/ 344134 h 1962026"/>
                  <a:gd name="connsiteX0" fmla="*/ 16052 w 5905085"/>
                  <a:gd name="connsiteY0" fmla="*/ 344134 h 1962026"/>
                  <a:gd name="connsiteX1" fmla="*/ 791852 w 5905085"/>
                  <a:gd name="connsiteY1" fmla="*/ 886851 h 1962026"/>
                  <a:gd name="connsiteX2" fmla="*/ 838139 w 5905085"/>
                  <a:gd name="connsiteY2" fmla="*/ 1744562 h 1962026"/>
                  <a:gd name="connsiteX3" fmla="*/ 11685 w 5905085"/>
                  <a:gd name="connsiteY3" fmla="*/ 920776 h 1962026"/>
                  <a:gd name="connsiteX4" fmla="*/ 12419 w 5905085"/>
                  <a:gd name="connsiteY4" fmla="*/ 1095471 h 1962026"/>
                  <a:gd name="connsiteX5" fmla="*/ 829174 w 5905085"/>
                  <a:gd name="connsiteY5" fmla="*/ 1950750 h 1962026"/>
                  <a:gd name="connsiteX6" fmla="*/ 1178797 w 5905085"/>
                  <a:gd name="connsiteY6" fmla="*/ 1959715 h 1962026"/>
                  <a:gd name="connsiteX7" fmla="*/ 5714939 w 5905085"/>
                  <a:gd name="connsiteY7" fmla="*/ 1278397 h 1962026"/>
                  <a:gd name="connsiteX8" fmla="*/ 5661150 w 5905085"/>
                  <a:gd name="connsiteY8" fmla="*/ 399856 h 1962026"/>
                  <a:gd name="connsiteX9" fmla="*/ 3769336 w 5905085"/>
                  <a:gd name="connsiteY9" fmla="*/ 78 h 1962026"/>
                  <a:gd name="connsiteX10" fmla="*/ 192680 w 5905085"/>
                  <a:gd name="connsiteY10" fmla="*/ 121950 h 1962026"/>
                  <a:gd name="connsiteX11" fmla="*/ 24285 w 5905085"/>
                  <a:gd name="connsiteY11" fmla="*/ 170407 h 1962026"/>
                  <a:gd name="connsiteX12" fmla="*/ 16052 w 5905085"/>
                  <a:gd name="connsiteY12" fmla="*/ 344134 h 1962026"/>
                  <a:gd name="connsiteX0" fmla="*/ 16052 w 5923943"/>
                  <a:gd name="connsiteY0" fmla="*/ 344134 h 1962026"/>
                  <a:gd name="connsiteX1" fmla="*/ 791852 w 5923943"/>
                  <a:gd name="connsiteY1" fmla="*/ 886851 h 1962026"/>
                  <a:gd name="connsiteX2" fmla="*/ 838139 w 5923943"/>
                  <a:gd name="connsiteY2" fmla="*/ 1744562 h 1962026"/>
                  <a:gd name="connsiteX3" fmla="*/ 11685 w 5923943"/>
                  <a:gd name="connsiteY3" fmla="*/ 920776 h 1962026"/>
                  <a:gd name="connsiteX4" fmla="*/ 12419 w 5923943"/>
                  <a:gd name="connsiteY4" fmla="*/ 1095471 h 1962026"/>
                  <a:gd name="connsiteX5" fmla="*/ 829174 w 5923943"/>
                  <a:gd name="connsiteY5" fmla="*/ 1950750 h 1962026"/>
                  <a:gd name="connsiteX6" fmla="*/ 1178797 w 5923943"/>
                  <a:gd name="connsiteY6" fmla="*/ 1959715 h 1962026"/>
                  <a:gd name="connsiteX7" fmla="*/ 5714939 w 5923943"/>
                  <a:gd name="connsiteY7" fmla="*/ 1278397 h 1962026"/>
                  <a:gd name="connsiteX8" fmla="*/ 5661150 w 5923943"/>
                  <a:gd name="connsiteY8" fmla="*/ 399856 h 1962026"/>
                  <a:gd name="connsiteX9" fmla="*/ 3769336 w 5923943"/>
                  <a:gd name="connsiteY9" fmla="*/ 78 h 1962026"/>
                  <a:gd name="connsiteX10" fmla="*/ 192680 w 5923943"/>
                  <a:gd name="connsiteY10" fmla="*/ 121950 h 1962026"/>
                  <a:gd name="connsiteX11" fmla="*/ 24285 w 5923943"/>
                  <a:gd name="connsiteY11" fmla="*/ 170407 h 1962026"/>
                  <a:gd name="connsiteX12" fmla="*/ 16052 w 5923943"/>
                  <a:gd name="connsiteY12" fmla="*/ 344134 h 1962026"/>
                  <a:gd name="connsiteX0" fmla="*/ 16052 w 5921415"/>
                  <a:gd name="connsiteY0" fmla="*/ 344139 h 1962031"/>
                  <a:gd name="connsiteX1" fmla="*/ 791852 w 5921415"/>
                  <a:gd name="connsiteY1" fmla="*/ 886856 h 1962031"/>
                  <a:gd name="connsiteX2" fmla="*/ 838139 w 5921415"/>
                  <a:gd name="connsiteY2" fmla="*/ 1744567 h 1962031"/>
                  <a:gd name="connsiteX3" fmla="*/ 11685 w 5921415"/>
                  <a:gd name="connsiteY3" fmla="*/ 920781 h 1962031"/>
                  <a:gd name="connsiteX4" fmla="*/ 12419 w 5921415"/>
                  <a:gd name="connsiteY4" fmla="*/ 1095476 h 1962031"/>
                  <a:gd name="connsiteX5" fmla="*/ 829174 w 5921415"/>
                  <a:gd name="connsiteY5" fmla="*/ 1950755 h 1962031"/>
                  <a:gd name="connsiteX6" fmla="*/ 1178797 w 5921415"/>
                  <a:gd name="connsiteY6" fmla="*/ 1959720 h 1962031"/>
                  <a:gd name="connsiteX7" fmla="*/ 5714939 w 5921415"/>
                  <a:gd name="connsiteY7" fmla="*/ 1278402 h 1962031"/>
                  <a:gd name="connsiteX8" fmla="*/ 5655818 w 5921415"/>
                  <a:gd name="connsiteY8" fmla="*/ 383866 h 1962031"/>
                  <a:gd name="connsiteX9" fmla="*/ 3769336 w 5921415"/>
                  <a:gd name="connsiteY9" fmla="*/ 83 h 1962031"/>
                  <a:gd name="connsiteX10" fmla="*/ 192680 w 5921415"/>
                  <a:gd name="connsiteY10" fmla="*/ 121955 h 1962031"/>
                  <a:gd name="connsiteX11" fmla="*/ 24285 w 5921415"/>
                  <a:gd name="connsiteY11" fmla="*/ 170412 h 1962031"/>
                  <a:gd name="connsiteX12" fmla="*/ 16052 w 5921415"/>
                  <a:gd name="connsiteY12" fmla="*/ 344139 h 1962031"/>
                  <a:gd name="connsiteX0" fmla="*/ 16052 w 5910084"/>
                  <a:gd name="connsiteY0" fmla="*/ 344139 h 1962031"/>
                  <a:gd name="connsiteX1" fmla="*/ 791852 w 5910084"/>
                  <a:gd name="connsiteY1" fmla="*/ 886856 h 1962031"/>
                  <a:gd name="connsiteX2" fmla="*/ 838139 w 5910084"/>
                  <a:gd name="connsiteY2" fmla="*/ 1744567 h 1962031"/>
                  <a:gd name="connsiteX3" fmla="*/ 11685 w 5910084"/>
                  <a:gd name="connsiteY3" fmla="*/ 920781 h 1962031"/>
                  <a:gd name="connsiteX4" fmla="*/ 12419 w 5910084"/>
                  <a:gd name="connsiteY4" fmla="*/ 1095476 h 1962031"/>
                  <a:gd name="connsiteX5" fmla="*/ 829174 w 5910084"/>
                  <a:gd name="connsiteY5" fmla="*/ 1950755 h 1962031"/>
                  <a:gd name="connsiteX6" fmla="*/ 1178797 w 5910084"/>
                  <a:gd name="connsiteY6" fmla="*/ 1959720 h 1962031"/>
                  <a:gd name="connsiteX7" fmla="*/ 5714939 w 5910084"/>
                  <a:gd name="connsiteY7" fmla="*/ 1278402 h 1962031"/>
                  <a:gd name="connsiteX8" fmla="*/ 5655818 w 5910084"/>
                  <a:gd name="connsiteY8" fmla="*/ 383866 h 1962031"/>
                  <a:gd name="connsiteX9" fmla="*/ 3769336 w 5910084"/>
                  <a:gd name="connsiteY9" fmla="*/ 83 h 1962031"/>
                  <a:gd name="connsiteX10" fmla="*/ 192680 w 5910084"/>
                  <a:gd name="connsiteY10" fmla="*/ 121955 h 1962031"/>
                  <a:gd name="connsiteX11" fmla="*/ 24285 w 5910084"/>
                  <a:gd name="connsiteY11" fmla="*/ 170412 h 1962031"/>
                  <a:gd name="connsiteX12" fmla="*/ 16052 w 5910084"/>
                  <a:gd name="connsiteY12" fmla="*/ 344139 h 1962031"/>
                  <a:gd name="connsiteX0" fmla="*/ 16052 w 5905361"/>
                  <a:gd name="connsiteY0" fmla="*/ 344138 h 1962030"/>
                  <a:gd name="connsiteX1" fmla="*/ 791852 w 5905361"/>
                  <a:gd name="connsiteY1" fmla="*/ 886855 h 1962030"/>
                  <a:gd name="connsiteX2" fmla="*/ 838139 w 5905361"/>
                  <a:gd name="connsiteY2" fmla="*/ 1744566 h 1962030"/>
                  <a:gd name="connsiteX3" fmla="*/ 11685 w 5905361"/>
                  <a:gd name="connsiteY3" fmla="*/ 920780 h 1962030"/>
                  <a:gd name="connsiteX4" fmla="*/ 12419 w 5905361"/>
                  <a:gd name="connsiteY4" fmla="*/ 1095475 h 1962030"/>
                  <a:gd name="connsiteX5" fmla="*/ 829174 w 5905361"/>
                  <a:gd name="connsiteY5" fmla="*/ 1950754 h 1962030"/>
                  <a:gd name="connsiteX6" fmla="*/ 1178797 w 5905361"/>
                  <a:gd name="connsiteY6" fmla="*/ 1959719 h 1962030"/>
                  <a:gd name="connsiteX7" fmla="*/ 5714939 w 5905361"/>
                  <a:gd name="connsiteY7" fmla="*/ 1278401 h 1962030"/>
                  <a:gd name="connsiteX8" fmla="*/ 5645155 w 5905361"/>
                  <a:gd name="connsiteY8" fmla="*/ 389196 h 1962030"/>
                  <a:gd name="connsiteX9" fmla="*/ 3769336 w 5905361"/>
                  <a:gd name="connsiteY9" fmla="*/ 82 h 1962030"/>
                  <a:gd name="connsiteX10" fmla="*/ 192680 w 5905361"/>
                  <a:gd name="connsiteY10" fmla="*/ 121954 h 1962030"/>
                  <a:gd name="connsiteX11" fmla="*/ 24285 w 5905361"/>
                  <a:gd name="connsiteY11" fmla="*/ 170411 h 1962030"/>
                  <a:gd name="connsiteX12" fmla="*/ 16052 w 5905361"/>
                  <a:gd name="connsiteY12" fmla="*/ 344138 h 1962030"/>
                  <a:gd name="connsiteX0" fmla="*/ 16052 w 5925032"/>
                  <a:gd name="connsiteY0" fmla="*/ 344138 h 1962030"/>
                  <a:gd name="connsiteX1" fmla="*/ 791852 w 5925032"/>
                  <a:gd name="connsiteY1" fmla="*/ 886855 h 1962030"/>
                  <a:gd name="connsiteX2" fmla="*/ 838139 w 5925032"/>
                  <a:gd name="connsiteY2" fmla="*/ 1744566 h 1962030"/>
                  <a:gd name="connsiteX3" fmla="*/ 11685 w 5925032"/>
                  <a:gd name="connsiteY3" fmla="*/ 920780 h 1962030"/>
                  <a:gd name="connsiteX4" fmla="*/ 12419 w 5925032"/>
                  <a:gd name="connsiteY4" fmla="*/ 1095475 h 1962030"/>
                  <a:gd name="connsiteX5" fmla="*/ 829174 w 5925032"/>
                  <a:gd name="connsiteY5" fmla="*/ 1950754 h 1962030"/>
                  <a:gd name="connsiteX6" fmla="*/ 1178797 w 5925032"/>
                  <a:gd name="connsiteY6" fmla="*/ 1959719 h 1962030"/>
                  <a:gd name="connsiteX7" fmla="*/ 5714939 w 5925032"/>
                  <a:gd name="connsiteY7" fmla="*/ 1278401 h 1962030"/>
                  <a:gd name="connsiteX8" fmla="*/ 5645155 w 5925032"/>
                  <a:gd name="connsiteY8" fmla="*/ 389196 h 1962030"/>
                  <a:gd name="connsiteX9" fmla="*/ 3769336 w 5925032"/>
                  <a:gd name="connsiteY9" fmla="*/ 82 h 1962030"/>
                  <a:gd name="connsiteX10" fmla="*/ 192680 w 5925032"/>
                  <a:gd name="connsiteY10" fmla="*/ 121954 h 1962030"/>
                  <a:gd name="connsiteX11" fmla="*/ 24285 w 5925032"/>
                  <a:gd name="connsiteY11" fmla="*/ 170411 h 1962030"/>
                  <a:gd name="connsiteX12" fmla="*/ 16052 w 5925032"/>
                  <a:gd name="connsiteY12" fmla="*/ 344138 h 1962030"/>
                  <a:gd name="connsiteX0" fmla="*/ 16052 w 5925996"/>
                  <a:gd name="connsiteY0" fmla="*/ 344138 h 1962030"/>
                  <a:gd name="connsiteX1" fmla="*/ 791852 w 5925996"/>
                  <a:gd name="connsiteY1" fmla="*/ 886855 h 1962030"/>
                  <a:gd name="connsiteX2" fmla="*/ 838139 w 5925996"/>
                  <a:gd name="connsiteY2" fmla="*/ 1744566 h 1962030"/>
                  <a:gd name="connsiteX3" fmla="*/ 11685 w 5925996"/>
                  <a:gd name="connsiteY3" fmla="*/ 920780 h 1962030"/>
                  <a:gd name="connsiteX4" fmla="*/ 12419 w 5925996"/>
                  <a:gd name="connsiteY4" fmla="*/ 1095475 h 1962030"/>
                  <a:gd name="connsiteX5" fmla="*/ 829174 w 5925996"/>
                  <a:gd name="connsiteY5" fmla="*/ 1950754 h 1962030"/>
                  <a:gd name="connsiteX6" fmla="*/ 1178797 w 5925996"/>
                  <a:gd name="connsiteY6" fmla="*/ 1959719 h 1962030"/>
                  <a:gd name="connsiteX7" fmla="*/ 5714939 w 5925996"/>
                  <a:gd name="connsiteY7" fmla="*/ 1278401 h 1962030"/>
                  <a:gd name="connsiteX8" fmla="*/ 5645155 w 5925996"/>
                  <a:gd name="connsiteY8" fmla="*/ 389196 h 1962030"/>
                  <a:gd name="connsiteX9" fmla="*/ 3769336 w 5925996"/>
                  <a:gd name="connsiteY9" fmla="*/ 82 h 1962030"/>
                  <a:gd name="connsiteX10" fmla="*/ 192680 w 5925996"/>
                  <a:gd name="connsiteY10" fmla="*/ 121954 h 1962030"/>
                  <a:gd name="connsiteX11" fmla="*/ 24285 w 5925996"/>
                  <a:gd name="connsiteY11" fmla="*/ 170411 h 1962030"/>
                  <a:gd name="connsiteX12" fmla="*/ 16052 w 5925996"/>
                  <a:gd name="connsiteY12" fmla="*/ 344138 h 1962030"/>
                  <a:gd name="connsiteX0" fmla="*/ 16052 w 5944831"/>
                  <a:gd name="connsiteY0" fmla="*/ 344138 h 1962030"/>
                  <a:gd name="connsiteX1" fmla="*/ 791852 w 5944831"/>
                  <a:gd name="connsiteY1" fmla="*/ 886855 h 1962030"/>
                  <a:gd name="connsiteX2" fmla="*/ 838139 w 5944831"/>
                  <a:gd name="connsiteY2" fmla="*/ 1744566 h 1962030"/>
                  <a:gd name="connsiteX3" fmla="*/ 11685 w 5944831"/>
                  <a:gd name="connsiteY3" fmla="*/ 920780 h 1962030"/>
                  <a:gd name="connsiteX4" fmla="*/ 12419 w 5944831"/>
                  <a:gd name="connsiteY4" fmla="*/ 1095475 h 1962030"/>
                  <a:gd name="connsiteX5" fmla="*/ 829174 w 5944831"/>
                  <a:gd name="connsiteY5" fmla="*/ 1950754 h 1962030"/>
                  <a:gd name="connsiteX6" fmla="*/ 1178797 w 5944831"/>
                  <a:gd name="connsiteY6" fmla="*/ 1959719 h 1962030"/>
                  <a:gd name="connsiteX7" fmla="*/ 5714939 w 5944831"/>
                  <a:gd name="connsiteY7" fmla="*/ 1278401 h 1962030"/>
                  <a:gd name="connsiteX8" fmla="*/ 5645155 w 5944831"/>
                  <a:gd name="connsiteY8" fmla="*/ 389196 h 1962030"/>
                  <a:gd name="connsiteX9" fmla="*/ 3769336 w 5944831"/>
                  <a:gd name="connsiteY9" fmla="*/ 82 h 1962030"/>
                  <a:gd name="connsiteX10" fmla="*/ 192680 w 5944831"/>
                  <a:gd name="connsiteY10" fmla="*/ 121954 h 1962030"/>
                  <a:gd name="connsiteX11" fmla="*/ 24285 w 5944831"/>
                  <a:gd name="connsiteY11" fmla="*/ 170411 h 1962030"/>
                  <a:gd name="connsiteX12" fmla="*/ 16052 w 5944831"/>
                  <a:gd name="connsiteY12" fmla="*/ 344138 h 1962030"/>
                  <a:gd name="connsiteX0" fmla="*/ 16052 w 5933259"/>
                  <a:gd name="connsiteY0" fmla="*/ 344138 h 1962030"/>
                  <a:gd name="connsiteX1" fmla="*/ 791852 w 5933259"/>
                  <a:gd name="connsiteY1" fmla="*/ 886855 h 1962030"/>
                  <a:gd name="connsiteX2" fmla="*/ 838139 w 5933259"/>
                  <a:gd name="connsiteY2" fmla="*/ 1744566 h 1962030"/>
                  <a:gd name="connsiteX3" fmla="*/ 11685 w 5933259"/>
                  <a:gd name="connsiteY3" fmla="*/ 920780 h 1962030"/>
                  <a:gd name="connsiteX4" fmla="*/ 12419 w 5933259"/>
                  <a:gd name="connsiteY4" fmla="*/ 1095475 h 1962030"/>
                  <a:gd name="connsiteX5" fmla="*/ 829174 w 5933259"/>
                  <a:gd name="connsiteY5" fmla="*/ 1950754 h 1962030"/>
                  <a:gd name="connsiteX6" fmla="*/ 1178797 w 5933259"/>
                  <a:gd name="connsiteY6" fmla="*/ 1959719 h 1962030"/>
                  <a:gd name="connsiteX7" fmla="*/ 5714939 w 5933259"/>
                  <a:gd name="connsiteY7" fmla="*/ 1278401 h 1962030"/>
                  <a:gd name="connsiteX8" fmla="*/ 5645155 w 5933259"/>
                  <a:gd name="connsiteY8" fmla="*/ 389196 h 1962030"/>
                  <a:gd name="connsiteX9" fmla="*/ 3769336 w 5933259"/>
                  <a:gd name="connsiteY9" fmla="*/ 82 h 1962030"/>
                  <a:gd name="connsiteX10" fmla="*/ 192680 w 5933259"/>
                  <a:gd name="connsiteY10" fmla="*/ 121954 h 1962030"/>
                  <a:gd name="connsiteX11" fmla="*/ 24285 w 5933259"/>
                  <a:gd name="connsiteY11" fmla="*/ 170411 h 1962030"/>
                  <a:gd name="connsiteX12" fmla="*/ 16052 w 5933259"/>
                  <a:gd name="connsiteY12" fmla="*/ 344138 h 1962030"/>
                  <a:gd name="connsiteX0" fmla="*/ 16052 w 5923936"/>
                  <a:gd name="connsiteY0" fmla="*/ 344138 h 1962030"/>
                  <a:gd name="connsiteX1" fmla="*/ 791852 w 5923936"/>
                  <a:gd name="connsiteY1" fmla="*/ 886855 h 1962030"/>
                  <a:gd name="connsiteX2" fmla="*/ 838139 w 5923936"/>
                  <a:gd name="connsiteY2" fmla="*/ 1744566 h 1962030"/>
                  <a:gd name="connsiteX3" fmla="*/ 11685 w 5923936"/>
                  <a:gd name="connsiteY3" fmla="*/ 920780 h 1962030"/>
                  <a:gd name="connsiteX4" fmla="*/ 12419 w 5923936"/>
                  <a:gd name="connsiteY4" fmla="*/ 1095475 h 1962030"/>
                  <a:gd name="connsiteX5" fmla="*/ 829174 w 5923936"/>
                  <a:gd name="connsiteY5" fmla="*/ 1950754 h 1962030"/>
                  <a:gd name="connsiteX6" fmla="*/ 1178797 w 5923936"/>
                  <a:gd name="connsiteY6" fmla="*/ 1959719 h 1962030"/>
                  <a:gd name="connsiteX7" fmla="*/ 5714939 w 5923936"/>
                  <a:gd name="connsiteY7" fmla="*/ 1278401 h 1962030"/>
                  <a:gd name="connsiteX8" fmla="*/ 5645155 w 5923936"/>
                  <a:gd name="connsiteY8" fmla="*/ 389196 h 1962030"/>
                  <a:gd name="connsiteX9" fmla="*/ 3769336 w 5923936"/>
                  <a:gd name="connsiteY9" fmla="*/ 82 h 1962030"/>
                  <a:gd name="connsiteX10" fmla="*/ 192680 w 5923936"/>
                  <a:gd name="connsiteY10" fmla="*/ 121954 h 1962030"/>
                  <a:gd name="connsiteX11" fmla="*/ 24285 w 5923936"/>
                  <a:gd name="connsiteY11" fmla="*/ 170411 h 1962030"/>
                  <a:gd name="connsiteX12" fmla="*/ 16052 w 5923936"/>
                  <a:gd name="connsiteY12" fmla="*/ 344138 h 1962030"/>
                  <a:gd name="connsiteX0" fmla="*/ 16052 w 5916255"/>
                  <a:gd name="connsiteY0" fmla="*/ 344138 h 1962030"/>
                  <a:gd name="connsiteX1" fmla="*/ 791852 w 5916255"/>
                  <a:gd name="connsiteY1" fmla="*/ 886855 h 1962030"/>
                  <a:gd name="connsiteX2" fmla="*/ 838139 w 5916255"/>
                  <a:gd name="connsiteY2" fmla="*/ 1744566 h 1962030"/>
                  <a:gd name="connsiteX3" fmla="*/ 11685 w 5916255"/>
                  <a:gd name="connsiteY3" fmla="*/ 920780 h 1962030"/>
                  <a:gd name="connsiteX4" fmla="*/ 12419 w 5916255"/>
                  <a:gd name="connsiteY4" fmla="*/ 1095475 h 1962030"/>
                  <a:gd name="connsiteX5" fmla="*/ 829174 w 5916255"/>
                  <a:gd name="connsiteY5" fmla="*/ 1950754 h 1962030"/>
                  <a:gd name="connsiteX6" fmla="*/ 1178797 w 5916255"/>
                  <a:gd name="connsiteY6" fmla="*/ 1959719 h 1962030"/>
                  <a:gd name="connsiteX7" fmla="*/ 5714939 w 5916255"/>
                  <a:gd name="connsiteY7" fmla="*/ 1278401 h 1962030"/>
                  <a:gd name="connsiteX8" fmla="*/ 5645155 w 5916255"/>
                  <a:gd name="connsiteY8" fmla="*/ 389196 h 1962030"/>
                  <a:gd name="connsiteX9" fmla="*/ 3769336 w 5916255"/>
                  <a:gd name="connsiteY9" fmla="*/ 82 h 1962030"/>
                  <a:gd name="connsiteX10" fmla="*/ 192680 w 5916255"/>
                  <a:gd name="connsiteY10" fmla="*/ 121954 h 1962030"/>
                  <a:gd name="connsiteX11" fmla="*/ 24285 w 5916255"/>
                  <a:gd name="connsiteY11" fmla="*/ 170411 h 1962030"/>
                  <a:gd name="connsiteX12" fmla="*/ 16052 w 5916255"/>
                  <a:gd name="connsiteY12" fmla="*/ 344138 h 196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16255" h="1962030">
                    <a:moveTo>
                      <a:pt x="16052" y="344138"/>
                    </a:moveTo>
                    <a:cubicBezTo>
                      <a:pt x="21392" y="359759"/>
                      <a:pt x="613229" y="772597"/>
                      <a:pt x="791852" y="886855"/>
                    </a:cubicBezTo>
                    <a:cubicBezTo>
                      <a:pt x="986784" y="1018136"/>
                      <a:pt x="907130" y="1810560"/>
                      <a:pt x="838139" y="1744566"/>
                    </a:cubicBezTo>
                    <a:lnTo>
                      <a:pt x="11685" y="920780"/>
                    </a:lnTo>
                    <a:cubicBezTo>
                      <a:pt x="-1400" y="909698"/>
                      <a:pt x="-6486" y="1079897"/>
                      <a:pt x="12419" y="1095475"/>
                    </a:cubicBezTo>
                    <a:cubicBezTo>
                      <a:pt x="285559" y="1380568"/>
                      <a:pt x="766639" y="1948245"/>
                      <a:pt x="829174" y="1950754"/>
                    </a:cubicBezTo>
                    <a:cubicBezTo>
                      <a:pt x="945715" y="1953742"/>
                      <a:pt x="1142233" y="1967395"/>
                      <a:pt x="1178797" y="1959719"/>
                    </a:cubicBezTo>
                    <a:lnTo>
                      <a:pt x="5714939" y="1278401"/>
                    </a:lnTo>
                    <a:cubicBezTo>
                      <a:pt x="5988950" y="1242629"/>
                      <a:pt x="5999640" y="471490"/>
                      <a:pt x="5645155" y="389196"/>
                    </a:cubicBezTo>
                    <a:cubicBezTo>
                      <a:pt x="5014550" y="255937"/>
                      <a:pt x="3904085" y="-5285"/>
                      <a:pt x="3769336" y="82"/>
                    </a:cubicBezTo>
                    <a:lnTo>
                      <a:pt x="192680" y="121954"/>
                    </a:lnTo>
                    <a:cubicBezTo>
                      <a:pt x="99226" y="129221"/>
                      <a:pt x="24433" y="136485"/>
                      <a:pt x="24285" y="170411"/>
                    </a:cubicBezTo>
                    <a:lnTo>
                      <a:pt x="16052" y="344138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9" name="任意多边形: 形状 828">
                <a:extLst>
                  <a:ext uri="{FF2B5EF4-FFF2-40B4-BE49-F238E27FC236}">
                    <a16:creationId xmlns:a16="http://schemas.microsoft.com/office/drawing/2014/main" id="{8B32274C-71EC-4E42-A04D-2D9FD9F5684B}"/>
                  </a:ext>
                </a:extLst>
              </p:cNvPr>
              <p:cNvSpPr/>
              <p:nvPr/>
            </p:nvSpPr>
            <p:spPr>
              <a:xfrm>
                <a:off x="3477601" y="1277303"/>
                <a:ext cx="178642" cy="268084"/>
              </a:xfrm>
              <a:custGeom>
                <a:avLst/>
                <a:gdLst>
                  <a:gd name="connsiteX0" fmla="*/ 64513 w 824643"/>
                  <a:gd name="connsiteY0" fmla="*/ 0 h 1315502"/>
                  <a:gd name="connsiteX1" fmla="*/ 42073 w 824643"/>
                  <a:gd name="connsiteY1" fmla="*/ 47683 h 1315502"/>
                  <a:gd name="connsiteX2" fmla="*/ 44878 w 824643"/>
                  <a:gd name="connsiteY2" fmla="*/ 126221 h 1315502"/>
                  <a:gd name="connsiteX3" fmla="*/ 56098 w 824643"/>
                  <a:gd name="connsiteY3" fmla="*/ 157075 h 1315502"/>
                  <a:gd name="connsiteX4" fmla="*/ 50488 w 824643"/>
                  <a:gd name="connsiteY4" fmla="*/ 187929 h 1315502"/>
                  <a:gd name="connsiteX5" fmla="*/ 33659 w 824643"/>
                  <a:gd name="connsiteY5" fmla="*/ 201953 h 1315502"/>
                  <a:gd name="connsiteX6" fmla="*/ 33659 w 824643"/>
                  <a:gd name="connsiteY6" fmla="*/ 260856 h 1315502"/>
                  <a:gd name="connsiteX7" fmla="*/ 61708 w 824643"/>
                  <a:gd name="connsiteY7" fmla="*/ 288905 h 1315502"/>
                  <a:gd name="connsiteX8" fmla="*/ 61708 w 824643"/>
                  <a:gd name="connsiteY8" fmla="*/ 328174 h 1315502"/>
                  <a:gd name="connsiteX9" fmla="*/ 33659 w 824643"/>
                  <a:gd name="connsiteY9" fmla="*/ 345004 h 1315502"/>
                  <a:gd name="connsiteX10" fmla="*/ 30854 w 824643"/>
                  <a:gd name="connsiteY10" fmla="*/ 412321 h 1315502"/>
                  <a:gd name="connsiteX11" fmla="*/ 61708 w 824643"/>
                  <a:gd name="connsiteY11" fmla="*/ 445980 h 1315502"/>
                  <a:gd name="connsiteX12" fmla="*/ 61708 w 824643"/>
                  <a:gd name="connsiteY12" fmla="*/ 474029 h 1315502"/>
                  <a:gd name="connsiteX13" fmla="*/ 0 w 824643"/>
                  <a:gd name="connsiteY13" fmla="*/ 499273 h 1315502"/>
                  <a:gd name="connsiteX14" fmla="*/ 824643 w 824643"/>
                  <a:gd name="connsiteY14" fmla="*/ 1315502 h 1315502"/>
                  <a:gd name="connsiteX15" fmla="*/ 768544 w 824643"/>
                  <a:gd name="connsiteY15" fmla="*/ 488054 h 1315502"/>
                  <a:gd name="connsiteX16" fmla="*/ 64513 w 824643"/>
                  <a:gd name="connsiteY16" fmla="*/ 0 h 1315502"/>
                  <a:gd name="connsiteX0" fmla="*/ 64513 w 840458"/>
                  <a:gd name="connsiteY0" fmla="*/ 0 h 1317807"/>
                  <a:gd name="connsiteX1" fmla="*/ 42073 w 840458"/>
                  <a:gd name="connsiteY1" fmla="*/ 47683 h 1317807"/>
                  <a:gd name="connsiteX2" fmla="*/ 44878 w 840458"/>
                  <a:gd name="connsiteY2" fmla="*/ 126221 h 1317807"/>
                  <a:gd name="connsiteX3" fmla="*/ 56098 w 840458"/>
                  <a:gd name="connsiteY3" fmla="*/ 157075 h 1317807"/>
                  <a:gd name="connsiteX4" fmla="*/ 50488 w 840458"/>
                  <a:gd name="connsiteY4" fmla="*/ 187929 h 1317807"/>
                  <a:gd name="connsiteX5" fmla="*/ 33659 w 840458"/>
                  <a:gd name="connsiteY5" fmla="*/ 201953 h 1317807"/>
                  <a:gd name="connsiteX6" fmla="*/ 33659 w 840458"/>
                  <a:gd name="connsiteY6" fmla="*/ 260856 h 1317807"/>
                  <a:gd name="connsiteX7" fmla="*/ 61708 w 840458"/>
                  <a:gd name="connsiteY7" fmla="*/ 288905 h 1317807"/>
                  <a:gd name="connsiteX8" fmla="*/ 61708 w 840458"/>
                  <a:gd name="connsiteY8" fmla="*/ 328174 h 1317807"/>
                  <a:gd name="connsiteX9" fmla="*/ 33659 w 840458"/>
                  <a:gd name="connsiteY9" fmla="*/ 345004 h 1317807"/>
                  <a:gd name="connsiteX10" fmla="*/ 30854 w 840458"/>
                  <a:gd name="connsiteY10" fmla="*/ 412321 h 1317807"/>
                  <a:gd name="connsiteX11" fmla="*/ 61708 w 840458"/>
                  <a:gd name="connsiteY11" fmla="*/ 445980 h 1317807"/>
                  <a:gd name="connsiteX12" fmla="*/ 61708 w 840458"/>
                  <a:gd name="connsiteY12" fmla="*/ 474029 h 1317807"/>
                  <a:gd name="connsiteX13" fmla="*/ 0 w 840458"/>
                  <a:gd name="connsiteY13" fmla="*/ 499273 h 1317807"/>
                  <a:gd name="connsiteX14" fmla="*/ 824643 w 840458"/>
                  <a:gd name="connsiteY14" fmla="*/ 1315502 h 1317807"/>
                  <a:gd name="connsiteX15" fmla="*/ 768544 w 840458"/>
                  <a:gd name="connsiteY15" fmla="*/ 488054 h 1317807"/>
                  <a:gd name="connsiteX16" fmla="*/ 64513 w 840458"/>
                  <a:gd name="connsiteY16" fmla="*/ 0 h 1317807"/>
                  <a:gd name="connsiteX0" fmla="*/ 64513 w 875491"/>
                  <a:gd name="connsiteY0" fmla="*/ 0 h 1317325"/>
                  <a:gd name="connsiteX1" fmla="*/ 42073 w 875491"/>
                  <a:gd name="connsiteY1" fmla="*/ 47683 h 1317325"/>
                  <a:gd name="connsiteX2" fmla="*/ 44878 w 875491"/>
                  <a:gd name="connsiteY2" fmla="*/ 126221 h 1317325"/>
                  <a:gd name="connsiteX3" fmla="*/ 56098 w 875491"/>
                  <a:gd name="connsiteY3" fmla="*/ 157075 h 1317325"/>
                  <a:gd name="connsiteX4" fmla="*/ 50488 w 875491"/>
                  <a:gd name="connsiteY4" fmla="*/ 187929 h 1317325"/>
                  <a:gd name="connsiteX5" fmla="*/ 33659 w 875491"/>
                  <a:gd name="connsiteY5" fmla="*/ 201953 h 1317325"/>
                  <a:gd name="connsiteX6" fmla="*/ 33659 w 875491"/>
                  <a:gd name="connsiteY6" fmla="*/ 260856 h 1317325"/>
                  <a:gd name="connsiteX7" fmla="*/ 61708 w 875491"/>
                  <a:gd name="connsiteY7" fmla="*/ 288905 h 1317325"/>
                  <a:gd name="connsiteX8" fmla="*/ 61708 w 875491"/>
                  <a:gd name="connsiteY8" fmla="*/ 328174 h 1317325"/>
                  <a:gd name="connsiteX9" fmla="*/ 33659 w 875491"/>
                  <a:gd name="connsiteY9" fmla="*/ 345004 h 1317325"/>
                  <a:gd name="connsiteX10" fmla="*/ 30854 w 875491"/>
                  <a:gd name="connsiteY10" fmla="*/ 412321 h 1317325"/>
                  <a:gd name="connsiteX11" fmla="*/ 61708 w 875491"/>
                  <a:gd name="connsiteY11" fmla="*/ 445980 h 1317325"/>
                  <a:gd name="connsiteX12" fmla="*/ 61708 w 875491"/>
                  <a:gd name="connsiteY12" fmla="*/ 474029 h 1317325"/>
                  <a:gd name="connsiteX13" fmla="*/ 0 w 875491"/>
                  <a:gd name="connsiteY13" fmla="*/ 499273 h 1317325"/>
                  <a:gd name="connsiteX14" fmla="*/ 824643 w 875491"/>
                  <a:gd name="connsiteY14" fmla="*/ 1315502 h 1317325"/>
                  <a:gd name="connsiteX15" fmla="*/ 768544 w 875491"/>
                  <a:gd name="connsiteY15" fmla="*/ 488054 h 1317325"/>
                  <a:gd name="connsiteX16" fmla="*/ 64513 w 875491"/>
                  <a:gd name="connsiteY16" fmla="*/ 0 h 1317325"/>
                  <a:gd name="connsiteX0" fmla="*/ 69850 w 880828"/>
                  <a:gd name="connsiteY0" fmla="*/ 0 h 1317325"/>
                  <a:gd name="connsiteX1" fmla="*/ 47410 w 880828"/>
                  <a:gd name="connsiteY1" fmla="*/ 47683 h 1317325"/>
                  <a:gd name="connsiteX2" fmla="*/ 50215 w 880828"/>
                  <a:gd name="connsiteY2" fmla="*/ 126221 h 1317325"/>
                  <a:gd name="connsiteX3" fmla="*/ 61435 w 880828"/>
                  <a:gd name="connsiteY3" fmla="*/ 157075 h 1317325"/>
                  <a:gd name="connsiteX4" fmla="*/ 55825 w 880828"/>
                  <a:gd name="connsiteY4" fmla="*/ 187929 h 1317325"/>
                  <a:gd name="connsiteX5" fmla="*/ 38996 w 880828"/>
                  <a:gd name="connsiteY5" fmla="*/ 201953 h 1317325"/>
                  <a:gd name="connsiteX6" fmla="*/ 38996 w 880828"/>
                  <a:gd name="connsiteY6" fmla="*/ 260856 h 1317325"/>
                  <a:gd name="connsiteX7" fmla="*/ 67045 w 880828"/>
                  <a:gd name="connsiteY7" fmla="*/ 288905 h 1317325"/>
                  <a:gd name="connsiteX8" fmla="*/ 67045 w 880828"/>
                  <a:gd name="connsiteY8" fmla="*/ 328174 h 1317325"/>
                  <a:gd name="connsiteX9" fmla="*/ 38996 w 880828"/>
                  <a:gd name="connsiteY9" fmla="*/ 345004 h 1317325"/>
                  <a:gd name="connsiteX10" fmla="*/ 36191 w 880828"/>
                  <a:gd name="connsiteY10" fmla="*/ 412321 h 1317325"/>
                  <a:gd name="connsiteX11" fmla="*/ 67045 w 880828"/>
                  <a:gd name="connsiteY11" fmla="*/ 445980 h 1317325"/>
                  <a:gd name="connsiteX12" fmla="*/ 67045 w 880828"/>
                  <a:gd name="connsiteY12" fmla="*/ 474029 h 1317325"/>
                  <a:gd name="connsiteX13" fmla="*/ 5337 w 880828"/>
                  <a:gd name="connsiteY13" fmla="*/ 499273 h 1317325"/>
                  <a:gd name="connsiteX14" fmla="*/ 829980 w 880828"/>
                  <a:gd name="connsiteY14" fmla="*/ 1315502 h 1317325"/>
                  <a:gd name="connsiteX15" fmla="*/ 773881 w 880828"/>
                  <a:gd name="connsiteY15" fmla="*/ 488054 h 1317325"/>
                  <a:gd name="connsiteX16" fmla="*/ 69850 w 880828"/>
                  <a:gd name="connsiteY16" fmla="*/ 0 h 1317325"/>
                  <a:gd name="connsiteX0" fmla="*/ 56879 w 867857"/>
                  <a:gd name="connsiteY0" fmla="*/ 0 h 1317325"/>
                  <a:gd name="connsiteX1" fmla="*/ 34439 w 867857"/>
                  <a:gd name="connsiteY1" fmla="*/ 47683 h 1317325"/>
                  <a:gd name="connsiteX2" fmla="*/ 37244 w 867857"/>
                  <a:gd name="connsiteY2" fmla="*/ 126221 h 1317325"/>
                  <a:gd name="connsiteX3" fmla="*/ 48464 w 867857"/>
                  <a:gd name="connsiteY3" fmla="*/ 157075 h 1317325"/>
                  <a:gd name="connsiteX4" fmla="*/ 42854 w 867857"/>
                  <a:gd name="connsiteY4" fmla="*/ 187929 h 1317325"/>
                  <a:gd name="connsiteX5" fmla="*/ 26025 w 867857"/>
                  <a:gd name="connsiteY5" fmla="*/ 201953 h 1317325"/>
                  <a:gd name="connsiteX6" fmla="*/ 26025 w 867857"/>
                  <a:gd name="connsiteY6" fmla="*/ 260856 h 1317325"/>
                  <a:gd name="connsiteX7" fmla="*/ 54074 w 867857"/>
                  <a:gd name="connsiteY7" fmla="*/ 288905 h 1317325"/>
                  <a:gd name="connsiteX8" fmla="*/ 54074 w 867857"/>
                  <a:gd name="connsiteY8" fmla="*/ 328174 h 1317325"/>
                  <a:gd name="connsiteX9" fmla="*/ 26025 w 867857"/>
                  <a:gd name="connsiteY9" fmla="*/ 345004 h 1317325"/>
                  <a:gd name="connsiteX10" fmla="*/ 23220 w 867857"/>
                  <a:gd name="connsiteY10" fmla="*/ 412321 h 1317325"/>
                  <a:gd name="connsiteX11" fmla="*/ 54074 w 867857"/>
                  <a:gd name="connsiteY11" fmla="*/ 445980 h 1317325"/>
                  <a:gd name="connsiteX12" fmla="*/ 54074 w 867857"/>
                  <a:gd name="connsiteY12" fmla="*/ 474029 h 1317325"/>
                  <a:gd name="connsiteX13" fmla="*/ 6391 w 867857"/>
                  <a:gd name="connsiteY13" fmla="*/ 516103 h 1317325"/>
                  <a:gd name="connsiteX14" fmla="*/ 817009 w 867857"/>
                  <a:gd name="connsiteY14" fmla="*/ 1315502 h 1317325"/>
                  <a:gd name="connsiteX15" fmla="*/ 760910 w 867857"/>
                  <a:gd name="connsiteY15" fmla="*/ 488054 h 1317325"/>
                  <a:gd name="connsiteX16" fmla="*/ 56879 w 867857"/>
                  <a:gd name="connsiteY16" fmla="*/ 0 h 1317325"/>
                  <a:gd name="connsiteX0" fmla="*/ 69849 w 880827"/>
                  <a:gd name="connsiteY0" fmla="*/ 0 h 1317325"/>
                  <a:gd name="connsiteX1" fmla="*/ 47409 w 880827"/>
                  <a:gd name="connsiteY1" fmla="*/ 47683 h 1317325"/>
                  <a:gd name="connsiteX2" fmla="*/ 50214 w 880827"/>
                  <a:gd name="connsiteY2" fmla="*/ 126221 h 1317325"/>
                  <a:gd name="connsiteX3" fmla="*/ 61434 w 880827"/>
                  <a:gd name="connsiteY3" fmla="*/ 157075 h 1317325"/>
                  <a:gd name="connsiteX4" fmla="*/ 55824 w 880827"/>
                  <a:gd name="connsiteY4" fmla="*/ 187929 h 1317325"/>
                  <a:gd name="connsiteX5" fmla="*/ 38995 w 880827"/>
                  <a:gd name="connsiteY5" fmla="*/ 201953 h 1317325"/>
                  <a:gd name="connsiteX6" fmla="*/ 38995 w 880827"/>
                  <a:gd name="connsiteY6" fmla="*/ 260856 h 1317325"/>
                  <a:gd name="connsiteX7" fmla="*/ 67044 w 880827"/>
                  <a:gd name="connsiteY7" fmla="*/ 288905 h 1317325"/>
                  <a:gd name="connsiteX8" fmla="*/ 67044 w 880827"/>
                  <a:gd name="connsiteY8" fmla="*/ 328174 h 1317325"/>
                  <a:gd name="connsiteX9" fmla="*/ 38995 w 880827"/>
                  <a:gd name="connsiteY9" fmla="*/ 345004 h 1317325"/>
                  <a:gd name="connsiteX10" fmla="*/ 36190 w 880827"/>
                  <a:gd name="connsiteY10" fmla="*/ 412321 h 1317325"/>
                  <a:gd name="connsiteX11" fmla="*/ 67044 w 880827"/>
                  <a:gd name="connsiteY11" fmla="*/ 445980 h 1317325"/>
                  <a:gd name="connsiteX12" fmla="*/ 67044 w 880827"/>
                  <a:gd name="connsiteY12" fmla="*/ 474029 h 1317325"/>
                  <a:gd name="connsiteX13" fmla="*/ 5337 w 880827"/>
                  <a:gd name="connsiteY13" fmla="*/ 507688 h 1317325"/>
                  <a:gd name="connsiteX14" fmla="*/ 829979 w 880827"/>
                  <a:gd name="connsiteY14" fmla="*/ 1315502 h 1317325"/>
                  <a:gd name="connsiteX15" fmla="*/ 773880 w 880827"/>
                  <a:gd name="connsiteY15" fmla="*/ 488054 h 1317325"/>
                  <a:gd name="connsiteX16" fmla="*/ 69849 w 880827"/>
                  <a:gd name="connsiteY16" fmla="*/ 0 h 1317325"/>
                  <a:gd name="connsiteX0" fmla="*/ 69849 w 880827"/>
                  <a:gd name="connsiteY0" fmla="*/ 0 h 1317325"/>
                  <a:gd name="connsiteX1" fmla="*/ 42258 w 880827"/>
                  <a:gd name="connsiteY1" fmla="*/ 57986 h 1317325"/>
                  <a:gd name="connsiteX2" fmla="*/ 50214 w 880827"/>
                  <a:gd name="connsiteY2" fmla="*/ 126221 h 1317325"/>
                  <a:gd name="connsiteX3" fmla="*/ 61434 w 880827"/>
                  <a:gd name="connsiteY3" fmla="*/ 157075 h 1317325"/>
                  <a:gd name="connsiteX4" fmla="*/ 55824 w 880827"/>
                  <a:gd name="connsiteY4" fmla="*/ 187929 h 1317325"/>
                  <a:gd name="connsiteX5" fmla="*/ 38995 w 880827"/>
                  <a:gd name="connsiteY5" fmla="*/ 201953 h 1317325"/>
                  <a:gd name="connsiteX6" fmla="*/ 38995 w 880827"/>
                  <a:gd name="connsiteY6" fmla="*/ 260856 h 1317325"/>
                  <a:gd name="connsiteX7" fmla="*/ 67044 w 880827"/>
                  <a:gd name="connsiteY7" fmla="*/ 288905 h 1317325"/>
                  <a:gd name="connsiteX8" fmla="*/ 67044 w 880827"/>
                  <a:gd name="connsiteY8" fmla="*/ 328174 h 1317325"/>
                  <a:gd name="connsiteX9" fmla="*/ 38995 w 880827"/>
                  <a:gd name="connsiteY9" fmla="*/ 345004 h 1317325"/>
                  <a:gd name="connsiteX10" fmla="*/ 36190 w 880827"/>
                  <a:gd name="connsiteY10" fmla="*/ 412321 h 1317325"/>
                  <a:gd name="connsiteX11" fmla="*/ 67044 w 880827"/>
                  <a:gd name="connsiteY11" fmla="*/ 445980 h 1317325"/>
                  <a:gd name="connsiteX12" fmla="*/ 67044 w 880827"/>
                  <a:gd name="connsiteY12" fmla="*/ 474029 h 1317325"/>
                  <a:gd name="connsiteX13" fmla="*/ 5337 w 880827"/>
                  <a:gd name="connsiteY13" fmla="*/ 507688 h 1317325"/>
                  <a:gd name="connsiteX14" fmla="*/ 829979 w 880827"/>
                  <a:gd name="connsiteY14" fmla="*/ 1315502 h 1317325"/>
                  <a:gd name="connsiteX15" fmla="*/ 773880 w 880827"/>
                  <a:gd name="connsiteY15" fmla="*/ 488054 h 1317325"/>
                  <a:gd name="connsiteX16" fmla="*/ 69849 w 880827"/>
                  <a:gd name="connsiteY16" fmla="*/ 0 h 1317325"/>
                  <a:gd name="connsiteX0" fmla="*/ 69849 w 880827"/>
                  <a:gd name="connsiteY0" fmla="*/ 0 h 1317325"/>
                  <a:gd name="connsiteX1" fmla="*/ 42258 w 880827"/>
                  <a:gd name="connsiteY1" fmla="*/ 57986 h 1317325"/>
                  <a:gd name="connsiteX2" fmla="*/ 50214 w 880827"/>
                  <a:gd name="connsiteY2" fmla="*/ 126221 h 1317325"/>
                  <a:gd name="connsiteX3" fmla="*/ 61434 w 880827"/>
                  <a:gd name="connsiteY3" fmla="*/ 157075 h 1317325"/>
                  <a:gd name="connsiteX4" fmla="*/ 55824 w 880827"/>
                  <a:gd name="connsiteY4" fmla="*/ 187929 h 1317325"/>
                  <a:gd name="connsiteX5" fmla="*/ 38995 w 880827"/>
                  <a:gd name="connsiteY5" fmla="*/ 201953 h 1317325"/>
                  <a:gd name="connsiteX6" fmla="*/ 38995 w 880827"/>
                  <a:gd name="connsiteY6" fmla="*/ 260856 h 1317325"/>
                  <a:gd name="connsiteX7" fmla="*/ 67044 w 880827"/>
                  <a:gd name="connsiteY7" fmla="*/ 288905 h 1317325"/>
                  <a:gd name="connsiteX8" fmla="*/ 67044 w 880827"/>
                  <a:gd name="connsiteY8" fmla="*/ 328174 h 1317325"/>
                  <a:gd name="connsiteX9" fmla="*/ 38995 w 880827"/>
                  <a:gd name="connsiteY9" fmla="*/ 345004 h 1317325"/>
                  <a:gd name="connsiteX10" fmla="*/ 36190 w 880827"/>
                  <a:gd name="connsiteY10" fmla="*/ 412321 h 1317325"/>
                  <a:gd name="connsiteX11" fmla="*/ 67044 w 880827"/>
                  <a:gd name="connsiteY11" fmla="*/ 445980 h 1317325"/>
                  <a:gd name="connsiteX12" fmla="*/ 67044 w 880827"/>
                  <a:gd name="connsiteY12" fmla="*/ 474029 h 1317325"/>
                  <a:gd name="connsiteX13" fmla="*/ 5337 w 880827"/>
                  <a:gd name="connsiteY13" fmla="*/ 507688 h 1317325"/>
                  <a:gd name="connsiteX14" fmla="*/ 829979 w 880827"/>
                  <a:gd name="connsiteY14" fmla="*/ 1315502 h 1317325"/>
                  <a:gd name="connsiteX15" fmla="*/ 773880 w 880827"/>
                  <a:gd name="connsiteY15" fmla="*/ 488054 h 1317325"/>
                  <a:gd name="connsiteX16" fmla="*/ 69849 w 880827"/>
                  <a:gd name="connsiteY16" fmla="*/ 0 h 1317325"/>
                  <a:gd name="connsiteX0" fmla="*/ 69849 w 873212"/>
                  <a:gd name="connsiteY0" fmla="*/ 0 h 1316294"/>
                  <a:gd name="connsiteX1" fmla="*/ 42258 w 873212"/>
                  <a:gd name="connsiteY1" fmla="*/ 57986 h 1316294"/>
                  <a:gd name="connsiteX2" fmla="*/ 50214 w 873212"/>
                  <a:gd name="connsiteY2" fmla="*/ 126221 h 1316294"/>
                  <a:gd name="connsiteX3" fmla="*/ 61434 w 873212"/>
                  <a:gd name="connsiteY3" fmla="*/ 157075 h 1316294"/>
                  <a:gd name="connsiteX4" fmla="*/ 55824 w 873212"/>
                  <a:gd name="connsiteY4" fmla="*/ 187929 h 1316294"/>
                  <a:gd name="connsiteX5" fmla="*/ 38995 w 873212"/>
                  <a:gd name="connsiteY5" fmla="*/ 201953 h 1316294"/>
                  <a:gd name="connsiteX6" fmla="*/ 38995 w 873212"/>
                  <a:gd name="connsiteY6" fmla="*/ 260856 h 1316294"/>
                  <a:gd name="connsiteX7" fmla="*/ 67044 w 873212"/>
                  <a:gd name="connsiteY7" fmla="*/ 288905 h 1316294"/>
                  <a:gd name="connsiteX8" fmla="*/ 67044 w 873212"/>
                  <a:gd name="connsiteY8" fmla="*/ 328174 h 1316294"/>
                  <a:gd name="connsiteX9" fmla="*/ 38995 w 873212"/>
                  <a:gd name="connsiteY9" fmla="*/ 345004 h 1316294"/>
                  <a:gd name="connsiteX10" fmla="*/ 36190 w 873212"/>
                  <a:gd name="connsiteY10" fmla="*/ 412321 h 1316294"/>
                  <a:gd name="connsiteX11" fmla="*/ 67044 w 873212"/>
                  <a:gd name="connsiteY11" fmla="*/ 445980 h 1316294"/>
                  <a:gd name="connsiteX12" fmla="*/ 67044 w 873212"/>
                  <a:gd name="connsiteY12" fmla="*/ 474029 h 1316294"/>
                  <a:gd name="connsiteX13" fmla="*/ 5337 w 873212"/>
                  <a:gd name="connsiteY13" fmla="*/ 507688 h 1316294"/>
                  <a:gd name="connsiteX14" fmla="*/ 829979 w 873212"/>
                  <a:gd name="connsiteY14" fmla="*/ 1315502 h 1316294"/>
                  <a:gd name="connsiteX15" fmla="*/ 773880 w 873212"/>
                  <a:gd name="connsiteY15" fmla="*/ 488054 h 1316294"/>
                  <a:gd name="connsiteX16" fmla="*/ 69849 w 873212"/>
                  <a:gd name="connsiteY16" fmla="*/ 0 h 1316294"/>
                  <a:gd name="connsiteX0" fmla="*/ 69849 w 872015"/>
                  <a:gd name="connsiteY0" fmla="*/ 0 h 1316294"/>
                  <a:gd name="connsiteX1" fmla="*/ 42258 w 872015"/>
                  <a:gd name="connsiteY1" fmla="*/ 57986 h 1316294"/>
                  <a:gd name="connsiteX2" fmla="*/ 50214 w 872015"/>
                  <a:gd name="connsiteY2" fmla="*/ 126221 h 1316294"/>
                  <a:gd name="connsiteX3" fmla="*/ 61434 w 872015"/>
                  <a:gd name="connsiteY3" fmla="*/ 157075 h 1316294"/>
                  <a:gd name="connsiteX4" fmla="*/ 55824 w 872015"/>
                  <a:gd name="connsiteY4" fmla="*/ 187929 h 1316294"/>
                  <a:gd name="connsiteX5" fmla="*/ 38995 w 872015"/>
                  <a:gd name="connsiteY5" fmla="*/ 201953 h 1316294"/>
                  <a:gd name="connsiteX6" fmla="*/ 38995 w 872015"/>
                  <a:gd name="connsiteY6" fmla="*/ 260856 h 1316294"/>
                  <a:gd name="connsiteX7" fmla="*/ 67044 w 872015"/>
                  <a:gd name="connsiteY7" fmla="*/ 288905 h 1316294"/>
                  <a:gd name="connsiteX8" fmla="*/ 67044 w 872015"/>
                  <a:gd name="connsiteY8" fmla="*/ 328174 h 1316294"/>
                  <a:gd name="connsiteX9" fmla="*/ 38995 w 872015"/>
                  <a:gd name="connsiteY9" fmla="*/ 345004 h 1316294"/>
                  <a:gd name="connsiteX10" fmla="*/ 36190 w 872015"/>
                  <a:gd name="connsiteY10" fmla="*/ 412321 h 1316294"/>
                  <a:gd name="connsiteX11" fmla="*/ 67044 w 872015"/>
                  <a:gd name="connsiteY11" fmla="*/ 445980 h 1316294"/>
                  <a:gd name="connsiteX12" fmla="*/ 67044 w 872015"/>
                  <a:gd name="connsiteY12" fmla="*/ 474029 h 1316294"/>
                  <a:gd name="connsiteX13" fmla="*/ 5337 w 872015"/>
                  <a:gd name="connsiteY13" fmla="*/ 507688 h 1316294"/>
                  <a:gd name="connsiteX14" fmla="*/ 827403 w 872015"/>
                  <a:gd name="connsiteY14" fmla="*/ 1315502 h 1316294"/>
                  <a:gd name="connsiteX15" fmla="*/ 773880 w 872015"/>
                  <a:gd name="connsiteY15" fmla="*/ 488054 h 1316294"/>
                  <a:gd name="connsiteX16" fmla="*/ 69849 w 872015"/>
                  <a:gd name="connsiteY16" fmla="*/ 0 h 1316294"/>
                  <a:gd name="connsiteX0" fmla="*/ 69849 w 877143"/>
                  <a:gd name="connsiteY0" fmla="*/ 0 h 1316307"/>
                  <a:gd name="connsiteX1" fmla="*/ 42258 w 877143"/>
                  <a:gd name="connsiteY1" fmla="*/ 57986 h 1316307"/>
                  <a:gd name="connsiteX2" fmla="*/ 50214 w 877143"/>
                  <a:gd name="connsiteY2" fmla="*/ 126221 h 1316307"/>
                  <a:gd name="connsiteX3" fmla="*/ 61434 w 877143"/>
                  <a:gd name="connsiteY3" fmla="*/ 157075 h 1316307"/>
                  <a:gd name="connsiteX4" fmla="*/ 55824 w 877143"/>
                  <a:gd name="connsiteY4" fmla="*/ 187929 h 1316307"/>
                  <a:gd name="connsiteX5" fmla="*/ 38995 w 877143"/>
                  <a:gd name="connsiteY5" fmla="*/ 201953 h 1316307"/>
                  <a:gd name="connsiteX6" fmla="*/ 38995 w 877143"/>
                  <a:gd name="connsiteY6" fmla="*/ 260856 h 1316307"/>
                  <a:gd name="connsiteX7" fmla="*/ 67044 w 877143"/>
                  <a:gd name="connsiteY7" fmla="*/ 288905 h 1316307"/>
                  <a:gd name="connsiteX8" fmla="*/ 67044 w 877143"/>
                  <a:gd name="connsiteY8" fmla="*/ 328174 h 1316307"/>
                  <a:gd name="connsiteX9" fmla="*/ 38995 w 877143"/>
                  <a:gd name="connsiteY9" fmla="*/ 345004 h 1316307"/>
                  <a:gd name="connsiteX10" fmla="*/ 36190 w 877143"/>
                  <a:gd name="connsiteY10" fmla="*/ 412321 h 1316307"/>
                  <a:gd name="connsiteX11" fmla="*/ 67044 w 877143"/>
                  <a:gd name="connsiteY11" fmla="*/ 445980 h 1316307"/>
                  <a:gd name="connsiteX12" fmla="*/ 67044 w 877143"/>
                  <a:gd name="connsiteY12" fmla="*/ 474029 h 1316307"/>
                  <a:gd name="connsiteX13" fmla="*/ 5337 w 877143"/>
                  <a:gd name="connsiteY13" fmla="*/ 507688 h 1316307"/>
                  <a:gd name="connsiteX14" fmla="*/ 827403 w 877143"/>
                  <a:gd name="connsiteY14" fmla="*/ 1315502 h 1316307"/>
                  <a:gd name="connsiteX15" fmla="*/ 773880 w 877143"/>
                  <a:gd name="connsiteY15" fmla="*/ 488054 h 1316307"/>
                  <a:gd name="connsiteX16" fmla="*/ 69849 w 877143"/>
                  <a:gd name="connsiteY16" fmla="*/ 0 h 1316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7143" h="1316307">
                    <a:moveTo>
                      <a:pt x="69849" y="0"/>
                    </a:moveTo>
                    <a:cubicBezTo>
                      <a:pt x="60652" y="19329"/>
                      <a:pt x="72061" y="51536"/>
                      <a:pt x="42258" y="57986"/>
                    </a:cubicBezTo>
                    <a:lnTo>
                      <a:pt x="50214" y="126221"/>
                    </a:lnTo>
                    <a:lnTo>
                      <a:pt x="61434" y="157075"/>
                    </a:lnTo>
                    <a:lnTo>
                      <a:pt x="55824" y="187929"/>
                    </a:lnTo>
                    <a:lnTo>
                      <a:pt x="38995" y="201953"/>
                    </a:lnTo>
                    <a:lnTo>
                      <a:pt x="38995" y="260856"/>
                    </a:lnTo>
                    <a:lnTo>
                      <a:pt x="67044" y="288905"/>
                    </a:lnTo>
                    <a:lnTo>
                      <a:pt x="67044" y="328174"/>
                    </a:lnTo>
                    <a:lnTo>
                      <a:pt x="38995" y="345004"/>
                    </a:lnTo>
                    <a:lnTo>
                      <a:pt x="36190" y="412321"/>
                    </a:lnTo>
                    <a:lnTo>
                      <a:pt x="67044" y="445980"/>
                    </a:lnTo>
                    <a:lnTo>
                      <a:pt x="67044" y="474029"/>
                    </a:lnTo>
                    <a:cubicBezTo>
                      <a:pt x="46475" y="482444"/>
                      <a:pt x="-18973" y="485248"/>
                      <a:pt x="5337" y="507688"/>
                    </a:cubicBezTo>
                    <a:lnTo>
                      <a:pt x="827403" y="1315502"/>
                    </a:lnTo>
                    <a:cubicBezTo>
                      <a:pt x="858219" y="1343990"/>
                      <a:pt x="945704" y="608455"/>
                      <a:pt x="773880" y="488054"/>
                    </a:cubicBezTo>
                    <a:lnTo>
                      <a:pt x="69849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0" name="任意多边形: 形状 829">
                <a:extLst>
                  <a:ext uri="{FF2B5EF4-FFF2-40B4-BE49-F238E27FC236}">
                    <a16:creationId xmlns:a16="http://schemas.microsoft.com/office/drawing/2014/main" id="{026AB758-DE82-4346-B6E4-C7A95E0B14B2}"/>
                  </a:ext>
                </a:extLst>
              </p:cNvPr>
              <p:cNvSpPr/>
              <p:nvPr/>
            </p:nvSpPr>
            <p:spPr>
              <a:xfrm>
                <a:off x="3486051" y="1288192"/>
                <a:ext cx="164722" cy="119082"/>
              </a:xfrm>
              <a:custGeom>
                <a:avLst/>
                <a:gdLst>
                  <a:gd name="connsiteX0" fmla="*/ 0 w 808794"/>
                  <a:gd name="connsiteY0" fmla="*/ 0 h 584701"/>
                  <a:gd name="connsiteX1" fmla="*/ 808794 w 808794"/>
                  <a:gd name="connsiteY1" fmla="*/ 584701 h 58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8794" h="584701">
                    <a:moveTo>
                      <a:pt x="0" y="0"/>
                    </a:moveTo>
                    <a:lnTo>
                      <a:pt x="808794" y="58470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1" name="任意多边形: 形状 830">
                <a:extLst>
                  <a:ext uri="{FF2B5EF4-FFF2-40B4-BE49-F238E27FC236}">
                    <a16:creationId xmlns:a16="http://schemas.microsoft.com/office/drawing/2014/main" id="{4F732D61-0702-4AB6-B7E0-7AE02998424B}"/>
                  </a:ext>
                </a:extLst>
              </p:cNvPr>
              <p:cNvSpPr/>
              <p:nvPr/>
            </p:nvSpPr>
            <p:spPr>
              <a:xfrm>
                <a:off x="3487625" y="1306028"/>
                <a:ext cx="167345" cy="128000"/>
              </a:xfrm>
              <a:custGeom>
                <a:avLst/>
                <a:gdLst>
                  <a:gd name="connsiteX0" fmla="*/ 0 w 821672"/>
                  <a:gd name="connsiteY0" fmla="*/ 0 h 628489"/>
                  <a:gd name="connsiteX1" fmla="*/ 821672 w 821672"/>
                  <a:gd name="connsiteY1" fmla="*/ 628489 h 62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1672" h="628489">
                    <a:moveTo>
                      <a:pt x="0" y="0"/>
                    </a:moveTo>
                    <a:lnTo>
                      <a:pt x="821672" y="62848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2" name="任意多边形: 形状 831">
                <a:extLst>
                  <a:ext uri="{FF2B5EF4-FFF2-40B4-BE49-F238E27FC236}">
                    <a16:creationId xmlns:a16="http://schemas.microsoft.com/office/drawing/2014/main" id="{39D189EC-BD81-4933-8D3D-D8AF94701F2B}"/>
                  </a:ext>
                </a:extLst>
              </p:cNvPr>
              <p:cNvSpPr/>
              <p:nvPr/>
            </p:nvSpPr>
            <p:spPr>
              <a:xfrm>
                <a:off x="3486051" y="1318618"/>
                <a:ext cx="171017" cy="138492"/>
              </a:xfrm>
              <a:custGeom>
                <a:avLst/>
                <a:gdLst>
                  <a:gd name="connsiteX0" fmla="*/ 0 w 839703"/>
                  <a:gd name="connsiteY0" fmla="*/ 0 h 680004"/>
                  <a:gd name="connsiteX1" fmla="*/ 839703 w 839703"/>
                  <a:gd name="connsiteY1" fmla="*/ 680004 h 68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9703" h="680004">
                    <a:moveTo>
                      <a:pt x="0" y="0"/>
                    </a:moveTo>
                    <a:lnTo>
                      <a:pt x="839703" y="68000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3" name="任意多边形: 形状 832">
                <a:extLst>
                  <a:ext uri="{FF2B5EF4-FFF2-40B4-BE49-F238E27FC236}">
                    <a16:creationId xmlns:a16="http://schemas.microsoft.com/office/drawing/2014/main" id="{1CC42F27-E9B5-46D0-BCC5-236B8140B45C}"/>
                  </a:ext>
                </a:extLst>
              </p:cNvPr>
              <p:cNvSpPr/>
              <p:nvPr/>
            </p:nvSpPr>
            <p:spPr>
              <a:xfrm>
                <a:off x="3490773" y="1338553"/>
                <a:ext cx="165771" cy="138492"/>
              </a:xfrm>
              <a:custGeom>
                <a:avLst/>
                <a:gdLst>
                  <a:gd name="connsiteX0" fmla="*/ 0 w 813945"/>
                  <a:gd name="connsiteY0" fmla="*/ 0 h 680005"/>
                  <a:gd name="connsiteX1" fmla="*/ 813945 w 813945"/>
                  <a:gd name="connsiteY1" fmla="*/ 680005 h 68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3945" h="680005">
                    <a:moveTo>
                      <a:pt x="0" y="0"/>
                    </a:moveTo>
                    <a:lnTo>
                      <a:pt x="813945" y="680005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4" name="任意多边形: 形状 833">
                <a:extLst>
                  <a:ext uri="{FF2B5EF4-FFF2-40B4-BE49-F238E27FC236}">
                    <a16:creationId xmlns:a16="http://schemas.microsoft.com/office/drawing/2014/main" id="{6E70A0C3-2BD9-4A09-8BC4-C259FDB80C7B}"/>
                  </a:ext>
                </a:extLst>
              </p:cNvPr>
              <p:cNvSpPr/>
              <p:nvPr/>
            </p:nvSpPr>
            <p:spPr>
              <a:xfrm>
                <a:off x="3485527" y="1349044"/>
                <a:ext cx="168918" cy="147935"/>
              </a:xfrm>
              <a:custGeom>
                <a:avLst/>
                <a:gdLst>
                  <a:gd name="connsiteX0" fmla="*/ 0 w 829399"/>
                  <a:gd name="connsiteY0" fmla="*/ 0 h 726368"/>
                  <a:gd name="connsiteX1" fmla="*/ 829399 w 829399"/>
                  <a:gd name="connsiteY1" fmla="*/ 726368 h 72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99" h="726368">
                    <a:moveTo>
                      <a:pt x="0" y="0"/>
                    </a:moveTo>
                    <a:lnTo>
                      <a:pt x="829399" y="726368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5" name="任意多边形: 形状 834">
                <a:extLst>
                  <a:ext uri="{FF2B5EF4-FFF2-40B4-BE49-F238E27FC236}">
                    <a16:creationId xmlns:a16="http://schemas.microsoft.com/office/drawing/2014/main" id="{08D5C0E2-9B1F-40EE-BF47-C476410663CE}"/>
                  </a:ext>
                </a:extLst>
              </p:cNvPr>
              <p:cNvSpPr/>
              <p:nvPr/>
            </p:nvSpPr>
            <p:spPr>
              <a:xfrm>
                <a:off x="3491822" y="1369504"/>
                <a:ext cx="160525" cy="146886"/>
              </a:xfrm>
              <a:custGeom>
                <a:avLst/>
                <a:gdLst>
                  <a:gd name="connsiteX0" fmla="*/ 0 w 788187"/>
                  <a:gd name="connsiteY0" fmla="*/ 0 h 721217"/>
                  <a:gd name="connsiteX1" fmla="*/ 788187 w 788187"/>
                  <a:gd name="connsiteY1" fmla="*/ 721217 h 721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8187" h="721217">
                    <a:moveTo>
                      <a:pt x="0" y="0"/>
                    </a:moveTo>
                    <a:lnTo>
                      <a:pt x="788187" y="72121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6" name="任意多边形: 形状 835">
                <a:extLst>
                  <a:ext uri="{FF2B5EF4-FFF2-40B4-BE49-F238E27FC236}">
                    <a16:creationId xmlns:a16="http://schemas.microsoft.com/office/drawing/2014/main" id="{C97D4FBC-2B33-4EA9-ACB0-9A1060BD54BD}"/>
                  </a:ext>
                </a:extLst>
              </p:cNvPr>
              <p:cNvSpPr/>
              <p:nvPr/>
            </p:nvSpPr>
            <p:spPr>
              <a:xfrm>
                <a:off x="3487101" y="1376323"/>
                <a:ext cx="163673" cy="155804"/>
              </a:xfrm>
              <a:custGeom>
                <a:avLst/>
                <a:gdLst>
                  <a:gd name="connsiteX0" fmla="*/ 0 w 803642"/>
                  <a:gd name="connsiteY0" fmla="*/ 0 h 765005"/>
                  <a:gd name="connsiteX1" fmla="*/ 803642 w 803642"/>
                  <a:gd name="connsiteY1" fmla="*/ 765005 h 76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03642" h="765005">
                    <a:moveTo>
                      <a:pt x="0" y="0"/>
                    </a:moveTo>
                    <a:lnTo>
                      <a:pt x="803642" y="765005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7" name="任意多边形: 形状 836">
                <a:extLst>
                  <a:ext uri="{FF2B5EF4-FFF2-40B4-BE49-F238E27FC236}">
                    <a16:creationId xmlns:a16="http://schemas.microsoft.com/office/drawing/2014/main" id="{24131CEA-EEDD-4001-A779-C97E396BEED2}"/>
                  </a:ext>
                </a:extLst>
              </p:cNvPr>
              <p:cNvSpPr/>
              <p:nvPr/>
            </p:nvSpPr>
            <p:spPr>
              <a:xfrm>
                <a:off x="3476277" y="1227360"/>
                <a:ext cx="208710" cy="363313"/>
              </a:xfrm>
              <a:custGeom>
                <a:avLst/>
                <a:gdLst>
                  <a:gd name="connsiteX0" fmla="*/ 0 w 918132"/>
                  <a:gd name="connsiteY0" fmla="*/ 0 h 1619794"/>
                  <a:gd name="connsiteX1" fmla="*/ 918132 w 918132"/>
                  <a:gd name="connsiteY1" fmla="*/ 604624 h 1619794"/>
                  <a:gd name="connsiteX2" fmla="*/ 615820 w 918132"/>
                  <a:gd name="connsiteY2" fmla="*/ 1619794 h 1619794"/>
                  <a:gd name="connsiteX3" fmla="*/ 615820 w 918132"/>
                  <a:gd name="connsiteY3" fmla="*/ 1619794 h 1619794"/>
                  <a:gd name="connsiteX0" fmla="*/ 0 w 918132"/>
                  <a:gd name="connsiteY0" fmla="*/ 0 h 1742958"/>
                  <a:gd name="connsiteX1" fmla="*/ 918132 w 918132"/>
                  <a:gd name="connsiteY1" fmla="*/ 604624 h 1742958"/>
                  <a:gd name="connsiteX2" fmla="*/ 615820 w 918132"/>
                  <a:gd name="connsiteY2" fmla="*/ 1619794 h 1742958"/>
                  <a:gd name="connsiteX3" fmla="*/ 903203 w 918132"/>
                  <a:gd name="connsiteY3" fmla="*/ 1742958 h 1742958"/>
                  <a:gd name="connsiteX0" fmla="*/ 0 w 918132"/>
                  <a:gd name="connsiteY0" fmla="*/ 0 h 1619794"/>
                  <a:gd name="connsiteX1" fmla="*/ 918132 w 918132"/>
                  <a:gd name="connsiteY1" fmla="*/ 604624 h 1619794"/>
                  <a:gd name="connsiteX2" fmla="*/ 615820 w 918132"/>
                  <a:gd name="connsiteY2" fmla="*/ 1619794 h 1619794"/>
                  <a:gd name="connsiteX0" fmla="*/ 0 w 918132"/>
                  <a:gd name="connsiteY0" fmla="*/ 0 h 1795210"/>
                  <a:gd name="connsiteX1" fmla="*/ 918132 w 918132"/>
                  <a:gd name="connsiteY1" fmla="*/ 604624 h 1795210"/>
                  <a:gd name="connsiteX2" fmla="*/ 798700 w 918132"/>
                  <a:gd name="connsiteY2" fmla="*/ 1795210 h 1795210"/>
                  <a:gd name="connsiteX0" fmla="*/ 0 w 918132"/>
                  <a:gd name="connsiteY0" fmla="*/ 0 h 1801732"/>
                  <a:gd name="connsiteX1" fmla="*/ 918132 w 918132"/>
                  <a:gd name="connsiteY1" fmla="*/ 604624 h 1801732"/>
                  <a:gd name="connsiteX2" fmla="*/ 798700 w 918132"/>
                  <a:gd name="connsiteY2" fmla="*/ 1795210 h 1801732"/>
                  <a:gd name="connsiteX0" fmla="*/ 0 w 918132"/>
                  <a:gd name="connsiteY0" fmla="*/ 0 h 1783193"/>
                  <a:gd name="connsiteX1" fmla="*/ 918132 w 918132"/>
                  <a:gd name="connsiteY1" fmla="*/ 604624 h 1783193"/>
                  <a:gd name="connsiteX2" fmla="*/ 802432 w 918132"/>
                  <a:gd name="connsiteY2" fmla="*/ 1776549 h 1783193"/>
                  <a:gd name="connsiteX0" fmla="*/ 0 w 970023"/>
                  <a:gd name="connsiteY0" fmla="*/ 0 h 1781800"/>
                  <a:gd name="connsiteX1" fmla="*/ 918132 w 970023"/>
                  <a:gd name="connsiteY1" fmla="*/ 604624 h 1781800"/>
                  <a:gd name="connsiteX2" fmla="*/ 802432 w 970023"/>
                  <a:gd name="connsiteY2" fmla="*/ 1776549 h 1781800"/>
                  <a:gd name="connsiteX0" fmla="*/ 0 w 995600"/>
                  <a:gd name="connsiteY0" fmla="*/ 0 h 1797121"/>
                  <a:gd name="connsiteX1" fmla="*/ 918132 w 995600"/>
                  <a:gd name="connsiteY1" fmla="*/ 604624 h 1797121"/>
                  <a:gd name="connsiteX2" fmla="*/ 802432 w 995600"/>
                  <a:gd name="connsiteY2" fmla="*/ 1776549 h 1797121"/>
                  <a:gd name="connsiteX0" fmla="*/ 0 w 978136"/>
                  <a:gd name="connsiteY0" fmla="*/ 0 h 1771375"/>
                  <a:gd name="connsiteX1" fmla="*/ 918132 w 978136"/>
                  <a:gd name="connsiteY1" fmla="*/ 604624 h 1771375"/>
                  <a:gd name="connsiteX2" fmla="*/ 750181 w 978136"/>
                  <a:gd name="connsiteY2" fmla="*/ 1750423 h 1771375"/>
                  <a:gd name="connsiteX0" fmla="*/ 0 w 993020"/>
                  <a:gd name="connsiteY0" fmla="*/ 0 h 1783525"/>
                  <a:gd name="connsiteX1" fmla="*/ 918132 w 993020"/>
                  <a:gd name="connsiteY1" fmla="*/ 604624 h 1783525"/>
                  <a:gd name="connsiteX2" fmla="*/ 750181 w 993020"/>
                  <a:gd name="connsiteY2" fmla="*/ 1750423 h 1783525"/>
                  <a:gd name="connsiteX0" fmla="*/ 0 w 956049"/>
                  <a:gd name="connsiteY0" fmla="*/ 0 h 1782420"/>
                  <a:gd name="connsiteX1" fmla="*/ 854684 w 956049"/>
                  <a:gd name="connsiteY1" fmla="*/ 552372 h 1782420"/>
                  <a:gd name="connsiteX2" fmla="*/ 750181 w 956049"/>
                  <a:gd name="connsiteY2" fmla="*/ 1750423 h 1782420"/>
                  <a:gd name="connsiteX0" fmla="*/ 0 w 1024777"/>
                  <a:gd name="connsiteY0" fmla="*/ 0 h 1783888"/>
                  <a:gd name="connsiteX1" fmla="*/ 854684 w 1024777"/>
                  <a:gd name="connsiteY1" fmla="*/ 552372 h 1783888"/>
                  <a:gd name="connsiteX2" fmla="*/ 750181 w 1024777"/>
                  <a:gd name="connsiteY2" fmla="*/ 1750423 h 178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4777" h="1783888">
                    <a:moveTo>
                      <a:pt x="0" y="0"/>
                    </a:moveTo>
                    <a:lnTo>
                      <a:pt x="854684" y="552372"/>
                    </a:lnTo>
                    <a:cubicBezTo>
                      <a:pt x="1134602" y="692953"/>
                      <a:pt x="1047516" y="2008570"/>
                      <a:pt x="750181" y="17504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8" name="任意多边形: 形状 837">
                <a:extLst>
                  <a:ext uri="{FF2B5EF4-FFF2-40B4-BE49-F238E27FC236}">
                    <a16:creationId xmlns:a16="http://schemas.microsoft.com/office/drawing/2014/main" id="{F9AB1B6A-7002-4ABB-B63D-106EB7462C74}"/>
                  </a:ext>
                </a:extLst>
              </p:cNvPr>
              <p:cNvSpPr/>
              <p:nvPr/>
            </p:nvSpPr>
            <p:spPr>
              <a:xfrm>
                <a:off x="3948733" y="1278589"/>
                <a:ext cx="492548" cy="52224"/>
              </a:xfrm>
              <a:custGeom>
                <a:avLst/>
                <a:gdLst>
                  <a:gd name="connsiteX0" fmla="*/ 0 w 2349753"/>
                  <a:gd name="connsiteY0" fmla="*/ 149365 h 255012"/>
                  <a:gd name="connsiteX1" fmla="*/ 102005 w 2349753"/>
                  <a:gd name="connsiteY1" fmla="*/ 255012 h 255012"/>
                  <a:gd name="connsiteX2" fmla="*/ 2349753 w 2349753"/>
                  <a:gd name="connsiteY2" fmla="*/ 76504 h 255012"/>
                  <a:gd name="connsiteX3" fmla="*/ 2251392 w 2349753"/>
                  <a:gd name="connsiteY3" fmla="*/ 0 h 255012"/>
                  <a:gd name="connsiteX4" fmla="*/ 0 w 2349753"/>
                  <a:gd name="connsiteY4" fmla="*/ 149365 h 255012"/>
                  <a:gd name="connsiteX0" fmla="*/ 48275 w 2398028"/>
                  <a:gd name="connsiteY0" fmla="*/ 149365 h 255012"/>
                  <a:gd name="connsiteX1" fmla="*/ 150280 w 2398028"/>
                  <a:gd name="connsiteY1" fmla="*/ 255012 h 255012"/>
                  <a:gd name="connsiteX2" fmla="*/ 2398028 w 2398028"/>
                  <a:gd name="connsiteY2" fmla="*/ 76504 h 255012"/>
                  <a:gd name="connsiteX3" fmla="*/ 2299667 w 2398028"/>
                  <a:gd name="connsiteY3" fmla="*/ 0 h 255012"/>
                  <a:gd name="connsiteX4" fmla="*/ 48275 w 2398028"/>
                  <a:gd name="connsiteY4" fmla="*/ 149365 h 255012"/>
                  <a:gd name="connsiteX0" fmla="*/ 59601 w 2409354"/>
                  <a:gd name="connsiteY0" fmla="*/ 149365 h 256631"/>
                  <a:gd name="connsiteX1" fmla="*/ 161606 w 2409354"/>
                  <a:gd name="connsiteY1" fmla="*/ 255012 h 256631"/>
                  <a:gd name="connsiteX2" fmla="*/ 2409354 w 2409354"/>
                  <a:gd name="connsiteY2" fmla="*/ 76504 h 256631"/>
                  <a:gd name="connsiteX3" fmla="*/ 2310993 w 2409354"/>
                  <a:gd name="connsiteY3" fmla="*/ 0 h 256631"/>
                  <a:gd name="connsiteX4" fmla="*/ 59601 w 2409354"/>
                  <a:gd name="connsiteY4" fmla="*/ 149365 h 256631"/>
                  <a:gd name="connsiteX0" fmla="*/ 59601 w 2409354"/>
                  <a:gd name="connsiteY0" fmla="*/ 149365 h 256024"/>
                  <a:gd name="connsiteX1" fmla="*/ 161606 w 2409354"/>
                  <a:gd name="connsiteY1" fmla="*/ 255012 h 256024"/>
                  <a:gd name="connsiteX2" fmla="*/ 2409354 w 2409354"/>
                  <a:gd name="connsiteY2" fmla="*/ 76504 h 256024"/>
                  <a:gd name="connsiteX3" fmla="*/ 2310993 w 2409354"/>
                  <a:gd name="connsiteY3" fmla="*/ 0 h 256024"/>
                  <a:gd name="connsiteX4" fmla="*/ 59601 w 2409354"/>
                  <a:gd name="connsiteY4" fmla="*/ 149365 h 256024"/>
                  <a:gd name="connsiteX0" fmla="*/ 40339 w 2390092"/>
                  <a:gd name="connsiteY0" fmla="*/ 149365 h 255933"/>
                  <a:gd name="connsiteX1" fmla="*/ 142344 w 2390092"/>
                  <a:gd name="connsiteY1" fmla="*/ 255012 h 255933"/>
                  <a:gd name="connsiteX2" fmla="*/ 2390092 w 2390092"/>
                  <a:gd name="connsiteY2" fmla="*/ 76504 h 255933"/>
                  <a:gd name="connsiteX3" fmla="*/ 2291731 w 2390092"/>
                  <a:gd name="connsiteY3" fmla="*/ 0 h 255933"/>
                  <a:gd name="connsiteX4" fmla="*/ 40339 w 2390092"/>
                  <a:gd name="connsiteY4" fmla="*/ 149365 h 255933"/>
                  <a:gd name="connsiteX0" fmla="*/ 44601 w 2394354"/>
                  <a:gd name="connsiteY0" fmla="*/ 149365 h 255933"/>
                  <a:gd name="connsiteX1" fmla="*/ 146606 w 2394354"/>
                  <a:gd name="connsiteY1" fmla="*/ 255012 h 255933"/>
                  <a:gd name="connsiteX2" fmla="*/ 2394354 w 2394354"/>
                  <a:gd name="connsiteY2" fmla="*/ 76504 h 255933"/>
                  <a:gd name="connsiteX3" fmla="*/ 2295993 w 2394354"/>
                  <a:gd name="connsiteY3" fmla="*/ 0 h 255933"/>
                  <a:gd name="connsiteX4" fmla="*/ 44601 w 2394354"/>
                  <a:gd name="connsiteY4" fmla="*/ 149365 h 255933"/>
                  <a:gd name="connsiteX0" fmla="*/ 44601 w 2413851"/>
                  <a:gd name="connsiteY0" fmla="*/ 149365 h 255933"/>
                  <a:gd name="connsiteX1" fmla="*/ 146606 w 2413851"/>
                  <a:gd name="connsiteY1" fmla="*/ 255012 h 255933"/>
                  <a:gd name="connsiteX2" fmla="*/ 2394354 w 2413851"/>
                  <a:gd name="connsiteY2" fmla="*/ 76504 h 255933"/>
                  <a:gd name="connsiteX3" fmla="*/ 2295993 w 2413851"/>
                  <a:gd name="connsiteY3" fmla="*/ 0 h 255933"/>
                  <a:gd name="connsiteX4" fmla="*/ 44601 w 2413851"/>
                  <a:gd name="connsiteY4" fmla="*/ 149365 h 255933"/>
                  <a:gd name="connsiteX0" fmla="*/ 44601 w 2418440"/>
                  <a:gd name="connsiteY0" fmla="*/ 149853 h 256421"/>
                  <a:gd name="connsiteX1" fmla="*/ 146606 w 2418440"/>
                  <a:gd name="connsiteY1" fmla="*/ 255500 h 256421"/>
                  <a:gd name="connsiteX2" fmla="*/ 2394354 w 2418440"/>
                  <a:gd name="connsiteY2" fmla="*/ 76992 h 256421"/>
                  <a:gd name="connsiteX3" fmla="*/ 2295993 w 2418440"/>
                  <a:gd name="connsiteY3" fmla="*/ 488 h 256421"/>
                  <a:gd name="connsiteX4" fmla="*/ 44601 w 2418440"/>
                  <a:gd name="connsiteY4" fmla="*/ 149853 h 25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8440" h="256421">
                    <a:moveTo>
                      <a:pt x="44601" y="149853"/>
                    </a:moveTo>
                    <a:cubicBezTo>
                      <a:pt x="-52546" y="155924"/>
                      <a:pt x="21528" y="267643"/>
                      <a:pt x="146606" y="255500"/>
                    </a:cubicBezTo>
                    <a:lnTo>
                      <a:pt x="2394354" y="76992"/>
                    </a:lnTo>
                    <a:cubicBezTo>
                      <a:pt x="2463572" y="69706"/>
                      <a:pt x="2368853" y="-6799"/>
                      <a:pt x="2295993" y="488"/>
                    </a:cubicBezTo>
                    <a:lnTo>
                      <a:pt x="44601" y="149853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9" name="任意多边形: 形状 838">
                <a:extLst>
                  <a:ext uri="{FF2B5EF4-FFF2-40B4-BE49-F238E27FC236}">
                    <a16:creationId xmlns:a16="http://schemas.microsoft.com/office/drawing/2014/main" id="{3E702CAF-24D0-4382-9B5C-EBDCD0904EE8}"/>
                  </a:ext>
                </a:extLst>
              </p:cNvPr>
              <p:cNvSpPr/>
              <p:nvPr/>
            </p:nvSpPr>
            <p:spPr>
              <a:xfrm>
                <a:off x="4054499" y="1164329"/>
                <a:ext cx="41266" cy="1325"/>
              </a:xfrm>
              <a:custGeom>
                <a:avLst/>
                <a:gdLst>
                  <a:gd name="connsiteX0" fmla="*/ 194209 w 194209"/>
                  <a:gd name="connsiteY0" fmla="*/ 0 h 8092"/>
                  <a:gd name="connsiteX1" fmla="*/ 0 w 194209"/>
                  <a:gd name="connsiteY1" fmla="*/ 8092 h 8092"/>
                  <a:gd name="connsiteX2" fmla="*/ 0 w 194209"/>
                  <a:gd name="connsiteY2" fmla="*/ 8092 h 8092"/>
                  <a:gd name="connsiteX0" fmla="*/ 10740 w 10740"/>
                  <a:gd name="connsiteY0" fmla="*/ 0 h 10035"/>
                  <a:gd name="connsiteX1" fmla="*/ 740 w 10740"/>
                  <a:gd name="connsiteY1" fmla="*/ 10000 h 10035"/>
                  <a:gd name="connsiteX2" fmla="*/ 740 w 10740"/>
                  <a:gd name="connsiteY2" fmla="*/ 3067 h 10035"/>
                  <a:gd name="connsiteX0" fmla="*/ 10000 w 10000"/>
                  <a:gd name="connsiteY0" fmla="*/ 0 h 10000"/>
                  <a:gd name="connsiteX1" fmla="*/ 0 w 10000"/>
                  <a:gd name="connsiteY1" fmla="*/ 10000 h 10000"/>
                  <a:gd name="connsiteX0" fmla="*/ 10433 w 10433"/>
                  <a:gd name="connsiteY0" fmla="*/ 442 h 1731"/>
                  <a:gd name="connsiteX1" fmla="*/ 0 w 10433"/>
                  <a:gd name="connsiteY1" fmla="*/ 43 h 1731"/>
                  <a:gd name="connsiteX0" fmla="*/ 10000 w 10000"/>
                  <a:gd name="connsiteY0" fmla="*/ 2303 h 22562"/>
                  <a:gd name="connsiteX1" fmla="*/ 0 w 10000"/>
                  <a:gd name="connsiteY1" fmla="*/ -2 h 22562"/>
                  <a:gd name="connsiteX0" fmla="*/ 10000 w 10000"/>
                  <a:gd name="connsiteY0" fmla="*/ 2303 h 46452"/>
                  <a:gd name="connsiteX1" fmla="*/ 0 w 10000"/>
                  <a:gd name="connsiteY1" fmla="*/ -2 h 46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46452">
                    <a:moveTo>
                      <a:pt x="10000" y="2303"/>
                    </a:moveTo>
                    <a:cubicBezTo>
                      <a:pt x="7082" y="81619"/>
                      <a:pt x="2013" y="37088"/>
                      <a:pt x="0" y="-2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40" name="组合 839">
                <a:extLst>
                  <a:ext uri="{FF2B5EF4-FFF2-40B4-BE49-F238E27FC236}">
                    <a16:creationId xmlns:a16="http://schemas.microsoft.com/office/drawing/2014/main" id="{A04E2087-FC1B-424D-94EE-8E00BA1254D7}"/>
                  </a:ext>
                </a:extLst>
              </p:cNvPr>
              <p:cNvGrpSpPr/>
              <p:nvPr/>
            </p:nvGrpSpPr>
            <p:grpSpPr>
              <a:xfrm>
                <a:off x="3635447" y="704849"/>
                <a:ext cx="1002946" cy="570484"/>
                <a:chOff x="3788241" y="4401324"/>
                <a:chExt cx="831893" cy="473188"/>
              </a:xfrm>
            </p:grpSpPr>
            <p:sp>
              <p:nvSpPr>
                <p:cNvPr id="842" name="任意多边形: 形状 841">
                  <a:extLst>
                    <a:ext uri="{FF2B5EF4-FFF2-40B4-BE49-F238E27FC236}">
                      <a16:creationId xmlns:a16="http://schemas.microsoft.com/office/drawing/2014/main" id="{47B7765D-680B-4740-AD43-AB4F43EF8BBE}"/>
                    </a:ext>
                  </a:extLst>
                </p:cNvPr>
                <p:cNvSpPr/>
                <p:nvPr/>
              </p:nvSpPr>
              <p:spPr>
                <a:xfrm>
                  <a:off x="3998810" y="4452683"/>
                  <a:ext cx="363623" cy="185597"/>
                </a:xfrm>
                <a:custGeom>
                  <a:avLst/>
                  <a:gdLst>
                    <a:gd name="connsiteX0" fmla="*/ 704007 w 723749"/>
                    <a:gd name="connsiteY0" fmla="*/ 440693 h 440693"/>
                    <a:gd name="connsiteX1" fmla="*/ 679731 w 723749"/>
                    <a:gd name="connsiteY1" fmla="*/ 278852 h 440693"/>
                    <a:gd name="connsiteX2" fmla="*/ 315589 w 723749"/>
                    <a:gd name="connsiteY2" fmla="*/ 157471 h 440693"/>
                    <a:gd name="connsiteX3" fmla="*/ 121380 w 723749"/>
                    <a:gd name="connsiteY3" fmla="*/ 19907 h 440693"/>
                    <a:gd name="connsiteX4" fmla="*/ 0 w 723749"/>
                    <a:gd name="connsiteY4" fmla="*/ 3723 h 440693"/>
                    <a:gd name="connsiteX0" fmla="*/ 1618407 w 1638149"/>
                    <a:gd name="connsiteY0" fmla="*/ 462082 h 462082"/>
                    <a:gd name="connsiteX1" fmla="*/ 1594131 w 1638149"/>
                    <a:gd name="connsiteY1" fmla="*/ 300241 h 462082"/>
                    <a:gd name="connsiteX2" fmla="*/ 1229989 w 1638149"/>
                    <a:gd name="connsiteY2" fmla="*/ 178860 h 462082"/>
                    <a:gd name="connsiteX3" fmla="*/ 1035780 w 1638149"/>
                    <a:gd name="connsiteY3" fmla="*/ 41296 h 462082"/>
                    <a:gd name="connsiteX4" fmla="*/ 0 w 1638149"/>
                    <a:gd name="connsiteY4" fmla="*/ 836 h 462082"/>
                    <a:gd name="connsiteX0" fmla="*/ 1618407 w 1638149"/>
                    <a:gd name="connsiteY0" fmla="*/ 461276 h 584276"/>
                    <a:gd name="connsiteX1" fmla="*/ 1594131 w 1638149"/>
                    <a:gd name="connsiteY1" fmla="*/ 299435 h 584276"/>
                    <a:gd name="connsiteX2" fmla="*/ 1229989 w 1638149"/>
                    <a:gd name="connsiteY2" fmla="*/ 178054 h 584276"/>
                    <a:gd name="connsiteX3" fmla="*/ 857755 w 1638149"/>
                    <a:gd name="connsiteY3" fmla="*/ 582656 h 584276"/>
                    <a:gd name="connsiteX4" fmla="*/ 0 w 1638149"/>
                    <a:gd name="connsiteY4" fmla="*/ 30 h 584276"/>
                    <a:gd name="connsiteX0" fmla="*/ 1618407 w 1638149"/>
                    <a:gd name="connsiteY0" fmla="*/ 461246 h 583164"/>
                    <a:gd name="connsiteX1" fmla="*/ 1594131 w 1638149"/>
                    <a:gd name="connsiteY1" fmla="*/ 299405 h 583164"/>
                    <a:gd name="connsiteX2" fmla="*/ 1229989 w 1638149"/>
                    <a:gd name="connsiteY2" fmla="*/ 178024 h 583164"/>
                    <a:gd name="connsiteX3" fmla="*/ 857755 w 1638149"/>
                    <a:gd name="connsiteY3" fmla="*/ 582626 h 583164"/>
                    <a:gd name="connsiteX4" fmla="*/ 360826 w 1638149"/>
                    <a:gd name="connsiteY4" fmla="*/ 258429 h 583164"/>
                    <a:gd name="connsiteX5" fmla="*/ 0 w 1638149"/>
                    <a:gd name="connsiteY5" fmla="*/ 0 h 583164"/>
                    <a:gd name="connsiteX0" fmla="*/ 1618407 w 1638149"/>
                    <a:gd name="connsiteY0" fmla="*/ 461246 h 582761"/>
                    <a:gd name="connsiteX1" fmla="*/ 1594131 w 1638149"/>
                    <a:gd name="connsiteY1" fmla="*/ 299405 h 582761"/>
                    <a:gd name="connsiteX2" fmla="*/ 1229989 w 1638149"/>
                    <a:gd name="connsiteY2" fmla="*/ 178024 h 582761"/>
                    <a:gd name="connsiteX3" fmla="*/ 857755 w 1638149"/>
                    <a:gd name="connsiteY3" fmla="*/ 582626 h 582761"/>
                    <a:gd name="connsiteX4" fmla="*/ 377010 w 1638149"/>
                    <a:gd name="connsiteY4" fmla="*/ 128956 h 582761"/>
                    <a:gd name="connsiteX5" fmla="*/ 0 w 1638149"/>
                    <a:gd name="connsiteY5" fmla="*/ 0 h 582761"/>
                    <a:gd name="connsiteX0" fmla="*/ 1625573 w 1645315"/>
                    <a:gd name="connsiteY0" fmla="*/ 359889 h 481404"/>
                    <a:gd name="connsiteX1" fmla="*/ 1601297 w 1645315"/>
                    <a:gd name="connsiteY1" fmla="*/ 198048 h 481404"/>
                    <a:gd name="connsiteX2" fmla="*/ 1237155 w 1645315"/>
                    <a:gd name="connsiteY2" fmla="*/ 76667 h 481404"/>
                    <a:gd name="connsiteX3" fmla="*/ 864921 w 1645315"/>
                    <a:gd name="connsiteY3" fmla="*/ 481269 h 481404"/>
                    <a:gd name="connsiteX4" fmla="*/ 384176 w 1645315"/>
                    <a:gd name="connsiteY4" fmla="*/ 27599 h 481404"/>
                    <a:gd name="connsiteX5" fmla="*/ 0 w 1645315"/>
                    <a:gd name="connsiteY5" fmla="*/ 81145 h 481404"/>
                    <a:gd name="connsiteX0" fmla="*/ 1625573 w 1645315"/>
                    <a:gd name="connsiteY0" fmla="*/ 359889 h 359889"/>
                    <a:gd name="connsiteX1" fmla="*/ 1601297 w 1645315"/>
                    <a:gd name="connsiteY1" fmla="*/ 198048 h 359889"/>
                    <a:gd name="connsiteX2" fmla="*/ 1237155 w 1645315"/>
                    <a:gd name="connsiteY2" fmla="*/ 76667 h 359889"/>
                    <a:gd name="connsiteX3" fmla="*/ 714448 w 1645315"/>
                    <a:gd name="connsiteY3" fmla="*/ 332986 h 359889"/>
                    <a:gd name="connsiteX4" fmla="*/ 384176 w 1645315"/>
                    <a:gd name="connsiteY4" fmla="*/ 27599 h 359889"/>
                    <a:gd name="connsiteX5" fmla="*/ 0 w 1645315"/>
                    <a:gd name="connsiteY5" fmla="*/ 81145 h 359889"/>
                    <a:gd name="connsiteX0" fmla="*/ 1625573 w 1645315"/>
                    <a:gd name="connsiteY0" fmla="*/ 454611 h 454611"/>
                    <a:gd name="connsiteX1" fmla="*/ 1601297 w 1645315"/>
                    <a:gd name="connsiteY1" fmla="*/ 292770 h 454611"/>
                    <a:gd name="connsiteX2" fmla="*/ 1237155 w 1645315"/>
                    <a:gd name="connsiteY2" fmla="*/ 171389 h 454611"/>
                    <a:gd name="connsiteX3" fmla="*/ 714448 w 1645315"/>
                    <a:gd name="connsiteY3" fmla="*/ 427708 h 454611"/>
                    <a:gd name="connsiteX4" fmla="*/ 505987 w 1645315"/>
                    <a:gd name="connsiteY4" fmla="*/ 19663 h 454611"/>
                    <a:gd name="connsiteX5" fmla="*/ 0 w 1645315"/>
                    <a:gd name="connsiteY5" fmla="*/ 175867 h 454611"/>
                    <a:gd name="connsiteX0" fmla="*/ 1625573 w 1645315"/>
                    <a:gd name="connsiteY0" fmla="*/ 455014 h 455014"/>
                    <a:gd name="connsiteX1" fmla="*/ 1601297 w 1645315"/>
                    <a:gd name="connsiteY1" fmla="*/ 293173 h 455014"/>
                    <a:gd name="connsiteX2" fmla="*/ 1237155 w 1645315"/>
                    <a:gd name="connsiteY2" fmla="*/ 171792 h 455014"/>
                    <a:gd name="connsiteX3" fmla="*/ 714448 w 1645315"/>
                    <a:gd name="connsiteY3" fmla="*/ 428111 h 455014"/>
                    <a:gd name="connsiteX4" fmla="*/ 505987 w 1645315"/>
                    <a:gd name="connsiteY4" fmla="*/ 20066 h 455014"/>
                    <a:gd name="connsiteX5" fmla="*/ 0 w 1645315"/>
                    <a:gd name="connsiteY5" fmla="*/ 176270 h 455014"/>
                    <a:gd name="connsiteX0" fmla="*/ 1625573 w 1645315"/>
                    <a:gd name="connsiteY0" fmla="*/ 455014 h 455014"/>
                    <a:gd name="connsiteX1" fmla="*/ 1601297 w 1645315"/>
                    <a:gd name="connsiteY1" fmla="*/ 293173 h 455014"/>
                    <a:gd name="connsiteX2" fmla="*/ 1237155 w 1645315"/>
                    <a:gd name="connsiteY2" fmla="*/ 171792 h 455014"/>
                    <a:gd name="connsiteX3" fmla="*/ 714448 w 1645315"/>
                    <a:gd name="connsiteY3" fmla="*/ 428111 h 455014"/>
                    <a:gd name="connsiteX4" fmla="*/ 577642 w 1645315"/>
                    <a:gd name="connsiteY4" fmla="*/ 20065 h 455014"/>
                    <a:gd name="connsiteX5" fmla="*/ 0 w 1645315"/>
                    <a:gd name="connsiteY5" fmla="*/ 176270 h 455014"/>
                    <a:gd name="connsiteX0" fmla="*/ 1625573 w 1645315"/>
                    <a:gd name="connsiteY0" fmla="*/ 444987 h 444987"/>
                    <a:gd name="connsiteX1" fmla="*/ 1601297 w 1645315"/>
                    <a:gd name="connsiteY1" fmla="*/ 283146 h 444987"/>
                    <a:gd name="connsiteX2" fmla="*/ 1237155 w 1645315"/>
                    <a:gd name="connsiteY2" fmla="*/ 161765 h 444987"/>
                    <a:gd name="connsiteX3" fmla="*/ 714448 w 1645315"/>
                    <a:gd name="connsiteY3" fmla="*/ 418084 h 444987"/>
                    <a:gd name="connsiteX4" fmla="*/ 577642 w 1645315"/>
                    <a:gd name="connsiteY4" fmla="*/ 10038 h 444987"/>
                    <a:gd name="connsiteX5" fmla="*/ 0 w 1645315"/>
                    <a:gd name="connsiteY5" fmla="*/ 166243 h 444987"/>
                    <a:gd name="connsiteX0" fmla="*/ 1625573 w 1645315"/>
                    <a:gd name="connsiteY0" fmla="*/ 444987 h 444987"/>
                    <a:gd name="connsiteX1" fmla="*/ 1601297 w 1645315"/>
                    <a:gd name="connsiteY1" fmla="*/ 283146 h 444987"/>
                    <a:gd name="connsiteX2" fmla="*/ 1237155 w 1645315"/>
                    <a:gd name="connsiteY2" fmla="*/ 161765 h 444987"/>
                    <a:gd name="connsiteX3" fmla="*/ 714448 w 1645315"/>
                    <a:gd name="connsiteY3" fmla="*/ 418084 h 444987"/>
                    <a:gd name="connsiteX4" fmla="*/ 577642 w 1645315"/>
                    <a:gd name="connsiteY4" fmla="*/ 10038 h 444987"/>
                    <a:gd name="connsiteX5" fmla="*/ 0 w 1645315"/>
                    <a:gd name="connsiteY5" fmla="*/ 166243 h 444987"/>
                    <a:gd name="connsiteX0" fmla="*/ 1625573 w 1645315"/>
                    <a:gd name="connsiteY0" fmla="*/ 444987 h 559982"/>
                    <a:gd name="connsiteX1" fmla="*/ 1601297 w 1645315"/>
                    <a:gd name="connsiteY1" fmla="*/ 283146 h 559982"/>
                    <a:gd name="connsiteX2" fmla="*/ 1237155 w 1645315"/>
                    <a:gd name="connsiteY2" fmla="*/ 161765 h 559982"/>
                    <a:gd name="connsiteX3" fmla="*/ 413501 w 1645315"/>
                    <a:gd name="connsiteY3" fmla="*/ 558763 h 559982"/>
                    <a:gd name="connsiteX4" fmla="*/ 577642 w 1645315"/>
                    <a:gd name="connsiteY4" fmla="*/ 10038 h 559982"/>
                    <a:gd name="connsiteX5" fmla="*/ 0 w 1645315"/>
                    <a:gd name="connsiteY5" fmla="*/ 166243 h 559982"/>
                    <a:gd name="connsiteX0" fmla="*/ 1625573 w 1645315"/>
                    <a:gd name="connsiteY0" fmla="*/ 444987 h 444987"/>
                    <a:gd name="connsiteX1" fmla="*/ 1601297 w 1645315"/>
                    <a:gd name="connsiteY1" fmla="*/ 283146 h 444987"/>
                    <a:gd name="connsiteX2" fmla="*/ 1237155 w 1645315"/>
                    <a:gd name="connsiteY2" fmla="*/ 161765 h 444987"/>
                    <a:gd name="connsiteX3" fmla="*/ 1015398 w 1645315"/>
                    <a:gd name="connsiteY3" fmla="*/ 425689 h 444987"/>
                    <a:gd name="connsiteX4" fmla="*/ 577642 w 1645315"/>
                    <a:gd name="connsiteY4" fmla="*/ 10038 h 444987"/>
                    <a:gd name="connsiteX5" fmla="*/ 0 w 1645315"/>
                    <a:gd name="connsiteY5" fmla="*/ 166243 h 444987"/>
                    <a:gd name="connsiteX0" fmla="*/ 1625573 w 1645315"/>
                    <a:gd name="connsiteY0" fmla="*/ 444987 h 444987"/>
                    <a:gd name="connsiteX1" fmla="*/ 1601297 w 1645315"/>
                    <a:gd name="connsiteY1" fmla="*/ 283146 h 444987"/>
                    <a:gd name="connsiteX2" fmla="*/ 1237155 w 1645315"/>
                    <a:gd name="connsiteY2" fmla="*/ 161765 h 444987"/>
                    <a:gd name="connsiteX3" fmla="*/ 1015398 w 1645315"/>
                    <a:gd name="connsiteY3" fmla="*/ 425689 h 444987"/>
                    <a:gd name="connsiteX4" fmla="*/ 577642 w 1645315"/>
                    <a:gd name="connsiteY4" fmla="*/ 10038 h 444987"/>
                    <a:gd name="connsiteX5" fmla="*/ 0 w 1645315"/>
                    <a:gd name="connsiteY5" fmla="*/ 166243 h 444987"/>
                    <a:gd name="connsiteX0" fmla="*/ 1625573 w 1659938"/>
                    <a:gd name="connsiteY0" fmla="*/ 444987 h 444987"/>
                    <a:gd name="connsiteX1" fmla="*/ 1601297 w 1659938"/>
                    <a:gd name="connsiteY1" fmla="*/ 283146 h 444987"/>
                    <a:gd name="connsiteX2" fmla="*/ 1015398 w 1659938"/>
                    <a:gd name="connsiteY2" fmla="*/ 425689 h 444987"/>
                    <a:gd name="connsiteX3" fmla="*/ 577642 w 1659938"/>
                    <a:gd name="connsiteY3" fmla="*/ 10038 h 444987"/>
                    <a:gd name="connsiteX4" fmla="*/ 0 w 1659938"/>
                    <a:gd name="connsiteY4" fmla="*/ 166243 h 444987"/>
                    <a:gd name="connsiteX0" fmla="*/ 1625573 w 1706248"/>
                    <a:gd name="connsiteY0" fmla="*/ 444987 h 501021"/>
                    <a:gd name="connsiteX1" fmla="*/ 1601297 w 1706248"/>
                    <a:gd name="connsiteY1" fmla="*/ 283146 h 501021"/>
                    <a:gd name="connsiteX2" fmla="*/ 1015398 w 1706248"/>
                    <a:gd name="connsiteY2" fmla="*/ 425689 h 501021"/>
                    <a:gd name="connsiteX3" fmla="*/ 577642 w 1706248"/>
                    <a:gd name="connsiteY3" fmla="*/ 10038 h 501021"/>
                    <a:gd name="connsiteX4" fmla="*/ 0 w 1706248"/>
                    <a:gd name="connsiteY4" fmla="*/ 166243 h 501021"/>
                    <a:gd name="connsiteX0" fmla="*/ 1625573 w 1653794"/>
                    <a:gd name="connsiteY0" fmla="*/ 449998 h 449998"/>
                    <a:gd name="connsiteX1" fmla="*/ 1508146 w 1653794"/>
                    <a:gd name="connsiteY1" fmla="*/ 124665 h 449998"/>
                    <a:gd name="connsiteX2" fmla="*/ 1015398 w 1653794"/>
                    <a:gd name="connsiteY2" fmla="*/ 430700 h 449998"/>
                    <a:gd name="connsiteX3" fmla="*/ 577642 w 1653794"/>
                    <a:gd name="connsiteY3" fmla="*/ 15049 h 449998"/>
                    <a:gd name="connsiteX4" fmla="*/ 0 w 1653794"/>
                    <a:gd name="connsiteY4" fmla="*/ 171254 h 449998"/>
                    <a:gd name="connsiteX0" fmla="*/ 1625573 w 1632294"/>
                    <a:gd name="connsiteY0" fmla="*/ 444987 h 444987"/>
                    <a:gd name="connsiteX1" fmla="*/ 1508146 w 1632294"/>
                    <a:gd name="connsiteY1" fmla="*/ 119654 h 444987"/>
                    <a:gd name="connsiteX2" fmla="*/ 1015398 w 1632294"/>
                    <a:gd name="connsiteY2" fmla="*/ 425689 h 444987"/>
                    <a:gd name="connsiteX3" fmla="*/ 577642 w 1632294"/>
                    <a:gd name="connsiteY3" fmla="*/ 10038 h 444987"/>
                    <a:gd name="connsiteX4" fmla="*/ 0 w 1632294"/>
                    <a:gd name="connsiteY4" fmla="*/ 166243 h 444987"/>
                    <a:gd name="connsiteX0" fmla="*/ 1625573 w 1643016"/>
                    <a:gd name="connsiteY0" fmla="*/ 444987 h 444987"/>
                    <a:gd name="connsiteX1" fmla="*/ 1508146 w 1643016"/>
                    <a:gd name="connsiteY1" fmla="*/ 119654 h 444987"/>
                    <a:gd name="connsiteX2" fmla="*/ 1015398 w 1643016"/>
                    <a:gd name="connsiteY2" fmla="*/ 425689 h 444987"/>
                    <a:gd name="connsiteX3" fmla="*/ 577642 w 1643016"/>
                    <a:gd name="connsiteY3" fmla="*/ 10038 h 444987"/>
                    <a:gd name="connsiteX4" fmla="*/ 0 w 1643016"/>
                    <a:gd name="connsiteY4" fmla="*/ 166243 h 444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3016" h="444987">
                      <a:moveTo>
                        <a:pt x="1625573" y="444987"/>
                      </a:moveTo>
                      <a:cubicBezTo>
                        <a:pt x="1645803" y="387668"/>
                        <a:pt x="1681499" y="198913"/>
                        <a:pt x="1508146" y="119654"/>
                      </a:cubicBezTo>
                      <a:cubicBezTo>
                        <a:pt x="1334793" y="40395"/>
                        <a:pt x="1170482" y="443958"/>
                        <a:pt x="1015398" y="425689"/>
                      </a:cubicBezTo>
                      <a:cubicBezTo>
                        <a:pt x="860314" y="407420"/>
                        <a:pt x="727766" y="65318"/>
                        <a:pt x="577642" y="10038"/>
                      </a:cubicBezTo>
                      <a:cubicBezTo>
                        <a:pt x="341532" y="-52846"/>
                        <a:pt x="267934" y="201709"/>
                        <a:pt x="0" y="166243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43" name="组合 842">
                  <a:extLst>
                    <a:ext uri="{FF2B5EF4-FFF2-40B4-BE49-F238E27FC236}">
                      <a16:creationId xmlns:a16="http://schemas.microsoft.com/office/drawing/2014/main" id="{6DEEA462-A0ED-4B3C-9FEB-628F6F330979}"/>
                    </a:ext>
                  </a:extLst>
                </p:cNvPr>
                <p:cNvGrpSpPr/>
                <p:nvPr/>
              </p:nvGrpSpPr>
              <p:grpSpPr>
                <a:xfrm>
                  <a:off x="3788241" y="4401324"/>
                  <a:ext cx="831893" cy="473188"/>
                  <a:chOff x="5063000" y="5575497"/>
                  <a:chExt cx="831893" cy="473188"/>
                </a:xfrm>
              </p:grpSpPr>
              <p:sp>
                <p:nvSpPr>
                  <p:cNvPr id="844" name="任意多边形: 形状 843">
                    <a:extLst>
                      <a:ext uri="{FF2B5EF4-FFF2-40B4-BE49-F238E27FC236}">
                        <a16:creationId xmlns:a16="http://schemas.microsoft.com/office/drawing/2014/main" id="{17B7C73B-609C-4A4F-B4FD-3797C78091D8}"/>
                      </a:ext>
                    </a:extLst>
                  </p:cNvPr>
                  <p:cNvSpPr/>
                  <p:nvPr/>
                </p:nvSpPr>
                <p:spPr>
                  <a:xfrm>
                    <a:off x="5063000" y="5575497"/>
                    <a:ext cx="234323" cy="473188"/>
                  </a:xfrm>
                  <a:custGeom>
                    <a:avLst/>
                    <a:gdLst>
                      <a:gd name="connsiteX0" fmla="*/ 493569 w 1376796"/>
                      <a:gd name="connsiteY0" fmla="*/ 0 h 2826327"/>
                      <a:gd name="connsiteX1" fmla="*/ 431223 w 1376796"/>
                      <a:gd name="connsiteY1" fmla="*/ 98714 h 2826327"/>
                      <a:gd name="connsiteX2" fmla="*/ 0 w 1376796"/>
                      <a:gd name="connsiteY2" fmla="*/ 2493818 h 2826327"/>
                      <a:gd name="connsiteX3" fmla="*/ 93519 w 1376796"/>
                      <a:gd name="connsiteY3" fmla="*/ 2706832 h 2826327"/>
                      <a:gd name="connsiteX4" fmla="*/ 789710 w 1376796"/>
                      <a:gd name="connsiteY4" fmla="*/ 2826327 h 2826327"/>
                      <a:gd name="connsiteX5" fmla="*/ 961160 w 1376796"/>
                      <a:gd name="connsiteY5" fmla="*/ 2722418 h 2826327"/>
                      <a:gd name="connsiteX6" fmla="*/ 1376796 w 1376796"/>
                      <a:gd name="connsiteY6" fmla="*/ 337705 h 2826327"/>
                      <a:gd name="connsiteX7" fmla="*/ 1376796 w 1376796"/>
                      <a:gd name="connsiteY7" fmla="*/ 171450 h 2826327"/>
                      <a:gd name="connsiteX8" fmla="*/ 493569 w 1376796"/>
                      <a:gd name="connsiteY8" fmla="*/ 0 h 2826327"/>
                      <a:gd name="connsiteX0" fmla="*/ 490372 w 1376796"/>
                      <a:gd name="connsiteY0" fmla="*/ 0 h 2819932"/>
                      <a:gd name="connsiteX1" fmla="*/ 431223 w 1376796"/>
                      <a:gd name="connsiteY1" fmla="*/ 92319 h 2819932"/>
                      <a:gd name="connsiteX2" fmla="*/ 0 w 1376796"/>
                      <a:gd name="connsiteY2" fmla="*/ 2487423 h 2819932"/>
                      <a:gd name="connsiteX3" fmla="*/ 93519 w 1376796"/>
                      <a:gd name="connsiteY3" fmla="*/ 2700437 h 2819932"/>
                      <a:gd name="connsiteX4" fmla="*/ 789710 w 1376796"/>
                      <a:gd name="connsiteY4" fmla="*/ 2819932 h 2819932"/>
                      <a:gd name="connsiteX5" fmla="*/ 961160 w 1376796"/>
                      <a:gd name="connsiteY5" fmla="*/ 2716023 h 2819932"/>
                      <a:gd name="connsiteX6" fmla="*/ 1376796 w 1376796"/>
                      <a:gd name="connsiteY6" fmla="*/ 331310 h 2819932"/>
                      <a:gd name="connsiteX7" fmla="*/ 1376796 w 1376796"/>
                      <a:gd name="connsiteY7" fmla="*/ 165055 h 2819932"/>
                      <a:gd name="connsiteX8" fmla="*/ 490372 w 1376796"/>
                      <a:gd name="connsiteY8" fmla="*/ 0 h 2819932"/>
                      <a:gd name="connsiteX0" fmla="*/ 490372 w 1376796"/>
                      <a:gd name="connsiteY0" fmla="*/ 209 h 2820141"/>
                      <a:gd name="connsiteX1" fmla="*/ 431223 w 1376796"/>
                      <a:gd name="connsiteY1" fmla="*/ 92528 h 2820141"/>
                      <a:gd name="connsiteX2" fmla="*/ 0 w 1376796"/>
                      <a:gd name="connsiteY2" fmla="*/ 2487632 h 2820141"/>
                      <a:gd name="connsiteX3" fmla="*/ 93519 w 1376796"/>
                      <a:gd name="connsiteY3" fmla="*/ 2700646 h 2820141"/>
                      <a:gd name="connsiteX4" fmla="*/ 789710 w 1376796"/>
                      <a:gd name="connsiteY4" fmla="*/ 2820141 h 2820141"/>
                      <a:gd name="connsiteX5" fmla="*/ 961160 w 1376796"/>
                      <a:gd name="connsiteY5" fmla="*/ 2716232 h 2820141"/>
                      <a:gd name="connsiteX6" fmla="*/ 1376796 w 1376796"/>
                      <a:gd name="connsiteY6" fmla="*/ 331519 h 2820141"/>
                      <a:gd name="connsiteX7" fmla="*/ 1376796 w 1376796"/>
                      <a:gd name="connsiteY7" fmla="*/ 165264 h 2820141"/>
                      <a:gd name="connsiteX8" fmla="*/ 490372 w 1376796"/>
                      <a:gd name="connsiteY8" fmla="*/ 209 h 2820141"/>
                      <a:gd name="connsiteX0" fmla="*/ 490372 w 1376796"/>
                      <a:gd name="connsiteY0" fmla="*/ 192 h 2820124"/>
                      <a:gd name="connsiteX1" fmla="*/ 431223 w 1376796"/>
                      <a:gd name="connsiteY1" fmla="*/ 92511 h 2820124"/>
                      <a:gd name="connsiteX2" fmla="*/ 0 w 1376796"/>
                      <a:gd name="connsiteY2" fmla="*/ 2487615 h 2820124"/>
                      <a:gd name="connsiteX3" fmla="*/ 93519 w 1376796"/>
                      <a:gd name="connsiteY3" fmla="*/ 2700629 h 2820124"/>
                      <a:gd name="connsiteX4" fmla="*/ 789710 w 1376796"/>
                      <a:gd name="connsiteY4" fmla="*/ 2820124 h 2820124"/>
                      <a:gd name="connsiteX5" fmla="*/ 961160 w 1376796"/>
                      <a:gd name="connsiteY5" fmla="*/ 2716215 h 2820124"/>
                      <a:gd name="connsiteX6" fmla="*/ 1376796 w 1376796"/>
                      <a:gd name="connsiteY6" fmla="*/ 331502 h 2820124"/>
                      <a:gd name="connsiteX7" fmla="*/ 1376796 w 1376796"/>
                      <a:gd name="connsiteY7" fmla="*/ 165247 h 2820124"/>
                      <a:gd name="connsiteX8" fmla="*/ 490372 w 1376796"/>
                      <a:gd name="connsiteY8" fmla="*/ 192 h 2820124"/>
                      <a:gd name="connsiteX0" fmla="*/ 490372 w 1395268"/>
                      <a:gd name="connsiteY0" fmla="*/ 192 h 2820124"/>
                      <a:gd name="connsiteX1" fmla="*/ 431223 w 1395268"/>
                      <a:gd name="connsiteY1" fmla="*/ 92511 h 2820124"/>
                      <a:gd name="connsiteX2" fmla="*/ 0 w 1395268"/>
                      <a:gd name="connsiteY2" fmla="*/ 2487615 h 2820124"/>
                      <a:gd name="connsiteX3" fmla="*/ 93519 w 1395268"/>
                      <a:gd name="connsiteY3" fmla="*/ 2700629 h 2820124"/>
                      <a:gd name="connsiteX4" fmla="*/ 789710 w 1395268"/>
                      <a:gd name="connsiteY4" fmla="*/ 2820124 h 2820124"/>
                      <a:gd name="connsiteX5" fmla="*/ 961160 w 1395268"/>
                      <a:gd name="connsiteY5" fmla="*/ 2716215 h 2820124"/>
                      <a:gd name="connsiteX6" fmla="*/ 1376796 w 1395268"/>
                      <a:gd name="connsiteY6" fmla="*/ 331502 h 2820124"/>
                      <a:gd name="connsiteX7" fmla="*/ 1376796 w 1395268"/>
                      <a:gd name="connsiteY7" fmla="*/ 165247 h 2820124"/>
                      <a:gd name="connsiteX8" fmla="*/ 490372 w 1395268"/>
                      <a:gd name="connsiteY8" fmla="*/ 192 h 2820124"/>
                      <a:gd name="connsiteX0" fmla="*/ 490372 w 1392426"/>
                      <a:gd name="connsiteY0" fmla="*/ 192 h 2820124"/>
                      <a:gd name="connsiteX1" fmla="*/ 431223 w 1392426"/>
                      <a:gd name="connsiteY1" fmla="*/ 92511 h 2820124"/>
                      <a:gd name="connsiteX2" fmla="*/ 0 w 1392426"/>
                      <a:gd name="connsiteY2" fmla="*/ 2487615 h 2820124"/>
                      <a:gd name="connsiteX3" fmla="*/ 93519 w 1392426"/>
                      <a:gd name="connsiteY3" fmla="*/ 2700629 h 2820124"/>
                      <a:gd name="connsiteX4" fmla="*/ 789710 w 1392426"/>
                      <a:gd name="connsiteY4" fmla="*/ 2820124 h 2820124"/>
                      <a:gd name="connsiteX5" fmla="*/ 961160 w 1392426"/>
                      <a:gd name="connsiteY5" fmla="*/ 2716215 h 2820124"/>
                      <a:gd name="connsiteX6" fmla="*/ 1376796 w 1392426"/>
                      <a:gd name="connsiteY6" fmla="*/ 331502 h 2820124"/>
                      <a:gd name="connsiteX7" fmla="*/ 1376796 w 1392426"/>
                      <a:gd name="connsiteY7" fmla="*/ 165247 h 2820124"/>
                      <a:gd name="connsiteX8" fmla="*/ 490372 w 1392426"/>
                      <a:gd name="connsiteY8" fmla="*/ 192 h 2820124"/>
                      <a:gd name="connsiteX0" fmla="*/ 490372 w 1390103"/>
                      <a:gd name="connsiteY0" fmla="*/ 192 h 2820124"/>
                      <a:gd name="connsiteX1" fmla="*/ 431223 w 1390103"/>
                      <a:gd name="connsiteY1" fmla="*/ 92511 h 2820124"/>
                      <a:gd name="connsiteX2" fmla="*/ 0 w 1390103"/>
                      <a:gd name="connsiteY2" fmla="*/ 2487615 h 2820124"/>
                      <a:gd name="connsiteX3" fmla="*/ 93519 w 1390103"/>
                      <a:gd name="connsiteY3" fmla="*/ 2700629 h 2820124"/>
                      <a:gd name="connsiteX4" fmla="*/ 789710 w 1390103"/>
                      <a:gd name="connsiteY4" fmla="*/ 2820124 h 2820124"/>
                      <a:gd name="connsiteX5" fmla="*/ 961160 w 1390103"/>
                      <a:gd name="connsiteY5" fmla="*/ 2716215 h 2820124"/>
                      <a:gd name="connsiteX6" fmla="*/ 1376796 w 1390103"/>
                      <a:gd name="connsiteY6" fmla="*/ 331502 h 2820124"/>
                      <a:gd name="connsiteX7" fmla="*/ 1373598 w 1390103"/>
                      <a:gd name="connsiteY7" fmla="*/ 165247 h 2820124"/>
                      <a:gd name="connsiteX8" fmla="*/ 490372 w 1390103"/>
                      <a:gd name="connsiteY8" fmla="*/ 192 h 2820124"/>
                      <a:gd name="connsiteX0" fmla="*/ 490372 w 1394668"/>
                      <a:gd name="connsiteY0" fmla="*/ 192 h 2820124"/>
                      <a:gd name="connsiteX1" fmla="*/ 431223 w 1394668"/>
                      <a:gd name="connsiteY1" fmla="*/ 92511 h 2820124"/>
                      <a:gd name="connsiteX2" fmla="*/ 0 w 1394668"/>
                      <a:gd name="connsiteY2" fmla="*/ 2487615 h 2820124"/>
                      <a:gd name="connsiteX3" fmla="*/ 93519 w 1394668"/>
                      <a:gd name="connsiteY3" fmla="*/ 2700629 h 2820124"/>
                      <a:gd name="connsiteX4" fmla="*/ 789710 w 1394668"/>
                      <a:gd name="connsiteY4" fmla="*/ 2820124 h 2820124"/>
                      <a:gd name="connsiteX5" fmla="*/ 961160 w 1394668"/>
                      <a:gd name="connsiteY5" fmla="*/ 2716215 h 2820124"/>
                      <a:gd name="connsiteX6" fmla="*/ 1376796 w 1394668"/>
                      <a:gd name="connsiteY6" fmla="*/ 331502 h 2820124"/>
                      <a:gd name="connsiteX7" fmla="*/ 1373598 w 1394668"/>
                      <a:gd name="connsiteY7" fmla="*/ 165247 h 2820124"/>
                      <a:gd name="connsiteX8" fmla="*/ 490372 w 1394668"/>
                      <a:gd name="connsiteY8" fmla="*/ 192 h 2820124"/>
                      <a:gd name="connsiteX0" fmla="*/ 490372 w 1393649"/>
                      <a:gd name="connsiteY0" fmla="*/ 192 h 2820124"/>
                      <a:gd name="connsiteX1" fmla="*/ 431223 w 1393649"/>
                      <a:gd name="connsiteY1" fmla="*/ 92511 h 2820124"/>
                      <a:gd name="connsiteX2" fmla="*/ 0 w 1393649"/>
                      <a:gd name="connsiteY2" fmla="*/ 2487615 h 2820124"/>
                      <a:gd name="connsiteX3" fmla="*/ 93519 w 1393649"/>
                      <a:gd name="connsiteY3" fmla="*/ 2700629 h 2820124"/>
                      <a:gd name="connsiteX4" fmla="*/ 789710 w 1393649"/>
                      <a:gd name="connsiteY4" fmla="*/ 2820124 h 2820124"/>
                      <a:gd name="connsiteX5" fmla="*/ 961160 w 1393649"/>
                      <a:gd name="connsiteY5" fmla="*/ 2716215 h 2820124"/>
                      <a:gd name="connsiteX6" fmla="*/ 1376796 w 1393649"/>
                      <a:gd name="connsiteY6" fmla="*/ 331502 h 2820124"/>
                      <a:gd name="connsiteX7" fmla="*/ 1373598 w 1393649"/>
                      <a:gd name="connsiteY7" fmla="*/ 165247 h 2820124"/>
                      <a:gd name="connsiteX8" fmla="*/ 490372 w 1393649"/>
                      <a:gd name="connsiteY8" fmla="*/ 192 h 2820124"/>
                      <a:gd name="connsiteX0" fmla="*/ 490372 w 1393649"/>
                      <a:gd name="connsiteY0" fmla="*/ 192 h 2820124"/>
                      <a:gd name="connsiteX1" fmla="*/ 431223 w 1393649"/>
                      <a:gd name="connsiteY1" fmla="*/ 92511 h 2820124"/>
                      <a:gd name="connsiteX2" fmla="*/ 0 w 1393649"/>
                      <a:gd name="connsiteY2" fmla="*/ 2487615 h 2820124"/>
                      <a:gd name="connsiteX3" fmla="*/ 93519 w 1393649"/>
                      <a:gd name="connsiteY3" fmla="*/ 2700629 h 2820124"/>
                      <a:gd name="connsiteX4" fmla="*/ 789710 w 1393649"/>
                      <a:gd name="connsiteY4" fmla="*/ 2820124 h 2820124"/>
                      <a:gd name="connsiteX5" fmla="*/ 961160 w 1393649"/>
                      <a:gd name="connsiteY5" fmla="*/ 2716215 h 2820124"/>
                      <a:gd name="connsiteX6" fmla="*/ 1376796 w 1393649"/>
                      <a:gd name="connsiteY6" fmla="*/ 331502 h 2820124"/>
                      <a:gd name="connsiteX7" fmla="*/ 1373598 w 1393649"/>
                      <a:gd name="connsiteY7" fmla="*/ 165247 h 2820124"/>
                      <a:gd name="connsiteX8" fmla="*/ 490372 w 1393649"/>
                      <a:gd name="connsiteY8" fmla="*/ 192 h 2820124"/>
                      <a:gd name="connsiteX0" fmla="*/ 490372 w 1393649"/>
                      <a:gd name="connsiteY0" fmla="*/ 192 h 2821919"/>
                      <a:gd name="connsiteX1" fmla="*/ 431223 w 1393649"/>
                      <a:gd name="connsiteY1" fmla="*/ 92511 h 2821919"/>
                      <a:gd name="connsiteX2" fmla="*/ 0 w 1393649"/>
                      <a:gd name="connsiteY2" fmla="*/ 2487615 h 2821919"/>
                      <a:gd name="connsiteX3" fmla="*/ 93519 w 1393649"/>
                      <a:gd name="connsiteY3" fmla="*/ 2700629 h 2821919"/>
                      <a:gd name="connsiteX4" fmla="*/ 789710 w 1393649"/>
                      <a:gd name="connsiteY4" fmla="*/ 2820124 h 2821919"/>
                      <a:gd name="connsiteX5" fmla="*/ 961160 w 1393649"/>
                      <a:gd name="connsiteY5" fmla="*/ 2716215 h 2821919"/>
                      <a:gd name="connsiteX6" fmla="*/ 1376796 w 1393649"/>
                      <a:gd name="connsiteY6" fmla="*/ 331502 h 2821919"/>
                      <a:gd name="connsiteX7" fmla="*/ 1373598 w 1393649"/>
                      <a:gd name="connsiteY7" fmla="*/ 165247 h 2821919"/>
                      <a:gd name="connsiteX8" fmla="*/ 490372 w 1393649"/>
                      <a:gd name="connsiteY8" fmla="*/ 192 h 2821919"/>
                      <a:gd name="connsiteX0" fmla="*/ 490372 w 1393649"/>
                      <a:gd name="connsiteY0" fmla="*/ 192 h 2821919"/>
                      <a:gd name="connsiteX1" fmla="*/ 431223 w 1393649"/>
                      <a:gd name="connsiteY1" fmla="*/ 92511 h 2821919"/>
                      <a:gd name="connsiteX2" fmla="*/ 0 w 1393649"/>
                      <a:gd name="connsiteY2" fmla="*/ 2487615 h 2821919"/>
                      <a:gd name="connsiteX3" fmla="*/ 93519 w 1393649"/>
                      <a:gd name="connsiteY3" fmla="*/ 2700629 h 2821919"/>
                      <a:gd name="connsiteX4" fmla="*/ 789710 w 1393649"/>
                      <a:gd name="connsiteY4" fmla="*/ 2820124 h 2821919"/>
                      <a:gd name="connsiteX5" fmla="*/ 961160 w 1393649"/>
                      <a:gd name="connsiteY5" fmla="*/ 2716215 h 2821919"/>
                      <a:gd name="connsiteX6" fmla="*/ 1376796 w 1393649"/>
                      <a:gd name="connsiteY6" fmla="*/ 331502 h 2821919"/>
                      <a:gd name="connsiteX7" fmla="*/ 1373598 w 1393649"/>
                      <a:gd name="connsiteY7" fmla="*/ 165247 h 2821919"/>
                      <a:gd name="connsiteX8" fmla="*/ 490372 w 1393649"/>
                      <a:gd name="connsiteY8" fmla="*/ 192 h 2821919"/>
                      <a:gd name="connsiteX0" fmla="*/ 494138 w 1397415"/>
                      <a:gd name="connsiteY0" fmla="*/ 192 h 2821919"/>
                      <a:gd name="connsiteX1" fmla="*/ 434989 w 1397415"/>
                      <a:gd name="connsiteY1" fmla="*/ 92511 h 2821919"/>
                      <a:gd name="connsiteX2" fmla="*/ 3766 w 1397415"/>
                      <a:gd name="connsiteY2" fmla="*/ 2487615 h 2821919"/>
                      <a:gd name="connsiteX3" fmla="*/ 97285 w 1397415"/>
                      <a:gd name="connsiteY3" fmla="*/ 2700629 h 2821919"/>
                      <a:gd name="connsiteX4" fmla="*/ 793476 w 1397415"/>
                      <a:gd name="connsiteY4" fmla="*/ 2820124 h 2821919"/>
                      <a:gd name="connsiteX5" fmla="*/ 964926 w 1397415"/>
                      <a:gd name="connsiteY5" fmla="*/ 2716215 h 2821919"/>
                      <a:gd name="connsiteX6" fmla="*/ 1380562 w 1397415"/>
                      <a:gd name="connsiteY6" fmla="*/ 331502 h 2821919"/>
                      <a:gd name="connsiteX7" fmla="*/ 1377364 w 1397415"/>
                      <a:gd name="connsiteY7" fmla="*/ 165247 h 2821919"/>
                      <a:gd name="connsiteX8" fmla="*/ 494138 w 1397415"/>
                      <a:gd name="connsiteY8" fmla="*/ 192 h 2821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97415" h="2821919">
                        <a:moveTo>
                          <a:pt x="494138" y="192"/>
                        </a:moveTo>
                        <a:cubicBezTo>
                          <a:pt x="464830" y="-4204"/>
                          <a:pt x="445114" y="68133"/>
                          <a:pt x="434989" y="92511"/>
                        </a:cubicBezTo>
                        <a:lnTo>
                          <a:pt x="3766" y="2487615"/>
                        </a:lnTo>
                        <a:cubicBezTo>
                          <a:pt x="-13019" y="2552225"/>
                          <a:pt x="27745" y="2687174"/>
                          <a:pt x="97285" y="2700629"/>
                        </a:cubicBezTo>
                        <a:lnTo>
                          <a:pt x="793476" y="2820124"/>
                        </a:lnTo>
                        <a:cubicBezTo>
                          <a:pt x="853824" y="2833446"/>
                          <a:pt x="949339" y="2770034"/>
                          <a:pt x="964926" y="2716215"/>
                        </a:cubicBezTo>
                        <a:lnTo>
                          <a:pt x="1380562" y="331502"/>
                        </a:lnTo>
                        <a:cubicBezTo>
                          <a:pt x="1393350" y="295268"/>
                          <a:pt x="1412533" y="172706"/>
                          <a:pt x="1377364" y="165247"/>
                        </a:cubicBezTo>
                        <a:lnTo>
                          <a:pt x="494138" y="1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5" name="任意多边形: 形状 844">
                    <a:extLst>
                      <a:ext uri="{FF2B5EF4-FFF2-40B4-BE49-F238E27FC236}">
                        <a16:creationId xmlns:a16="http://schemas.microsoft.com/office/drawing/2014/main" id="{1665E855-A674-4C4E-B68D-9CB3CA76DB7B}"/>
                      </a:ext>
                    </a:extLst>
                  </p:cNvPr>
                  <p:cNvSpPr/>
                  <p:nvPr/>
                </p:nvSpPr>
                <p:spPr>
                  <a:xfrm>
                    <a:off x="5123579" y="5614596"/>
                    <a:ext cx="155064" cy="142146"/>
                  </a:xfrm>
                  <a:custGeom>
                    <a:avLst/>
                    <a:gdLst>
                      <a:gd name="connsiteX0" fmla="*/ 147071 w 936780"/>
                      <a:gd name="connsiteY0" fmla="*/ 0 h 866442"/>
                      <a:gd name="connsiteX1" fmla="*/ 0 w 936780"/>
                      <a:gd name="connsiteY1" fmla="*/ 722568 h 866442"/>
                      <a:gd name="connsiteX2" fmla="*/ 799300 w 936780"/>
                      <a:gd name="connsiteY2" fmla="*/ 866442 h 866442"/>
                      <a:gd name="connsiteX3" fmla="*/ 936780 w 936780"/>
                      <a:gd name="connsiteY3" fmla="*/ 163057 h 866442"/>
                      <a:gd name="connsiteX4" fmla="*/ 147071 w 936780"/>
                      <a:gd name="connsiteY4" fmla="*/ 0 h 866442"/>
                      <a:gd name="connsiteX0" fmla="*/ 147071 w 936968"/>
                      <a:gd name="connsiteY0" fmla="*/ 0 h 866442"/>
                      <a:gd name="connsiteX1" fmla="*/ 0 w 936968"/>
                      <a:gd name="connsiteY1" fmla="*/ 722568 h 866442"/>
                      <a:gd name="connsiteX2" fmla="*/ 799300 w 936968"/>
                      <a:gd name="connsiteY2" fmla="*/ 866442 h 866442"/>
                      <a:gd name="connsiteX3" fmla="*/ 936780 w 936968"/>
                      <a:gd name="connsiteY3" fmla="*/ 163057 h 866442"/>
                      <a:gd name="connsiteX4" fmla="*/ 147071 w 936968"/>
                      <a:gd name="connsiteY4" fmla="*/ 0 h 866442"/>
                      <a:gd name="connsiteX0" fmla="*/ 147071 w 936968"/>
                      <a:gd name="connsiteY0" fmla="*/ 0 h 866442"/>
                      <a:gd name="connsiteX1" fmla="*/ 0 w 936968"/>
                      <a:gd name="connsiteY1" fmla="*/ 722568 h 866442"/>
                      <a:gd name="connsiteX2" fmla="*/ 799300 w 936968"/>
                      <a:gd name="connsiteY2" fmla="*/ 866442 h 866442"/>
                      <a:gd name="connsiteX3" fmla="*/ 936780 w 936968"/>
                      <a:gd name="connsiteY3" fmla="*/ 172648 h 866442"/>
                      <a:gd name="connsiteX4" fmla="*/ 147071 w 936968"/>
                      <a:gd name="connsiteY4" fmla="*/ 0 h 866442"/>
                      <a:gd name="connsiteX0" fmla="*/ 147071 w 936908"/>
                      <a:gd name="connsiteY0" fmla="*/ 4495 h 870937"/>
                      <a:gd name="connsiteX1" fmla="*/ 0 w 936908"/>
                      <a:gd name="connsiteY1" fmla="*/ 727063 h 870937"/>
                      <a:gd name="connsiteX2" fmla="*/ 799300 w 936908"/>
                      <a:gd name="connsiteY2" fmla="*/ 870937 h 870937"/>
                      <a:gd name="connsiteX3" fmla="*/ 936780 w 936908"/>
                      <a:gd name="connsiteY3" fmla="*/ 177143 h 870937"/>
                      <a:gd name="connsiteX4" fmla="*/ 147071 w 936908"/>
                      <a:gd name="connsiteY4" fmla="*/ 4495 h 870937"/>
                      <a:gd name="connsiteX0" fmla="*/ 147071 w 936806"/>
                      <a:gd name="connsiteY0" fmla="*/ 3994 h 870436"/>
                      <a:gd name="connsiteX1" fmla="*/ 0 w 936806"/>
                      <a:gd name="connsiteY1" fmla="*/ 726562 h 870436"/>
                      <a:gd name="connsiteX2" fmla="*/ 799300 w 936806"/>
                      <a:gd name="connsiteY2" fmla="*/ 870436 h 870436"/>
                      <a:gd name="connsiteX3" fmla="*/ 936780 w 936806"/>
                      <a:gd name="connsiteY3" fmla="*/ 176642 h 870436"/>
                      <a:gd name="connsiteX4" fmla="*/ 147071 w 936806"/>
                      <a:gd name="connsiteY4" fmla="*/ 3994 h 870436"/>
                      <a:gd name="connsiteX0" fmla="*/ 147071 w 936806"/>
                      <a:gd name="connsiteY0" fmla="*/ 2139 h 868581"/>
                      <a:gd name="connsiteX1" fmla="*/ 0 w 936806"/>
                      <a:gd name="connsiteY1" fmla="*/ 724707 h 868581"/>
                      <a:gd name="connsiteX2" fmla="*/ 799300 w 936806"/>
                      <a:gd name="connsiteY2" fmla="*/ 868581 h 868581"/>
                      <a:gd name="connsiteX3" fmla="*/ 936780 w 936806"/>
                      <a:gd name="connsiteY3" fmla="*/ 174787 h 868581"/>
                      <a:gd name="connsiteX4" fmla="*/ 147071 w 936806"/>
                      <a:gd name="connsiteY4" fmla="*/ 2139 h 868581"/>
                      <a:gd name="connsiteX0" fmla="*/ 147071 w 936806"/>
                      <a:gd name="connsiteY0" fmla="*/ 2305 h 868747"/>
                      <a:gd name="connsiteX1" fmla="*/ 0 w 936806"/>
                      <a:gd name="connsiteY1" fmla="*/ 724873 h 868747"/>
                      <a:gd name="connsiteX2" fmla="*/ 799300 w 936806"/>
                      <a:gd name="connsiteY2" fmla="*/ 868747 h 868747"/>
                      <a:gd name="connsiteX3" fmla="*/ 936780 w 936806"/>
                      <a:gd name="connsiteY3" fmla="*/ 162164 h 868747"/>
                      <a:gd name="connsiteX4" fmla="*/ 147071 w 936806"/>
                      <a:gd name="connsiteY4" fmla="*/ 2305 h 868747"/>
                      <a:gd name="connsiteX0" fmla="*/ 147071 w 936848"/>
                      <a:gd name="connsiteY0" fmla="*/ 2143 h 868585"/>
                      <a:gd name="connsiteX1" fmla="*/ 0 w 936848"/>
                      <a:gd name="connsiteY1" fmla="*/ 724711 h 868585"/>
                      <a:gd name="connsiteX2" fmla="*/ 799300 w 936848"/>
                      <a:gd name="connsiteY2" fmla="*/ 868585 h 868585"/>
                      <a:gd name="connsiteX3" fmla="*/ 936780 w 936848"/>
                      <a:gd name="connsiteY3" fmla="*/ 162002 h 868585"/>
                      <a:gd name="connsiteX4" fmla="*/ 147071 w 936848"/>
                      <a:gd name="connsiteY4" fmla="*/ 2143 h 868585"/>
                      <a:gd name="connsiteX0" fmla="*/ 143874 w 936848"/>
                      <a:gd name="connsiteY0" fmla="*/ 2223 h 862271"/>
                      <a:gd name="connsiteX1" fmla="*/ 0 w 936848"/>
                      <a:gd name="connsiteY1" fmla="*/ 718397 h 862271"/>
                      <a:gd name="connsiteX2" fmla="*/ 799300 w 936848"/>
                      <a:gd name="connsiteY2" fmla="*/ 862271 h 862271"/>
                      <a:gd name="connsiteX3" fmla="*/ 936780 w 936848"/>
                      <a:gd name="connsiteY3" fmla="*/ 155688 h 862271"/>
                      <a:gd name="connsiteX4" fmla="*/ 143874 w 936848"/>
                      <a:gd name="connsiteY4" fmla="*/ 2223 h 862271"/>
                      <a:gd name="connsiteX0" fmla="*/ 143913 w 936887"/>
                      <a:gd name="connsiteY0" fmla="*/ 2223 h 862271"/>
                      <a:gd name="connsiteX1" fmla="*/ 39 w 936887"/>
                      <a:gd name="connsiteY1" fmla="*/ 718397 h 862271"/>
                      <a:gd name="connsiteX2" fmla="*/ 799339 w 936887"/>
                      <a:gd name="connsiteY2" fmla="*/ 862271 h 862271"/>
                      <a:gd name="connsiteX3" fmla="*/ 936819 w 936887"/>
                      <a:gd name="connsiteY3" fmla="*/ 155688 h 862271"/>
                      <a:gd name="connsiteX4" fmla="*/ 143913 w 936887"/>
                      <a:gd name="connsiteY4" fmla="*/ 2223 h 862271"/>
                      <a:gd name="connsiteX0" fmla="*/ 143901 w 936875"/>
                      <a:gd name="connsiteY0" fmla="*/ 2223 h 863437"/>
                      <a:gd name="connsiteX1" fmla="*/ 27 w 936875"/>
                      <a:gd name="connsiteY1" fmla="*/ 718397 h 863437"/>
                      <a:gd name="connsiteX2" fmla="*/ 799327 w 936875"/>
                      <a:gd name="connsiteY2" fmla="*/ 862271 h 863437"/>
                      <a:gd name="connsiteX3" fmla="*/ 936807 w 936875"/>
                      <a:gd name="connsiteY3" fmla="*/ 155688 h 863437"/>
                      <a:gd name="connsiteX4" fmla="*/ 143901 w 936875"/>
                      <a:gd name="connsiteY4" fmla="*/ 2223 h 863437"/>
                      <a:gd name="connsiteX0" fmla="*/ 143901 w 936875"/>
                      <a:gd name="connsiteY0" fmla="*/ 2223 h 863437"/>
                      <a:gd name="connsiteX1" fmla="*/ 127916 w 936875"/>
                      <a:gd name="connsiteY1" fmla="*/ 66168 h 863437"/>
                      <a:gd name="connsiteX2" fmla="*/ 27 w 936875"/>
                      <a:gd name="connsiteY2" fmla="*/ 718397 h 863437"/>
                      <a:gd name="connsiteX3" fmla="*/ 799327 w 936875"/>
                      <a:gd name="connsiteY3" fmla="*/ 862271 h 863437"/>
                      <a:gd name="connsiteX4" fmla="*/ 936807 w 936875"/>
                      <a:gd name="connsiteY4" fmla="*/ 155688 h 863437"/>
                      <a:gd name="connsiteX5" fmla="*/ 143901 w 936875"/>
                      <a:gd name="connsiteY5" fmla="*/ 2223 h 863437"/>
                      <a:gd name="connsiteX0" fmla="*/ 188662 w 936879"/>
                      <a:gd name="connsiteY0" fmla="*/ 2266 h 860283"/>
                      <a:gd name="connsiteX1" fmla="*/ 127916 w 936879"/>
                      <a:gd name="connsiteY1" fmla="*/ 63014 h 860283"/>
                      <a:gd name="connsiteX2" fmla="*/ 27 w 936879"/>
                      <a:gd name="connsiteY2" fmla="*/ 715243 h 860283"/>
                      <a:gd name="connsiteX3" fmla="*/ 799327 w 936879"/>
                      <a:gd name="connsiteY3" fmla="*/ 859117 h 860283"/>
                      <a:gd name="connsiteX4" fmla="*/ 936807 w 936879"/>
                      <a:gd name="connsiteY4" fmla="*/ 152534 h 860283"/>
                      <a:gd name="connsiteX5" fmla="*/ 188662 w 936879"/>
                      <a:gd name="connsiteY5" fmla="*/ 2266 h 860283"/>
                      <a:gd name="connsiteX0" fmla="*/ 188662 w 936879"/>
                      <a:gd name="connsiteY0" fmla="*/ 3428 h 861445"/>
                      <a:gd name="connsiteX1" fmla="*/ 127916 w 936879"/>
                      <a:gd name="connsiteY1" fmla="*/ 64176 h 861445"/>
                      <a:gd name="connsiteX2" fmla="*/ 27 w 936879"/>
                      <a:gd name="connsiteY2" fmla="*/ 716405 h 861445"/>
                      <a:gd name="connsiteX3" fmla="*/ 799327 w 936879"/>
                      <a:gd name="connsiteY3" fmla="*/ 860279 h 861445"/>
                      <a:gd name="connsiteX4" fmla="*/ 936807 w 936879"/>
                      <a:gd name="connsiteY4" fmla="*/ 153696 h 861445"/>
                      <a:gd name="connsiteX5" fmla="*/ 188662 w 936879"/>
                      <a:gd name="connsiteY5" fmla="*/ 3428 h 861445"/>
                      <a:gd name="connsiteX0" fmla="*/ 188662 w 936883"/>
                      <a:gd name="connsiteY0" fmla="*/ 3428 h 861445"/>
                      <a:gd name="connsiteX1" fmla="*/ 127916 w 936883"/>
                      <a:gd name="connsiteY1" fmla="*/ 64176 h 861445"/>
                      <a:gd name="connsiteX2" fmla="*/ 27 w 936883"/>
                      <a:gd name="connsiteY2" fmla="*/ 716405 h 861445"/>
                      <a:gd name="connsiteX3" fmla="*/ 799327 w 936883"/>
                      <a:gd name="connsiteY3" fmla="*/ 860279 h 861445"/>
                      <a:gd name="connsiteX4" fmla="*/ 936807 w 936883"/>
                      <a:gd name="connsiteY4" fmla="*/ 153696 h 861445"/>
                      <a:gd name="connsiteX5" fmla="*/ 188662 w 936883"/>
                      <a:gd name="connsiteY5" fmla="*/ 3428 h 861445"/>
                      <a:gd name="connsiteX0" fmla="*/ 188662 w 936883"/>
                      <a:gd name="connsiteY0" fmla="*/ 3428 h 861445"/>
                      <a:gd name="connsiteX1" fmla="*/ 127916 w 936883"/>
                      <a:gd name="connsiteY1" fmla="*/ 64176 h 861445"/>
                      <a:gd name="connsiteX2" fmla="*/ 27 w 936883"/>
                      <a:gd name="connsiteY2" fmla="*/ 716405 h 861445"/>
                      <a:gd name="connsiteX3" fmla="*/ 799327 w 936883"/>
                      <a:gd name="connsiteY3" fmla="*/ 860279 h 861445"/>
                      <a:gd name="connsiteX4" fmla="*/ 920822 w 936883"/>
                      <a:gd name="connsiteY4" fmla="*/ 211247 h 861445"/>
                      <a:gd name="connsiteX5" fmla="*/ 936807 w 936883"/>
                      <a:gd name="connsiteY5" fmla="*/ 153696 h 861445"/>
                      <a:gd name="connsiteX6" fmla="*/ 188662 w 936883"/>
                      <a:gd name="connsiteY6" fmla="*/ 3428 h 861445"/>
                      <a:gd name="connsiteX0" fmla="*/ 188662 w 920822"/>
                      <a:gd name="connsiteY0" fmla="*/ 3428 h 861445"/>
                      <a:gd name="connsiteX1" fmla="*/ 127916 w 920822"/>
                      <a:gd name="connsiteY1" fmla="*/ 64176 h 861445"/>
                      <a:gd name="connsiteX2" fmla="*/ 27 w 920822"/>
                      <a:gd name="connsiteY2" fmla="*/ 716405 h 861445"/>
                      <a:gd name="connsiteX3" fmla="*/ 799327 w 920822"/>
                      <a:gd name="connsiteY3" fmla="*/ 860279 h 861445"/>
                      <a:gd name="connsiteX4" fmla="*/ 920822 w 920822"/>
                      <a:gd name="connsiteY4" fmla="*/ 211247 h 861445"/>
                      <a:gd name="connsiteX5" fmla="*/ 879257 w 920822"/>
                      <a:gd name="connsiteY5" fmla="*/ 140907 h 861445"/>
                      <a:gd name="connsiteX6" fmla="*/ 188662 w 920822"/>
                      <a:gd name="connsiteY6" fmla="*/ 3428 h 861445"/>
                      <a:gd name="connsiteX0" fmla="*/ 188662 w 920822"/>
                      <a:gd name="connsiteY0" fmla="*/ 3428 h 861445"/>
                      <a:gd name="connsiteX1" fmla="*/ 127916 w 920822"/>
                      <a:gd name="connsiteY1" fmla="*/ 64176 h 861445"/>
                      <a:gd name="connsiteX2" fmla="*/ 27 w 920822"/>
                      <a:gd name="connsiteY2" fmla="*/ 716405 h 861445"/>
                      <a:gd name="connsiteX3" fmla="*/ 799327 w 920822"/>
                      <a:gd name="connsiteY3" fmla="*/ 860279 h 861445"/>
                      <a:gd name="connsiteX4" fmla="*/ 920822 w 920822"/>
                      <a:gd name="connsiteY4" fmla="*/ 211247 h 861445"/>
                      <a:gd name="connsiteX5" fmla="*/ 879257 w 920822"/>
                      <a:gd name="connsiteY5" fmla="*/ 140907 h 861445"/>
                      <a:gd name="connsiteX6" fmla="*/ 188662 w 920822"/>
                      <a:gd name="connsiteY6" fmla="*/ 3428 h 861445"/>
                      <a:gd name="connsiteX0" fmla="*/ 188662 w 920822"/>
                      <a:gd name="connsiteY0" fmla="*/ 3428 h 861445"/>
                      <a:gd name="connsiteX1" fmla="*/ 127916 w 920822"/>
                      <a:gd name="connsiteY1" fmla="*/ 64176 h 861445"/>
                      <a:gd name="connsiteX2" fmla="*/ 27 w 920822"/>
                      <a:gd name="connsiteY2" fmla="*/ 716405 h 861445"/>
                      <a:gd name="connsiteX3" fmla="*/ 799327 w 920822"/>
                      <a:gd name="connsiteY3" fmla="*/ 860279 h 861445"/>
                      <a:gd name="connsiteX4" fmla="*/ 920822 w 920822"/>
                      <a:gd name="connsiteY4" fmla="*/ 211247 h 861445"/>
                      <a:gd name="connsiteX5" fmla="*/ 879257 w 920822"/>
                      <a:gd name="connsiteY5" fmla="*/ 128118 h 861445"/>
                      <a:gd name="connsiteX6" fmla="*/ 188662 w 920822"/>
                      <a:gd name="connsiteY6" fmla="*/ 3428 h 861445"/>
                      <a:gd name="connsiteX0" fmla="*/ 188662 w 920822"/>
                      <a:gd name="connsiteY0" fmla="*/ 3428 h 861445"/>
                      <a:gd name="connsiteX1" fmla="*/ 127916 w 920822"/>
                      <a:gd name="connsiteY1" fmla="*/ 64176 h 861445"/>
                      <a:gd name="connsiteX2" fmla="*/ 27 w 920822"/>
                      <a:gd name="connsiteY2" fmla="*/ 716405 h 861445"/>
                      <a:gd name="connsiteX3" fmla="*/ 799327 w 920822"/>
                      <a:gd name="connsiteY3" fmla="*/ 860279 h 861445"/>
                      <a:gd name="connsiteX4" fmla="*/ 920822 w 920822"/>
                      <a:gd name="connsiteY4" fmla="*/ 211247 h 861445"/>
                      <a:gd name="connsiteX5" fmla="*/ 879257 w 920822"/>
                      <a:gd name="connsiteY5" fmla="*/ 128118 h 861445"/>
                      <a:gd name="connsiteX6" fmla="*/ 188662 w 920822"/>
                      <a:gd name="connsiteY6" fmla="*/ 3428 h 861445"/>
                      <a:gd name="connsiteX0" fmla="*/ 188662 w 928179"/>
                      <a:gd name="connsiteY0" fmla="*/ 3428 h 861445"/>
                      <a:gd name="connsiteX1" fmla="*/ 127916 w 928179"/>
                      <a:gd name="connsiteY1" fmla="*/ 64176 h 861445"/>
                      <a:gd name="connsiteX2" fmla="*/ 27 w 928179"/>
                      <a:gd name="connsiteY2" fmla="*/ 716405 h 861445"/>
                      <a:gd name="connsiteX3" fmla="*/ 799327 w 928179"/>
                      <a:gd name="connsiteY3" fmla="*/ 860279 h 861445"/>
                      <a:gd name="connsiteX4" fmla="*/ 920822 w 928179"/>
                      <a:gd name="connsiteY4" fmla="*/ 211247 h 861445"/>
                      <a:gd name="connsiteX5" fmla="*/ 879257 w 928179"/>
                      <a:gd name="connsiteY5" fmla="*/ 128118 h 861445"/>
                      <a:gd name="connsiteX6" fmla="*/ 188662 w 928179"/>
                      <a:gd name="connsiteY6" fmla="*/ 3428 h 861445"/>
                      <a:gd name="connsiteX0" fmla="*/ 188662 w 928179"/>
                      <a:gd name="connsiteY0" fmla="*/ 3428 h 861445"/>
                      <a:gd name="connsiteX1" fmla="*/ 127916 w 928179"/>
                      <a:gd name="connsiteY1" fmla="*/ 64176 h 861445"/>
                      <a:gd name="connsiteX2" fmla="*/ 27 w 928179"/>
                      <a:gd name="connsiteY2" fmla="*/ 716405 h 861445"/>
                      <a:gd name="connsiteX3" fmla="*/ 799327 w 928179"/>
                      <a:gd name="connsiteY3" fmla="*/ 860279 h 861445"/>
                      <a:gd name="connsiteX4" fmla="*/ 920822 w 928179"/>
                      <a:gd name="connsiteY4" fmla="*/ 211247 h 861445"/>
                      <a:gd name="connsiteX5" fmla="*/ 879257 w 928179"/>
                      <a:gd name="connsiteY5" fmla="*/ 128118 h 861445"/>
                      <a:gd name="connsiteX6" fmla="*/ 188662 w 928179"/>
                      <a:gd name="connsiteY6" fmla="*/ 3428 h 861445"/>
                      <a:gd name="connsiteX0" fmla="*/ 188662 w 928179"/>
                      <a:gd name="connsiteY0" fmla="*/ 1695 h 859712"/>
                      <a:gd name="connsiteX1" fmla="*/ 127916 w 928179"/>
                      <a:gd name="connsiteY1" fmla="*/ 62443 h 859712"/>
                      <a:gd name="connsiteX2" fmla="*/ 27 w 928179"/>
                      <a:gd name="connsiteY2" fmla="*/ 714672 h 859712"/>
                      <a:gd name="connsiteX3" fmla="*/ 799327 w 928179"/>
                      <a:gd name="connsiteY3" fmla="*/ 858546 h 859712"/>
                      <a:gd name="connsiteX4" fmla="*/ 920822 w 928179"/>
                      <a:gd name="connsiteY4" fmla="*/ 209514 h 859712"/>
                      <a:gd name="connsiteX5" fmla="*/ 879257 w 928179"/>
                      <a:gd name="connsiteY5" fmla="*/ 126385 h 859712"/>
                      <a:gd name="connsiteX6" fmla="*/ 188662 w 928179"/>
                      <a:gd name="connsiteY6" fmla="*/ 1695 h 859712"/>
                      <a:gd name="connsiteX0" fmla="*/ 188662 w 928179"/>
                      <a:gd name="connsiteY0" fmla="*/ 1466 h 869075"/>
                      <a:gd name="connsiteX1" fmla="*/ 127916 w 928179"/>
                      <a:gd name="connsiteY1" fmla="*/ 71806 h 869075"/>
                      <a:gd name="connsiteX2" fmla="*/ 27 w 928179"/>
                      <a:gd name="connsiteY2" fmla="*/ 724035 h 869075"/>
                      <a:gd name="connsiteX3" fmla="*/ 799327 w 928179"/>
                      <a:gd name="connsiteY3" fmla="*/ 867909 h 869075"/>
                      <a:gd name="connsiteX4" fmla="*/ 920822 w 928179"/>
                      <a:gd name="connsiteY4" fmla="*/ 218877 h 869075"/>
                      <a:gd name="connsiteX5" fmla="*/ 879257 w 928179"/>
                      <a:gd name="connsiteY5" fmla="*/ 135748 h 869075"/>
                      <a:gd name="connsiteX6" fmla="*/ 188662 w 928179"/>
                      <a:gd name="connsiteY6" fmla="*/ 1466 h 869075"/>
                      <a:gd name="connsiteX0" fmla="*/ 188662 w 928179"/>
                      <a:gd name="connsiteY0" fmla="*/ 2536 h 870145"/>
                      <a:gd name="connsiteX1" fmla="*/ 127916 w 928179"/>
                      <a:gd name="connsiteY1" fmla="*/ 72876 h 870145"/>
                      <a:gd name="connsiteX2" fmla="*/ 27 w 928179"/>
                      <a:gd name="connsiteY2" fmla="*/ 725105 h 870145"/>
                      <a:gd name="connsiteX3" fmla="*/ 799327 w 928179"/>
                      <a:gd name="connsiteY3" fmla="*/ 868979 h 870145"/>
                      <a:gd name="connsiteX4" fmla="*/ 920822 w 928179"/>
                      <a:gd name="connsiteY4" fmla="*/ 219947 h 870145"/>
                      <a:gd name="connsiteX5" fmla="*/ 879257 w 928179"/>
                      <a:gd name="connsiteY5" fmla="*/ 136818 h 870145"/>
                      <a:gd name="connsiteX6" fmla="*/ 188662 w 928179"/>
                      <a:gd name="connsiteY6" fmla="*/ 2536 h 870145"/>
                      <a:gd name="connsiteX0" fmla="*/ 188662 w 928179"/>
                      <a:gd name="connsiteY0" fmla="*/ 2536 h 870145"/>
                      <a:gd name="connsiteX1" fmla="*/ 127916 w 928179"/>
                      <a:gd name="connsiteY1" fmla="*/ 72876 h 870145"/>
                      <a:gd name="connsiteX2" fmla="*/ 27 w 928179"/>
                      <a:gd name="connsiteY2" fmla="*/ 725105 h 870145"/>
                      <a:gd name="connsiteX3" fmla="*/ 799327 w 928179"/>
                      <a:gd name="connsiteY3" fmla="*/ 868979 h 870145"/>
                      <a:gd name="connsiteX4" fmla="*/ 920822 w 928179"/>
                      <a:gd name="connsiteY4" fmla="*/ 219947 h 870145"/>
                      <a:gd name="connsiteX5" fmla="*/ 879257 w 928179"/>
                      <a:gd name="connsiteY5" fmla="*/ 136818 h 870145"/>
                      <a:gd name="connsiteX6" fmla="*/ 188662 w 928179"/>
                      <a:gd name="connsiteY6" fmla="*/ 2536 h 870145"/>
                      <a:gd name="connsiteX0" fmla="*/ 188662 w 928179"/>
                      <a:gd name="connsiteY0" fmla="*/ 1568 h 869177"/>
                      <a:gd name="connsiteX1" fmla="*/ 127916 w 928179"/>
                      <a:gd name="connsiteY1" fmla="*/ 71908 h 869177"/>
                      <a:gd name="connsiteX2" fmla="*/ 27 w 928179"/>
                      <a:gd name="connsiteY2" fmla="*/ 724137 h 869177"/>
                      <a:gd name="connsiteX3" fmla="*/ 799327 w 928179"/>
                      <a:gd name="connsiteY3" fmla="*/ 868011 h 869177"/>
                      <a:gd name="connsiteX4" fmla="*/ 920822 w 928179"/>
                      <a:gd name="connsiteY4" fmla="*/ 218979 h 869177"/>
                      <a:gd name="connsiteX5" fmla="*/ 879257 w 928179"/>
                      <a:gd name="connsiteY5" fmla="*/ 135850 h 869177"/>
                      <a:gd name="connsiteX6" fmla="*/ 188662 w 928179"/>
                      <a:gd name="connsiteY6" fmla="*/ 1568 h 869177"/>
                      <a:gd name="connsiteX0" fmla="*/ 188662 w 928179"/>
                      <a:gd name="connsiteY0" fmla="*/ 1568 h 869177"/>
                      <a:gd name="connsiteX1" fmla="*/ 127916 w 928179"/>
                      <a:gd name="connsiteY1" fmla="*/ 71908 h 869177"/>
                      <a:gd name="connsiteX2" fmla="*/ 9619 w 928179"/>
                      <a:gd name="connsiteY2" fmla="*/ 660193 h 869177"/>
                      <a:gd name="connsiteX3" fmla="*/ 27 w 928179"/>
                      <a:gd name="connsiteY3" fmla="*/ 724137 h 869177"/>
                      <a:gd name="connsiteX4" fmla="*/ 799327 w 928179"/>
                      <a:gd name="connsiteY4" fmla="*/ 868011 h 869177"/>
                      <a:gd name="connsiteX5" fmla="*/ 920822 w 928179"/>
                      <a:gd name="connsiteY5" fmla="*/ 218979 h 869177"/>
                      <a:gd name="connsiteX6" fmla="*/ 879257 w 928179"/>
                      <a:gd name="connsiteY6" fmla="*/ 135850 h 869177"/>
                      <a:gd name="connsiteX7" fmla="*/ 188662 w 928179"/>
                      <a:gd name="connsiteY7" fmla="*/ 1568 h 869177"/>
                      <a:gd name="connsiteX0" fmla="*/ 188662 w 928179"/>
                      <a:gd name="connsiteY0" fmla="*/ 1568 h 869177"/>
                      <a:gd name="connsiteX1" fmla="*/ 127916 w 928179"/>
                      <a:gd name="connsiteY1" fmla="*/ 71908 h 869177"/>
                      <a:gd name="connsiteX2" fmla="*/ 9619 w 928179"/>
                      <a:gd name="connsiteY2" fmla="*/ 660193 h 869177"/>
                      <a:gd name="connsiteX3" fmla="*/ 27 w 928179"/>
                      <a:gd name="connsiteY3" fmla="*/ 724137 h 869177"/>
                      <a:gd name="connsiteX4" fmla="*/ 799327 w 928179"/>
                      <a:gd name="connsiteY4" fmla="*/ 868011 h 869177"/>
                      <a:gd name="connsiteX5" fmla="*/ 805723 w 928179"/>
                      <a:gd name="connsiteY5" fmla="*/ 804067 h 869177"/>
                      <a:gd name="connsiteX6" fmla="*/ 920822 w 928179"/>
                      <a:gd name="connsiteY6" fmla="*/ 218979 h 869177"/>
                      <a:gd name="connsiteX7" fmla="*/ 879257 w 928179"/>
                      <a:gd name="connsiteY7" fmla="*/ 135850 h 869177"/>
                      <a:gd name="connsiteX8" fmla="*/ 188662 w 928179"/>
                      <a:gd name="connsiteY8" fmla="*/ 1568 h 869177"/>
                      <a:gd name="connsiteX0" fmla="*/ 188662 w 928179"/>
                      <a:gd name="connsiteY0" fmla="*/ 1568 h 868011"/>
                      <a:gd name="connsiteX1" fmla="*/ 127916 w 928179"/>
                      <a:gd name="connsiteY1" fmla="*/ 71908 h 868011"/>
                      <a:gd name="connsiteX2" fmla="*/ 9619 w 928179"/>
                      <a:gd name="connsiteY2" fmla="*/ 660193 h 868011"/>
                      <a:gd name="connsiteX3" fmla="*/ 27 w 928179"/>
                      <a:gd name="connsiteY3" fmla="*/ 724137 h 868011"/>
                      <a:gd name="connsiteX4" fmla="*/ 799327 w 928179"/>
                      <a:gd name="connsiteY4" fmla="*/ 868011 h 868011"/>
                      <a:gd name="connsiteX5" fmla="*/ 805723 w 928179"/>
                      <a:gd name="connsiteY5" fmla="*/ 804067 h 868011"/>
                      <a:gd name="connsiteX6" fmla="*/ 920822 w 928179"/>
                      <a:gd name="connsiteY6" fmla="*/ 218979 h 868011"/>
                      <a:gd name="connsiteX7" fmla="*/ 879257 w 928179"/>
                      <a:gd name="connsiteY7" fmla="*/ 135850 h 868011"/>
                      <a:gd name="connsiteX8" fmla="*/ 188662 w 928179"/>
                      <a:gd name="connsiteY8" fmla="*/ 1568 h 868011"/>
                      <a:gd name="connsiteX0" fmla="*/ 188665 w 928182"/>
                      <a:gd name="connsiteY0" fmla="*/ 1568 h 858419"/>
                      <a:gd name="connsiteX1" fmla="*/ 127919 w 928182"/>
                      <a:gd name="connsiteY1" fmla="*/ 71908 h 858419"/>
                      <a:gd name="connsiteX2" fmla="*/ 9622 w 928182"/>
                      <a:gd name="connsiteY2" fmla="*/ 660193 h 858419"/>
                      <a:gd name="connsiteX3" fmla="*/ 30 w 928182"/>
                      <a:gd name="connsiteY3" fmla="*/ 724137 h 858419"/>
                      <a:gd name="connsiteX4" fmla="*/ 732189 w 928182"/>
                      <a:gd name="connsiteY4" fmla="*/ 858419 h 858419"/>
                      <a:gd name="connsiteX5" fmla="*/ 805726 w 928182"/>
                      <a:gd name="connsiteY5" fmla="*/ 804067 h 858419"/>
                      <a:gd name="connsiteX6" fmla="*/ 920825 w 928182"/>
                      <a:gd name="connsiteY6" fmla="*/ 218979 h 858419"/>
                      <a:gd name="connsiteX7" fmla="*/ 879260 w 928182"/>
                      <a:gd name="connsiteY7" fmla="*/ 135850 h 858419"/>
                      <a:gd name="connsiteX8" fmla="*/ 188665 w 928182"/>
                      <a:gd name="connsiteY8" fmla="*/ 1568 h 858419"/>
                      <a:gd name="connsiteX0" fmla="*/ 188665 w 928182"/>
                      <a:gd name="connsiteY0" fmla="*/ 1568 h 861738"/>
                      <a:gd name="connsiteX1" fmla="*/ 127919 w 928182"/>
                      <a:gd name="connsiteY1" fmla="*/ 71908 h 861738"/>
                      <a:gd name="connsiteX2" fmla="*/ 9622 w 928182"/>
                      <a:gd name="connsiteY2" fmla="*/ 660193 h 861738"/>
                      <a:gd name="connsiteX3" fmla="*/ 30 w 928182"/>
                      <a:gd name="connsiteY3" fmla="*/ 724137 h 861738"/>
                      <a:gd name="connsiteX4" fmla="*/ 732189 w 928182"/>
                      <a:gd name="connsiteY4" fmla="*/ 858419 h 861738"/>
                      <a:gd name="connsiteX5" fmla="*/ 805726 w 928182"/>
                      <a:gd name="connsiteY5" fmla="*/ 804067 h 861738"/>
                      <a:gd name="connsiteX6" fmla="*/ 920825 w 928182"/>
                      <a:gd name="connsiteY6" fmla="*/ 218979 h 861738"/>
                      <a:gd name="connsiteX7" fmla="*/ 879260 w 928182"/>
                      <a:gd name="connsiteY7" fmla="*/ 135850 h 861738"/>
                      <a:gd name="connsiteX8" fmla="*/ 188665 w 928182"/>
                      <a:gd name="connsiteY8" fmla="*/ 1568 h 861738"/>
                      <a:gd name="connsiteX0" fmla="*/ 188665 w 928182"/>
                      <a:gd name="connsiteY0" fmla="*/ 1568 h 858708"/>
                      <a:gd name="connsiteX1" fmla="*/ 127919 w 928182"/>
                      <a:gd name="connsiteY1" fmla="*/ 71908 h 858708"/>
                      <a:gd name="connsiteX2" fmla="*/ 9622 w 928182"/>
                      <a:gd name="connsiteY2" fmla="*/ 660193 h 858708"/>
                      <a:gd name="connsiteX3" fmla="*/ 30 w 928182"/>
                      <a:gd name="connsiteY3" fmla="*/ 724137 h 858708"/>
                      <a:gd name="connsiteX4" fmla="*/ 754569 w 928182"/>
                      <a:gd name="connsiteY4" fmla="*/ 855222 h 858708"/>
                      <a:gd name="connsiteX5" fmla="*/ 805726 w 928182"/>
                      <a:gd name="connsiteY5" fmla="*/ 804067 h 858708"/>
                      <a:gd name="connsiteX6" fmla="*/ 920825 w 928182"/>
                      <a:gd name="connsiteY6" fmla="*/ 218979 h 858708"/>
                      <a:gd name="connsiteX7" fmla="*/ 879260 w 928182"/>
                      <a:gd name="connsiteY7" fmla="*/ 135850 h 858708"/>
                      <a:gd name="connsiteX8" fmla="*/ 188665 w 928182"/>
                      <a:gd name="connsiteY8" fmla="*/ 1568 h 858708"/>
                      <a:gd name="connsiteX0" fmla="*/ 188665 w 928182"/>
                      <a:gd name="connsiteY0" fmla="*/ 1568 h 857744"/>
                      <a:gd name="connsiteX1" fmla="*/ 127919 w 928182"/>
                      <a:gd name="connsiteY1" fmla="*/ 71908 h 857744"/>
                      <a:gd name="connsiteX2" fmla="*/ 9622 w 928182"/>
                      <a:gd name="connsiteY2" fmla="*/ 660193 h 857744"/>
                      <a:gd name="connsiteX3" fmla="*/ 30 w 928182"/>
                      <a:gd name="connsiteY3" fmla="*/ 724137 h 857744"/>
                      <a:gd name="connsiteX4" fmla="*/ 754569 w 928182"/>
                      <a:gd name="connsiteY4" fmla="*/ 855222 h 857744"/>
                      <a:gd name="connsiteX5" fmla="*/ 805726 w 928182"/>
                      <a:gd name="connsiteY5" fmla="*/ 804067 h 857744"/>
                      <a:gd name="connsiteX6" fmla="*/ 920825 w 928182"/>
                      <a:gd name="connsiteY6" fmla="*/ 218979 h 857744"/>
                      <a:gd name="connsiteX7" fmla="*/ 879260 w 928182"/>
                      <a:gd name="connsiteY7" fmla="*/ 135850 h 857744"/>
                      <a:gd name="connsiteX8" fmla="*/ 188665 w 928182"/>
                      <a:gd name="connsiteY8" fmla="*/ 1568 h 857744"/>
                      <a:gd name="connsiteX0" fmla="*/ 188665 w 928182"/>
                      <a:gd name="connsiteY0" fmla="*/ 1568 h 857744"/>
                      <a:gd name="connsiteX1" fmla="*/ 127919 w 928182"/>
                      <a:gd name="connsiteY1" fmla="*/ 71908 h 857744"/>
                      <a:gd name="connsiteX2" fmla="*/ 9622 w 928182"/>
                      <a:gd name="connsiteY2" fmla="*/ 660193 h 857744"/>
                      <a:gd name="connsiteX3" fmla="*/ 30 w 928182"/>
                      <a:gd name="connsiteY3" fmla="*/ 724137 h 857744"/>
                      <a:gd name="connsiteX4" fmla="*/ 754569 w 928182"/>
                      <a:gd name="connsiteY4" fmla="*/ 855222 h 857744"/>
                      <a:gd name="connsiteX5" fmla="*/ 805726 w 928182"/>
                      <a:gd name="connsiteY5" fmla="*/ 804067 h 857744"/>
                      <a:gd name="connsiteX6" fmla="*/ 920825 w 928182"/>
                      <a:gd name="connsiteY6" fmla="*/ 218979 h 857744"/>
                      <a:gd name="connsiteX7" fmla="*/ 879260 w 928182"/>
                      <a:gd name="connsiteY7" fmla="*/ 135850 h 857744"/>
                      <a:gd name="connsiteX8" fmla="*/ 188665 w 928182"/>
                      <a:gd name="connsiteY8" fmla="*/ 1568 h 857744"/>
                      <a:gd name="connsiteX0" fmla="*/ 188665 w 928182"/>
                      <a:gd name="connsiteY0" fmla="*/ 1568 h 858850"/>
                      <a:gd name="connsiteX1" fmla="*/ 127919 w 928182"/>
                      <a:gd name="connsiteY1" fmla="*/ 71908 h 858850"/>
                      <a:gd name="connsiteX2" fmla="*/ 9622 w 928182"/>
                      <a:gd name="connsiteY2" fmla="*/ 660193 h 858850"/>
                      <a:gd name="connsiteX3" fmla="*/ 30 w 928182"/>
                      <a:gd name="connsiteY3" fmla="*/ 724137 h 858850"/>
                      <a:gd name="connsiteX4" fmla="*/ 754569 w 928182"/>
                      <a:gd name="connsiteY4" fmla="*/ 855222 h 858850"/>
                      <a:gd name="connsiteX5" fmla="*/ 805726 w 928182"/>
                      <a:gd name="connsiteY5" fmla="*/ 804067 h 858850"/>
                      <a:gd name="connsiteX6" fmla="*/ 920825 w 928182"/>
                      <a:gd name="connsiteY6" fmla="*/ 218979 h 858850"/>
                      <a:gd name="connsiteX7" fmla="*/ 879260 w 928182"/>
                      <a:gd name="connsiteY7" fmla="*/ 135850 h 858850"/>
                      <a:gd name="connsiteX8" fmla="*/ 188665 w 928182"/>
                      <a:gd name="connsiteY8" fmla="*/ 1568 h 858850"/>
                      <a:gd name="connsiteX0" fmla="*/ 179043 w 918560"/>
                      <a:gd name="connsiteY0" fmla="*/ 1568 h 858850"/>
                      <a:gd name="connsiteX1" fmla="*/ 118297 w 918560"/>
                      <a:gd name="connsiteY1" fmla="*/ 71908 h 858850"/>
                      <a:gd name="connsiteX2" fmla="*/ 0 w 918560"/>
                      <a:gd name="connsiteY2" fmla="*/ 660193 h 858850"/>
                      <a:gd name="connsiteX3" fmla="*/ 47958 w 918560"/>
                      <a:gd name="connsiteY3" fmla="*/ 740123 h 858850"/>
                      <a:gd name="connsiteX4" fmla="*/ 744947 w 918560"/>
                      <a:gd name="connsiteY4" fmla="*/ 855222 h 858850"/>
                      <a:gd name="connsiteX5" fmla="*/ 796104 w 918560"/>
                      <a:gd name="connsiteY5" fmla="*/ 804067 h 858850"/>
                      <a:gd name="connsiteX6" fmla="*/ 911203 w 918560"/>
                      <a:gd name="connsiteY6" fmla="*/ 218979 h 858850"/>
                      <a:gd name="connsiteX7" fmla="*/ 869638 w 918560"/>
                      <a:gd name="connsiteY7" fmla="*/ 135850 h 858850"/>
                      <a:gd name="connsiteX8" fmla="*/ 179043 w 918560"/>
                      <a:gd name="connsiteY8" fmla="*/ 1568 h 858850"/>
                      <a:gd name="connsiteX0" fmla="*/ 179043 w 918560"/>
                      <a:gd name="connsiteY0" fmla="*/ 1568 h 858850"/>
                      <a:gd name="connsiteX1" fmla="*/ 118297 w 918560"/>
                      <a:gd name="connsiteY1" fmla="*/ 71908 h 858850"/>
                      <a:gd name="connsiteX2" fmla="*/ 0 w 918560"/>
                      <a:gd name="connsiteY2" fmla="*/ 660193 h 858850"/>
                      <a:gd name="connsiteX3" fmla="*/ 47958 w 918560"/>
                      <a:gd name="connsiteY3" fmla="*/ 740123 h 858850"/>
                      <a:gd name="connsiteX4" fmla="*/ 744947 w 918560"/>
                      <a:gd name="connsiteY4" fmla="*/ 855222 h 858850"/>
                      <a:gd name="connsiteX5" fmla="*/ 796104 w 918560"/>
                      <a:gd name="connsiteY5" fmla="*/ 804067 h 858850"/>
                      <a:gd name="connsiteX6" fmla="*/ 911203 w 918560"/>
                      <a:gd name="connsiteY6" fmla="*/ 218979 h 858850"/>
                      <a:gd name="connsiteX7" fmla="*/ 869638 w 918560"/>
                      <a:gd name="connsiteY7" fmla="*/ 135850 h 858850"/>
                      <a:gd name="connsiteX8" fmla="*/ 179043 w 918560"/>
                      <a:gd name="connsiteY8" fmla="*/ 1568 h 858850"/>
                      <a:gd name="connsiteX0" fmla="*/ 179043 w 918560"/>
                      <a:gd name="connsiteY0" fmla="*/ 1568 h 858850"/>
                      <a:gd name="connsiteX1" fmla="*/ 118297 w 918560"/>
                      <a:gd name="connsiteY1" fmla="*/ 71908 h 858850"/>
                      <a:gd name="connsiteX2" fmla="*/ 0 w 918560"/>
                      <a:gd name="connsiteY2" fmla="*/ 660193 h 858850"/>
                      <a:gd name="connsiteX3" fmla="*/ 47958 w 918560"/>
                      <a:gd name="connsiteY3" fmla="*/ 740123 h 858850"/>
                      <a:gd name="connsiteX4" fmla="*/ 744947 w 918560"/>
                      <a:gd name="connsiteY4" fmla="*/ 855222 h 858850"/>
                      <a:gd name="connsiteX5" fmla="*/ 796104 w 918560"/>
                      <a:gd name="connsiteY5" fmla="*/ 804067 h 858850"/>
                      <a:gd name="connsiteX6" fmla="*/ 911203 w 918560"/>
                      <a:gd name="connsiteY6" fmla="*/ 218979 h 858850"/>
                      <a:gd name="connsiteX7" fmla="*/ 869638 w 918560"/>
                      <a:gd name="connsiteY7" fmla="*/ 135850 h 858850"/>
                      <a:gd name="connsiteX8" fmla="*/ 179043 w 918560"/>
                      <a:gd name="connsiteY8" fmla="*/ 1568 h 858850"/>
                      <a:gd name="connsiteX0" fmla="*/ 186104 w 925621"/>
                      <a:gd name="connsiteY0" fmla="*/ 1568 h 858850"/>
                      <a:gd name="connsiteX1" fmla="*/ 125358 w 925621"/>
                      <a:gd name="connsiteY1" fmla="*/ 71908 h 858850"/>
                      <a:gd name="connsiteX2" fmla="*/ 7061 w 925621"/>
                      <a:gd name="connsiteY2" fmla="*/ 660193 h 858850"/>
                      <a:gd name="connsiteX3" fmla="*/ 55019 w 925621"/>
                      <a:gd name="connsiteY3" fmla="*/ 740123 h 858850"/>
                      <a:gd name="connsiteX4" fmla="*/ 752008 w 925621"/>
                      <a:gd name="connsiteY4" fmla="*/ 855222 h 858850"/>
                      <a:gd name="connsiteX5" fmla="*/ 803165 w 925621"/>
                      <a:gd name="connsiteY5" fmla="*/ 804067 h 858850"/>
                      <a:gd name="connsiteX6" fmla="*/ 918264 w 925621"/>
                      <a:gd name="connsiteY6" fmla="*/ 218979 h 858850"/>
                      <a:gd name="connsiteX7" fmla="*/ 876699 w 925621"/>
                      <a:gd name="connsiteY7" fmla="*/ 135850 h 858850"/>
                      <a:gd name="connsiteX8" fmla="*/ 186104 w 925621"/>
                      <a:gd name="connsiteY8" fmla="*/ 1568 h 858850"/>
                      <a:gd name="connsiteX0" fmla="*/ 181893 w 921410"/>
                      <a:gd name="connsiteY0" fmla="*/ 1568 h 858850"/>
                      <a:gd name="connsiteX1" fmla="*/ 121147 w 921410"/>
                      <a:gd name="connsiteY1" fmla="*/ 71908 h 858850"/>
                      <a:gd name="connsiteX2" fmla="*/ 2850 w 921410"/>
                      <a:gd name="connsiteY2" fmla="*/ 660193 h 858850"/>
                      <a:gd name="connsiteX3" fmla="*/ 50808 w 921410"/>
                      <a:gd name="connsiteY3" fmla="*/ 740123 h 858850"/>
                      <a:gd name="connsiteX4" fmla="*/ 747797 w 921410"/>
                      <a:gd name="connsiteY4" fmla="*/ 855222 h 858850"/>
                      <a:gd name="connsiteX5" fmla="*/ 798954 w 921410"/>
                      <a:gd name="connsiteY5" fmla="*/ 804067 h 858850"/>
                      <a:gd name="connsiteX6" fmla="*/ 914053 w 921410"/>
                      <a:gd name="connsiteY6" fmla="*/ 218979 h 858850"/>
                      <a:gd name="connsiteX7" fmla="*/ 872488 w 921410"/>
                      <a:gd name="connsiteY7" fmla="*/ 135850 h 858850"/>
                      <a:gd name="connsiteX8" fmla="*/ 181893 w 921410"/>
                      <a:gd name="connsiteY8" fmla="*/ 1568 h 858850"/>
                      <a:gd name="connsiteX0" fmla="*/ 185225 w 924742"/>
                      <a:gd name="connsiteY0" fmla="*/ 1568 h 858850"/>
                      <a:gd name="connsiteX1" fmla="*/ 124479 w 924742"/>
                      <a:gd name="connsiteY1" fmla="*/ 71908 h 858850"/>
                      <a:gd name="connsiteX2" fmla="*/ 6182 w 924742"/>
                      <a:gd name="connsiteY2" fmla="*/ 660193 h 858850"/>
                      <a:gd name="connsiteX3" fmla="*/ 54140 w 924742"/>
                      <a:gd name="connsiteY3" fmla="*/ 740123 h 858850"/>
                      <a:gd name="connsiteX4" fmla="*/ 751129 w 924742"/>
                      <a:gd name="connsiteY4" fmla="*/ 855222 h 858850"/>
                      <a:gd name="connsiteX5" fmla="*/ 802286 w 924742"/>
                      <a:gd name="connsiteY5" fmla="*/ 804067 h 858850"/>
                      <a:gd name="connsiteX6" fmla="*/ 917385 w 924742"/>
                      <a:gd name="connsiteY6" fmla="*/ 218979 h 858850"/>
                      <a:gd name="connsiteX7" fmla="*/ 875820 w 924742"/>
                      <a:gd name="connsiteY7" fmla="*/ 135850 h 858850"/>
                      <a:gd name="connsiteX8" fmla="*/ 185225 w 924742"/>
                      <a:gd name="connsiteY8" fmla="*/ 1568 h 858850"/>
                      <a:gd name="connsiteX0" fmla="*/ 185225 w 924742"/>
                      <a:gd name="connsiteY0" fmla="*/ 2258 h 847703"/>
                      <a:gd name="connsiteX1" fmla="*/ 124479 w 924742"/>
                      <a:gd name="connsiteY1" fmla="*/ 60761 h 847703"/>
                      <a:gd name="connsiteX2" fmla="*/ 6182 w 924742"/>
                      <a:gd name="connsiteY2" fmla="*/ 649046 h 847703"/>
                      <a:gd name="connsiteX3" fmla="*/ 54140 w 924742"/>
                      <a:gd name="connsiteY3" fmla="*/ 728976 h 847703"/>
                      <a:gd name="connsiteX4" fmla="*/ 751129 w 924742"/>
                      <a:gd name="connsiteY4" fmla="*/ 844075 h 847703"/>
                      <a:gd name="connsiteX5" fmla="*/ 802286 w 924742"/>
                      <a:gd name="connsiteY5" fmla="*/ 792920 h 847703"/>
                      <a:gd name="connsiteX6" fmla="*/ 917385 w 924742"/>
                      <a:gd name="connsiteY6" fmla="*/ 207832 h 847703"/>
                      <a:gd name="connsiteX7" fmla="*/ 875820 w 924742"/>
                      <a:gd name="connsiteY7" fmla="*/ 124703 h 847703"/>
                      <a:gd name="connsiteX8" fmla="*/ 185225 w 924742"/>
                      <a:gd name="connsiteY8" fmla="*/ 2258 h 84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742" h="847703">
                        <a:moveTo>
                          <a:pt x="185225" y="2258"/>
                        </a:moveTo>
                        <a:cubicBezTo>
                          <a:pt x="133004" y="-6268"/>
                          <a:pt x="138334" y="8540"/>
                          <a:pt x="124479" y="60761"/>
                        </a:cubicBezTo>
                        <a:lnTo>
                          <a:pt x="6182" y="649046"/>
                        </a:lnTo>
                        <a:cubicBezTo>
                          <a:pt x="-212" y="694872"/>
                          <a:pt x="-16199" y="721517"/>
                          <a:pt x="54140" y="728976"/>
                        </a:cubicBezTo>
                        <a:cubicBezTo>
                          <a:pt x="163910" y="744962"/>
                          <a:pt x="705302" y="840877"/>
                          <a:pt x="751129" y="844075"/>
                        </a:cubicBezTo>
                        <a:cubicBezTo>
                          <a:pt x="801220" y="857930"/>
                          <a:pt x="787365" y="830220"/>
                          <a:pt x="802286" y="792920"/>
                        </a:cubicBezTo>
                        <a:lnTo>
                          <a:pt x="917385" y="207832"/>
                        </a:lnTo>
                        <a:cubicBezTo>
                          <a:pt x="922713" y="160939"/>
                          <a:pt x="944028" y="136427"/>
                          <a:pt x="875820" y="124703"/>
                        </a:cubicBezTo>
                        <a:cubicBezTo>
                          <a:pt x="829993" y="115112"/>
                          <a:pt x="240642" y="8651"/>
                          <a:pt x="185225" y="2258"/>
                        </a:cubicBezTo>
                        <a:close/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6" name="任意多边形: 形状 845">
                    <a:extLst>
                      <a:ext uri="{FF2B5EF4-FFF2-40B4-BE49-F238E27FC236}">
                        <a16:creationId xmlns:a16="http://schemas.microsoft.com/office/drawing/2014/main" id="{888DDCF8-A286-4C06-9CE4-69033672ED4D}"/>
                      </a:ext>
                    </a:extLst>
                  </p:cNvPr>
                  <p:cNvSpPr/>
                  <p:nvPr/>
                </p:nvSpPr>
                <p:spPr>
                  <a:xfrm>
                    <a:off x="5144988" y="5625857"/>
                    <a:ext cx="131885" cy="24661"/>
                  </a:xfrm>
                  <a:custGeom>
                    <a:avLst/>
                    <a:gdLst>
                      <a:gd name="connsiteX0" fmla="*/ 0 w 786512"/>
                      <a:gd name="connsiteY0" fmla="*/ 0 h 147071"/>
                      <a:gd name="connsiteX1" fmla="*/ 786512 w 786512"/>
                      <a:gd name="connsiteY1" fmla="*/ 147071 h 147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86512" h="147071">
                        <a:moveTo>
                          <a:pt x="0" y="0"/>
                        </a:moveTo>
                        <a:lnTo>
                          <a:pt x="786512" y="147071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7" name="任意多边形: 形状 846">
                    <a:extLst>
                      <a:ext uri="{FF2B5EF4-FFF2-40B4-BE49-F238E27FC236}">
                        <a16:creationId xmlns:a16="http://schemas.microsoft.com/office/drawing/2014/main" id="{7EA3A6B1-2A78-4008-B05E-BB261B35F0AF}"/>
                      </a:ext>
                    </a:extLst>
                  </p:cNvPr>
                  <p:cNvSpPr/>
                  <p:nvPr/>
                </p:nvSpPr>
                <p:spPr>
                  <a:xfrm>
                    <a:off x="5125688" y="5722358"/>
                    <a:ext cx="132214" cy="21839"/>
                  </a:xfrm>
                  <a:custGeom>
                    <a:avLst/>
                    <a:gdLst>
                      <a:gd name="connsiteX0" fmla="*/ 0 w 802498"/>
                      <a:gd name="connsiteY0" fmla="*/ 0 h 147072"/>
                      <a:gd name="connsiteX1" fmla="*/ 802498 w 802498"/>
                      <a:gd name="connsiteY1" fmla="*/ 147072 h 147072"/>
                      <a:gd name="connsiteX0" fmla="*/ 0 w 788474"/>
                      <a:gd name="connsiteY0" fmla="*/ 0 h 130242"/>
                      <a:gd name="connsiteX1" fmla="*/ 788474 w 788474"/>
                      <a:gd name="connsiteY1" fmla="*/ 130242 h 130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88474" h="130242">
                        <a:moveTo>
                          <a:pt x="0" y="0"/>
                        </a:moveTo>
                        <a:lnTo>
                          <a:pt x="788474" y="130242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8" name="任意多边形: 形状 847">
                    <a:extLst>
                      <a:ext uri="{FF2B5EF4-FFF2-40B4-BE49-F238E27FC236}">
                        <a16:creationId xmlns:a16="http://schemas.microsoft.com/office/drawing/2014/main" id="{30E4848B-9262-4C88-B48A-EFC15B666414}"/>
                      </a:ext>
                    </a:extLst>
                  </p:cNvPr>
                  <p:cNvSpPr/>
                  <p:nvPr/>
                </p:nvSpPr>
                <p:spPr>
                  <a:xfrm>
                    <a:off x="5132657" y="5603340"/>
                    <a:ext cx="161907" cy="30023"/>
                  </a:xfrm>
                  <a:custGeom>
                    <a:avLst/>
                    <a:gdLst>
                      <a:gd name="connsiteX0" fmla="*/ 0 w 965556"/>
                      <a:gd name="connsiteY0" fmla="*/ 0 h 179044"/>
                      <a:gd name="connsiteX1" fmla="*/ 965556 w 965556"/>
                      <a:gd name="connsiteY1" fmla="*/ 179044 h 179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65556" h="179044">
                        <a:moveTo>
                          <a:pt x="0" y="0"/>
                        </a:moveTo>
                        <a:lnTo>
                          <a:pt x="965556" y="179044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9" name="任意多边形: 形状 848">
                    <a:extLst>
                      <a:ext uri="{FF2B5EF4-FFF2-40B4-BE49-F238E27FC236}">
                        <a16:creationId xmlns:a16="http://schemas.microsoft.com/office/drawing/2014/main" id="{7646922B-8B3B-4273-A7EF-1906A8C4BE56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148609" y="5584185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0" name="任意多边形: 形状 849">
                    <a:extLst>
                      <a:ext uri="{FF2B5EF4-FFF2-40B4-BE49-F238E27FC236}">
                        <a16:creationId xmlns:a16="http://schemas.microsoft.com/office/drawing/2014/main" id="{FCD179EE-491F-440F-9AD0-7B2080A75FDB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158193" y="5585724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1" name="任意多边形: 形状 850">
                    <a:extLst>
                      <a:ext uri="{FF2B5EF4-FFF2-40B4-BE49-F238E27FC236}">
                        <a16:creationId xmlns:a16="http://schemas.microsoft.com/office/drawing/2014/main" id="{8B2DFF5B-2D79-4175-B2E3-D483D650FF03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166977" y="5587613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2" name="任意多边形: 形状 851">
                    <a:extLst>
                      <a:ext uri="{FF2B5EF4-FFF2-40B4-BE49-F238E27FC236}">
                        <a16:creationId xmlns:a16="http://schemas.microsoft.com/office/drawing/2014/main" id="{4B58E334-3C3D-4EA7-94B6-0BDE953259CB}"/>
                      </a:ext>
                    </a:extLst>
                  </p:cNvPr>
                  <p:cNvSpPr/>
                  <p:nvPr/>
                </p:nvSpPr>
                <p:spPr>
                  <a:xfrm rot="21393765">
                    <a:off x="5174963" y="5588976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3" name="任意多边形: 形状 852">
                    <a:extLst>
                      <a:ext uri="{FF2B5EF4-FFF2-40B4-BE49-F238E27FC236}">
                        <a16:creationId xmlns:a16="http://schemas.microsoft.com/office/drawing/2014/main" id="{ED774325-9DED-4228-B1E7-3DE4DEB9578D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255081" y="5602656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4" name="任意多边形: 形状 853">
                    <a:extLst>
                      <a:ext uri="{FF2B5EF4-FFF2-40B4-BE49-F238E27FC236}">
                        <a16:creationId xmlns:a16="http://schemas.microsoft.com/office/drawing/2014/main" id="{D9C35186-C108-4E7E-A59F-8B150BEB5C1C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264664" y="5604195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5" name="任意多边形: 形状 854">
                    <a:extLst>
                      <a:ext uri="{FF2B5EF4-FFF2-40B4-BE49-F238E27FC236}">
                        <a16:creationId xmlns:a16="http://schemas.microsoft.com/office/drawing/2014/main" id="{86A9B91D-E75B-4701-91E9-BEBD177443E2}"/>
                      </a:ext>
                    </a:extLst>
                  </p:cNvPr>
                  <p:cNvSpPr/>
                  <p:nvPr/>
                </p:nvSpPr>
                <p:spPr>
                  <a:xfrm rot="21263372">
                    <a:off x="5273448" y="5606083"/>
                    <a:ext cx="3594" cy="12777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431" h="76200">
                        <a:moveTo>
                          <a:pt x="21431" y="0"/>
                        </a:moveTo>
                        <a:lnTo>
                          <a:pt x="0" y="7620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6" name="任意多边形: 形状 855">
                    <a:extLst>
                      <a:ext uri="{FF2B5EF4-FFF2-40B4-BE49-F238E27FC236}">
                        <a16:creationId xmlns:a16="http://schemas.microsoft.com/office/drawing/2014/main" id="{D4425FAF-6A9A-4F79-85DF-B22A3F066C2B}"/>
                      </a:ext>
                    </a:extLst>
                  </p:cNvPr>
                  <p:cNvSpPr/>
                  <p:nvPr/>
                </p:nvSpPr>
                <p:spPr>
                  <a:xfrm rot="21393765">
                    <a:off x="5282631" y="5607411"/>
                    <a:ext cx="2398" cy="12849"/>
                  </a:xfrm>
                  <a:custGeom>
                    <a:avLst/>
                    <a:gdLst>
                      <a:gd name="connsiteX0" fmla="*/ 21431 w 21431"/>
                      <a:gd name="connsiteY0" fmla="*/ 0 h 76200"/>
                      <a:gd name="connsiteX1" fmla="*/ 0 w 21431"/>
                      <a:gd name="connsiteY1" fmla="*/ 76200 h 76200"/>
                      <a:gd name="connsiteX0" fmla="*/ 14299 w 14299"/>
                      <a:gd name="connsiteY0" fmla="*/ 0 h 76628"/>
                      <a:gd name="connsiteX1" fmla="*/ 0 w 14299"/>
                      <a:gd name="connsiteY1" fmla="*/ 76628 h 76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299" h="76628">
                        <a:moveTo>
                          <a:pt x="14299" y="0"/>
                        </a:moveTo>
                        <a:lnTo>
                          <a:pt x="0" y="76628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7" name="矩形: 圆角 856">
                    <a:extLst>
                      <a:ext uri="{FF2B5EF4-FFF2-40B4-BE49-F238E27FC236}">
                        <a16:creationId xmlns:a16="http://schemas.microsoft.com/office/drawing/2014/main" id="{2C611F04-9BC2-4D42-AE01-0B5FFC56540C}"/>
                      </a:ext>
                    </a:extLst>
                  </p:cNvPr>
                  <p:cNvSpPr/>
                  <p:nvPr/>
                </p:nvSpPr>
                <p:spPr>
                  <a:xfrm rot="656007">
                    <a:off x="5146658" y="5823752"/>
                    <a:ext cx="53773" cy="22760"/>
                  </a:xfrm>
                  <a:prstGeom prst="roundRect">
                    <a:avLst>
                      <a:gd name="adj" fmla="val 34928"/>
                    </a:avLst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8" name="任意多边形: 形状 857">
                    <a:extLst>
                      <a:ext uri="{FF2B5EF4-FFF2-40B4-BE49-F238E27FC236}">
                        <a16:creationId xmlns:a16="http://schemas.microsoft.com/office/drawing/2014/main" id="{4351A862-2365-43A4-895E-70B4BDCAC3AE}"/>
                      </a:ext>
                    </a:extLst>
                  </p:cNvPr>
                  <p:cNvSpPr/>
                  <p:nvPr/>
                </p:nvSpPr>
                <p:spPr>
                  <a:xfrm>
                    <a:off x="5124786" y="5764863"/>
                    <a:ext cx="23517" cy="21635"/>
                  </a:xfrm>
                  <a:custGeom>
                    <a:avLst/>
                    <a:gdLst>
                      <a:gd name="connsiteX0" fmla="*/ 22440 w 140246"/>
                      <a:gd name="connsiteY0" fmla="*/ 0 h 129025"/>
                      <a:gd name="connsiteX1" fmla="*/ 0 w 140246"/>
                      <a:gd name="connsiteY1" fmla="*/ 103781 h 129025"/>
                      <a:gd name="connsiteX2" fmla="*/ 137441 w 140246"/>
                      <a:gd name="connsiteY2" fmla="*/ 129025 h 129025"/>
                      <a:gd name="connsiteX3" fmla="*/ 140246 w 140246"/>
                      <a:gd name="connsiteY3" fmla="*/ 33659 h 129025"/>
                      <a:gd name="connsiteX4" fmla="*/ 22440 w 140246"/>
                      <a:gd name="connsiteY4" fmla="*/ 0 h 129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246" h="129025">
                        <a:moveTo>
                          <a:pt x="22440" y="0"/>
                        </a:moveTo>
                        <a:lnTo>
                          <a:pt x="0" y="103781"/>
                        </a:lnTo>
                        <a:lnTo>
                          <a:pt x="137441" y="129025"/>
                        </a:lnTo>
                        <a:lnTo>
                          <a:pt x="140246" y="33659"/>
                        </a:lnTo>
                        <a:lnTo>
                          <a:pt x="22440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9" name="任意多边形: 形状 858">
                    <a:extLst>
                      <a:ext uri="{FF2B5EF4-FFF2-40B4-BE49-F238E27FC236}">
                        <a16:creationId xmlns:a16="http://schemas.microsoft.com/office/drawing/2014/main" id="{313800B5-620E-47F4-B1FC-DDE2EB51448F}"/>
                      </a:ext>
                    </a:extLst>
                  </p:cNvPr>
                  <p:cNvSpPr/>
                  <p:nvPr/>
                </p:nvSpPr>
                <p:spPr>
                  <a:xfrm>
                    <a:off x="5215713" y="5781798"/>
                    <a:ext cx="25639" cy="21162"/>
                  </a:xfrm>
                  <a:custGeom>
                    <a:avLst/>
                    <a:gdLst>
                      <a:gd name="connsiteX0" fmla="*/ 39269 w 131831"/>
                      <a:gd name="connsiteY0" fmla="*/ 0 h 115001"/>
                      <a:gd name="connsiteX1" fmla="*/ 0 w 131831"/>
                      <a:gd name="connsiteY1" fmla="*/ 86952 h 115001"/>
                      <a:gd name="connsiteX2" fmla="*/ 115001 w 131831"/>
                      <a:gd name="connsiteY2" fmla="*/ 115001 h 115001"/>
                      <a:gd name="connsiteX3" fmla="*/ 131831 w 131831"/>
                      <a:gd name="connsiteY3" fmla="*/ 28049 h 115001"/>
                      <a:gd name="connsiteX4" fmla="*/ 39269 w 131831"/>
                      <a:gd name="connsiteY4" fmla="*/ 0 h 115001"/>
                      <a:gd name="connsiteX0" fmla="*/ 33740 w 131831"/>
                      <a:gd name="connsiteY0" fmla="*/ 0 h 108185"/>
                      <a:gd name="connsiteX1" fmla="*/ 0 w 131831"/>
                      <a:gd name="connsiteY1" fmla="*/ 80136 h 108185"/>
                      <a:gd name="connsiteX2" fmla="*/ 115001 w 131831"/>
                      <a:gd name="connsiteY2" fmla="*/ 108185 h 108185"/>
                      <a:gd name="connsiteX3" fmla="*/ 131831 w 131831"/>
                      <a:gd name="connsiteY3" fmla="*/ 21233 h 108185"/>
                      <a:gd name="connsiteX4" fmla="*/ 33740 w 131831"/>
                      <a:gd name="connsiteY4" fmla="*/ 0 h 108185"/>
                      <a:gd name="connsiteX0" fmla="*/ 53090 w 151181"/>
                      <a:gd name="connsiteY0" fmla="*/ 0 h 108185"/>
                      <a:gd name="connsiteX1" fmla="*/ 0 w 151181"/>
                      <a:gd name="connsiteY1" fmla="*/ 82408 h 108185"/>
                      <a:gd name="connsiteX2" fmla="*/ 134351 w 151181"/>
                      <a:gd name="connsiteY2" fmla="*/ 108185 h 108185"/>
                      <a:gd name="connsiteX3" fmla="*/ 151181 w 151181"/>
                      <a:gd name="connsiteY3" fmla="*/ 21233 h 108185"/>
                      <a:gd name="connsiteX4" fmla="*/ 53090 w 151181"/>
                      <a:gd name="connsiteY4" fmla="*/ 0 h 108185"/>
                      <a:gd name="connsiteX0" fmla="*/ 42033 w 151181"/>
                      <a:gd name="connsiteY0" fmla="*/ 0 h 108185"/>
                      <a:gd name="connsiteX1" fmla="*/ 0 w 151181"/>
                      <a:gd name="connsiteY1" fmla="*/ 82408 h 108185"/>
                      <a:gd name="connsiteX2" fmla="*/ 134351 w 151181"/>
                      <a:gd name="connsiteY2" fmla="*/ 108185 h 108185"/>
                      <a:gd name="connsiteX3" fmla="*/ 151181 w 151181"/>
                      <a:gd name="connsiteY3" fmla="*/ 21233 h 108185"/>
                      <a:gd name="connsiteX4" fmla="*/ 42033 w 151181"/>
                      <a:gd name="connsiteY4" fmla="*/ 0 h 108185"/>
                      <a:gd name="connsiteX0" fmla="*/ 42033 w 159474"/>
                      <a:gd name="connsiteY0" fmla="*/ 0 h 108185"/>
                      <a:gd name="connsiteX1" fmla="*/ 0 w 159474"/>
                      <a:gd name="connsiteY1" fmla="*/ 82408 h 108185"/>
                      <a:gd name="connsiteX2" fmla="*/ 134351 w 159474"/>
                      <a:gd name="connsiteY2" fmla="*/ 108185 h 108185"/>
                      <a:gd name="connsiteX3" fmla="*/ 159474 w 159474"/>
                      <a:gd name="connsiteY3" fmla="*/ 23505 h 108185"/>
                      <a:gd name="connsiteX4" fmla="*/ 42033 w 159474"/>
                      <a:gd name="connsiteY4" fmla="*/ 0 h 108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474" h="108185">
                        <a:moveTo>
                          <a:pt x="42033" y="0"/>
                        </a:moveTo>
                        <a:lnTo>
                          <a:pt x="0" y="82408"/>
                        </a:lnTo>
                        <a:lnTo>
                          <a:pt x="134351" y="108185"/>
                        </a:lnTo>
                        <a:lnTo>
                          <a:pt x="159474" y="23505"/>
                        </a:lnTo>
                        <a:lnTo>
                          <a:pt x="420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0" name="任意多边形: 形状 859">
                    <a:extLst>
                      <a:ext uri="{FF2B5EF4-FFF2-40B4-BE49-F238E27FC236}">
                        <a16:creationId xmlns:a16="http://schemas.microsoft.com/office/drawing/2014/main" id="{F2725651-65CE-49E8-B1A1-6FD72342A01E}"/>
                      </a:ext>
                    </a:extLst>
                  </p:cNvPr>
                  <p:cNvSpPr/>
                  <p:nvPr/>
                </p:nvSpPr>
                <p:spPr>
                  <a:xfrm>
                    <a:off x="5168675" y="5772055"/>
                    <a:ext cx="29777" cy="21777"/>
                  </a:xfrm>
                  <a:custGeom>
                    <a:avLst/>
                    <a:gdLst>
                      <a:gd name="connsiteX0" fmla="*/ 45057 w 174928"/>
                      <a:gd name="connsiteY0" fmla="*/ 0 h 129872"/>
                      <a:gd name="connsiteX1" fmla="*/ 0 w 174928"/>
                      <a:gd name="connsiteY1" fmla="*/ 29155 h 129872"/>
                      <a:gd name="connsiteX2" fmla="*/ 13252 w 174928"/>
                      <a:gd name="connsiteY2" fmla="*/ 116620 h 129872"/>
                      <a:gd name="connsiteX3" fmla="*/ 145774 w 174928"/>
                      <a:gd name="connsiteY3" fmla="*/ 129872 h 129872"/>
                      <a:gd name="connsiteX4" fmla="*/ 174928 w 174928"/>
                      <a:gd name="connsiteY4" fmla="*/ 37107 h 129872"/>
                      <a:gd name="connsiteX5" fmla="*/ 45057 w 174928"/>
                      <a:gd name="connsiteY5" fmla="*/ 0 h 129872"/>
                      <a:gd name="connsiteX0" fmla="*/ 45057 w 177579"/>
                      <a:gd name="connsiteY0" fmla="*/ 0 h 129872"/>
                      <a:gd name="connsiteX1" fmla="*/ 0 w 177579"/>
                      <a:gd name="connsiteY1" fmla="*/ 29155 h 129872"/>
                      <a:gd name="connsiteX2" fmla="*/ 13252 w 177579"/>
                      <a:gd name="connsiteY2" fmla="*/ 116620 h 129872"/>
                      <a:gd name="connsiteX3" fmla="*/ 145774 w 177579"/>
                      <a:gd name="connsiteY3" fmla="*/ 129872 h 129872"/>
                      <a:gd name="connsiteX4" fmla="*/ 177579 w 177579"/>
                      <a:gd name="connsiteY4" fmla="*/ 29156 h 129872"/>
                      <a:gd name="connsiteX5" fmla="*/ 45057 w 177579"/>
                      <a:gd name="connsiteY5" fmla="*/ 0 h 129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7579" h="129872">
                        <a:moveTo>
                          <a:pt x="45057" y="0"/>
                        </a:moveTo>
                        <a:lnTo>
                          <a:pt x="0" y="29155"/>
                        </a:lnTo>
                        <a:lnTo>
                          <a:pt x="13252" y="116620"/>
                        </a:lnTo>
                        <a:lnTo>
                          <a:pt x="145774" y="129872"/>
                        </a:lnTo>
                        <a:lnTo>
                          <a:pt x="177579" y="29156"/>
                        </a:lnTo>
                        <a:lnTo>
                          <a:pt x="45057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1" name="椭圆 860">
                    <a:extLst>
                      <a:ext uri="{FF2B5EF4-FFF2-40B4-BE49-F238E27FC236}">
                        <a16:creationId xmlns:a16="http://schemas.microsoft.com/office/drawing/2014/main" id="{900A0FCE-29F6-419D-84DB-42DCB44F9B40}"/>
                      </a:ext>
                    </a:extLst>
                  </p:cNvPr>
                  <p:cNvSpPr/>
                  <p:nvPr/>
                </p:nvSpPr>
                <p:spPr>
                  <a:xfrm>
                    <a:off x="5097435" y="5859164"/>
                    <a:ext cx="38666" cy="38666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2" name="椭圆 861">
                    <a:extLst>
                      <a:ext uri="{FF2B5EF4-FFF2-40B4-BE49-F238E27FC236}">
                        <a16:creationId xmlns:a16="http://schemas.microsoft.com/office/drawing/2014/main" id="{AF73A4B3-53FF-476A-85CB-B96C7A852226}"/>
                      </a:ext>
                    </a:extLst>
                  </p:cNvPr>
                  <p:cNvSpPr/>
                  <p:nvPr/>
                </p:nvSpPr>
                <p:spPr>
                  <a:xfrm>
                    <a:off x="5195077" y="5878287"/>
                    <a:ext cx="34347" cy="3434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3" name="椭圆 862">
                    <a:extLst>
                      <a:ext uri="{FF2B5EF4-FFF2-40B4-BE49-F238E27FC236}">
                        <a16:creationId xmlns:a16="http://schemas.microsoft.com/office/drawing/2014/main" id="{94F3C4B2-CC84-48A2-821F-7CEEB66430FB}"/>
                      </a:ext>
                    </a:extLst>
                  </p:cNvPr>
                  <p:cNvSpPr/>
                  <p:nvPr/>
                </p:nvSpPr>
                <p:spPr>
                  <a:xfrm>
                    <a:off x="5093955" y="5920715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4" name="椭圆 863">
                    <a:extLst>
                      <a:ext uri="{FF2B5EF4-FFF2-40B4-BE49-F238E27FC236}">
                        <a16:creationId xmlns:a16="http://schemas.microsoft.com/office/drawing/2014/main" id="{3F07FA9E-EFF8-4105-BE83-133827C4E814}"/>
                      </a:ext>
                    </a:extLst>
                  </p:cNvPr>
                  <p:cNvSpPr/>
                  <p:nvPr/>
                </p:nvSpPr>
                <p:spPr>
                  <a:xfrm>
                    <a:off x="5142190" y="5929139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5" name="椭圆 864">
                    <a:extLst>
                      <a:ext uri="{FF2B5EF4-FFF2-40B4-BE49-F238E27FC236}">
                        <a16:creationId xmlns:a16="http://schemas.microsoft.com/office/drawing/2014/main" id="{F5DF932A-A2AA-438D-9A16-D8A55BE6D3A4}"/>
                      </a:ext>
                    </a:extLst>
                  </p:cNvPr>
                  <p:cNvSpPr/>
                  <p:nvPr/>
                </p:nvSpPr>
                <p:spPr>
                  <a:xfrm>
                    <a:off x="5188611" y="5937895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6" name="椭圆 865">
                    <a:extLst>
                      <a:ext uri="{FF2B5EF4-FFF2-40B4-BE49-F238E27FC236}">
                        <a16:creationId xmlns:a16="http://schemas.microsoft.com/office/drawing/2014/main" id="{EC163305-C03C-47E4-9B96-F99069B14773}"/>
                      </a:ext>
                    </a:extLst>
                  </p:cNvPr>
                  <p:cNvSpPr/>
                  <p:nvPr/>
                </p:nvSpPr>
                <p:spPr>
                  <a:xfrm>
                    <a:off x="5086390" y="5961351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7" name="椭圆 866">
                    <a:extLst>
                      <a:ext uri="{FF2B5EF4-FFF2-40B4-BE49-F238E27FC236}">
                        <a16:creationId xmlns:a16="http://schemas.microsoft.com/office/drawing/2014/main" id="{89D90EAD-A18A-4E22-A5C3-269913CCA81D}"/>
                      </a:ext>
                    </a:extLst>
                  </p:cNvPr>
                  <p:cNvSpPr/>
                  <p:nvPr/>
                </p:nvSpPr>
                <p:spPr>
                  <a:xfrm>
                    <a:off x="5133718" y="5970496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8" name="椭圆 867">
                    <a:extLst>
                      <a:ext uri="{FF2B5EF4-FFF2-40B4-BE49-F238E27FC236}">
                        <a16:creationId xmlns:a16="http://schemas.microsoft.com/office/drawing/2014/main" id="{F8AE2A8C-3AA3-440D-A268-2DD95DD55F71}"/>
                      </a:ext>
                    </a:extLst>
                  </p:cNvPr>
                  <p:cNvSpPr/>
                  <p:nvPr/>
                </p:nvSpPr>
                <p:spPr>
                  <a:xfrm>
                    <a:off x="5182001" y="5979745"/>
                    <a:ext cx="26277" cy="26277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69" name="组合 868">
                    <a:extLst>
                      <a:ext uri="{FF2B5EF4-FFF2-40B4-BE49-F238E27FC236}">
                        <a16:creationId xmlns:a16="http://schemas.microsoft.com/office/drawing/2014/main" id="{2E73DD5C-50E4-481C-B9BF-DC34C9A4EBE3}"/>
                      </a:ext>
                    </a:extLst>
                  </p:cNvPr>
                  <p:cNvGrpSpPr/>
                  <p:nvPr/>
                </p:nvGrpSpPr>
                <p:grpSpPr>
                  <a:xfrm>
                    <a:off x="5632924" y="5595863"/>
                    <a:ext cx="261969" cy="361585"/>
                    <a:chOff x="-1860395" y="1891162"/>
                    <a:chExt cx="2368016" cy="3268483"/>
                  </a:xfrm>
                </p:grpSpPr>
                <p:sp>
                  <p:nvSpPr>
                    <p:cNvPr id="870" name="任意多边形: 形状 869">
                      <a:extLst>
                        <a:ext uri="{FF2B5EF4-FFF2-40B4-BE49-F238E27FC236}">
                          <a16:creationId xmlns:a16="http://schemas.microsoft.com/office/drawing/2014/main" id="{E84085EA-FBCE-434C-8CD7-E7D612EF39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5004" y="1891162"/>
                      <a:ext cx="2302625" cy="3137395"/>
                    </a:xfrm>
                    <a:custGeom>
                      <a:avLst/>
                      <a:gdLst>
                        <a:gd name="connsiteX0" fmla="*/ 1954530 w 2045970"/>
                        <a:gd name="connsiteY0" fmla="*/ 2068830 h 2914650"/>
                        <a:gd name="connsiteX1" fmla="*/ 2045970 w 2045970"/>
                        <a:gd name="connsiteY1" fmla="*/ 1703070 h 2914650"/>
                        <a:gd name="connsiteX2" fmla="*/ 1817370 w 2045970"/>
                        <a:gd name="connsiteY2" fmla="*/ 0 h 2914650"/>
                        <a:gd name="connsiteX3" fmla="*/ 91440 w 2045970"/>
                        <a:gd name="connsiteY3" fmla="*/ 811530 h 2914650"/>
                        <a:gd name="connsiteX4" fmla="*/ 114300 w 2045970"/>
                        <a:gd name="connsiteY4" fmla="*/ 1463040 h 2914650"/>
                        <a:gd name="connsiteX5" fmla="*/ 0 w 2045970"/>
                        <a:gd name="connsiteY5" fmla="*/ 2023110 h 2914650"/>
                        <a:gd name="connsiteX6" fmla="*/ 822960 w 2045970"/>
                        <a:gd name="connsiteY6" fmla="*/ 2914650 h 2914650"/>
                        <a:gd name="connsiteX7" fmla="*/ 1428750 w 2045970"/>
                        <a:gd name="connsiteY7" fmla="*/ 2857500 h 2914650"/>
                        <a:gd name="connsiteX0" fmla="*/ 1954530 w 2115021"/>
                        <a:gd name="connsiteY0" fmla="*/ 2068830 h 2914650"/>
                        <a:gd name="connsiteX1" fmla="*/ 2045970 w 2115021"/>
                        <a:gd name="connsiteY1" fmla="*/ 1703070 h 2914650"/>
                        <a:gd name="connsiteX2" fmla="*/ 1817370 w 2115021"/>
                        <a:gd name="connsiteY2" fmla="*/ 0 h 2914650"/>
                        <a:gd name="connsiteX3" fmla="*/ 91440 w 2115021"/>
                        <a:gd name="connsiteY3" fmla="*/ 811530 h 2914650"/>
                        <a:gd name="connsiteX4" fmla="*/ 114300 w 2115021"/>
                        <a:gd name="connsiteY4" fmla="*/ 1463040 h 2914650"/>
                        <a:gd name="connsiteX5" fmla="*/ 0 w 2115021"/>
                        <a:gd name="connsiteY5" fmla="*/ 2023110 h 2914650"/>
                        <a:gd name="connsiteX6" fmla="*/ 822960 w 2115021"/>
                        <a:gd name="connsiteY6" fmla="*/ 2914650 h 2914650"/>
                        <a:gd name="connsiteX7" fmla="*/ 1428750 w 2115021"/>
                        <a:gd name="connsiteY7" fmla="*/ 2857500 h 2914650"/>
                        <a:gd name="connsiteX0" fmla="*/ 1954530 w 2075397"/>
                        <a:gd name="connsiteY0" fmla="*/ 2068830 h 2914650"/>
                        <a:gd name="connsiteX1" fmla="*/ 2045970 w 2075397"/>
                        <a:gd name="connsiteY1" fmla="*/ 1703070 h 2914650"/>
                        <a:gd name="connsiteX2" fmla="*/ 1817370 w 2075397"/>
                        <a:gd name="connsiteY2" fmla="*/ 0 h 2914650"/>
                        <a:gd name="connsiteX3" fmla="*/ 91440 w 2075397"/>
                        <a:gd name="connsiteY3" fmla="*/ 811530 h 2914650"/>
                        <a:gd name="connsiteX4" fmla="*/ 114300 w 2075397"/>
                        <a:gd name="connsiteY4" fmla="*/ 1463040 h 2914650"/>
                        <a:gd name="connsiteX5" fmla="*/ 0 w 2075397"/>
                        <a:gd name="connsiteY5" fmla="*/ 2023110 h 2914650"/>
                        <a:gd name="connsiteX6" fmla="*/ 822960 w 2075397"/>
                        <a:gd name="connsiteY6" fmla="*/ 2914650 h 2914650"/>
                        <a:gd name="connsiteX7" fmla="*/ 1428750 w 2075397"/>
                        <a:gd name="connsiteY7" fmla="*/ 2857500 h 2914650"/>
                        <a:gd name="connsiteX0" fmla="*/ 1954530 w 2075397"/>
                        <a:gd name="connsiteY0" fmla="*/ 2068830 h 2914650"/>
                        <a:gd name="connsiteX1" fmla="*/ 2045970 w 2075397"/>
                        <a:gd name="connsiteY1" fmla="*/ 1703070 h 2914650"/>
                        <a:gd name="connsiteX2" fmla="*/ 1817370 w 2075397"/>
                        <a:gd name="connsiteY2" fmla="*/ 0 h 2914650"/>
                        <a:gd name="connsiteX3" fmla="*/ 91440 w 2075397"/>
                        <a:gd name="connsiteY3" fmla="*/ 811530 h 2914650"/>
                        <a:gd name="connsiteX4" fmla="*/ 114300 w 2075397"/>
                        <a:gd name="connsiteY4" fmla="*/ 1463040 h 2914650"/>
                        <a:gd name="connsiteX5" fmla="*/ 0 w 2075397"/>
                        <a:gd name="connsiteY5" fmla="*/ 2023110 h 2914650"/>
                        <a:gd name="connsiteX6" fmla="*/ 822960 w 2075397"/>
                        <a:gd name="connsiteY6" fmla="*/ 2914650 h 2914650"/>
                        <a:gd name="connsiteX7" fmla="*/ 1428750 w 2075397"/>
                        <a:gd name="connsiteY7" fmla="*/ 2857500 h 2914650"/>
                        <a:gd name="connsiteX0" fmla="*/ 1954530 w 2088054"/>
                        <a:gd name="connsiteY0" fmla="*/ 2068830 h 2914650"/>
                        <a:gd name="connsiteX1" fmla="*/ 2045970 w 2088054"/>
                        <a:gd name="connsiteY1" fmla="*/ 1703070 h 2914650"/>
                        <a:gd name="connsiteX2" fmla="*/ 1817370 w 2088054"/>
                        <a:gd name="connsiteY2" fmla="*/ 0 h 2914650"/>
                        <a:gd name="connsiteX3" fmla="*/ 91440 w 2088054"/>
                        <a:gd name="connsiteY3" fmla="*/ 811530 h 2914650"/>
                        <a:gd name="connsiteX4" fmla="*/ 114300 w 2088054"/>
                        <a:gd name="connsiteY4" fmla="*/ 1463040 h 2914650"/>
                        <a:gd name="connsiteX5" fmla="*/ 0 w 2088054"/>
                        <a:gd name="connsiteY5" fmla="*/ 2023110 h 2914650"/>
                        <a:gd name="connsiteX6" fmla="*/ 822960 w 2088054"/>
                        <a:gd name="connsiteY6" fmla="*/ 2914650 h 2914650"/>
                        <a:gd name="connsiteX7" fmla="*/ 1428750 w 2088054"/>
                        <a:gd name="connsiteY7" fmla="*/ 2857500 h 2914650"/>
                        <a:gd name="connsiteX0" fmla="*/ 1954530 w 2088054"/>
                        <a:gd name="connsiteY0" fmla="*/ 2068830 h 2914650"/>
                        <a:gd name="connsiteX1" fmla="*/ 2045970 w 2088054"/>
                        <a:gd name="connsiteY1" fmla="*/ 1703070 h 2914650"/>
                        <a:gd name="connsiteX2" fmla="*/ 1817370 w 2088054"/>
                        <a:gd name="connsiteY2" fmla="*/ 0 h 2914650"/>
                        <a:gd name="connsiteX3" fmla="*/ 91440 w 2088054"/>
                        <a:gd name="connsiteY3" fmla="*/ 811530 h 2914650"/>
                        <a:gd name="connsiteX4" fmla="*/ 114300 w 2088054"/>
                        <a:gd name="connsiteY4" fmla="*/ 1463040 h 2914650"/>
                        <a:gd name="connsiteX5" fmla="*/ 0 w 2088054"/>
                        <a:gd name="connsiteY5" fmla="*/ 2023110 h 2914650"/>
                        <a:gd name="connsiteX6" fmla="*/ 822960 w 2088054"/>
                        <a:gd name="connsiteY6" fmla="*/ 2914650 h 2914650"/>
                        <a:gd name="connsiteX7" fmla="*/ 1428750 w 2088054"/>
                        <a:gd name="connsiteY7" fmla="*/ 2857500 h 2914650"/>
                        <a:gd name="connsiteX0" fmla="*/ 1954530 w 2181694"/>
                        <a:gd name="connsiteY0" fmla="*/ 2068830 h 2914650"/>
                        <a:gd name="connsiteX1" fmla="*/ 2045970 w 2181694"/>
                        <a:gd name="connsiteY1" fmla="*/ 1703070 h 2914650"/>
                        <a:gd name="connsiteX2" fmla="*/ 1817370 w 2181694"/>
                        <a:gd name="connsiteY2" fmla="*/ 0 h 2914650"/>
                        <a:gd name="connsiteX3" fmla="*/ 91440 w 2181694"/>
                        <a:gd name="connsiteY3" fmla="*/ 811530 h 2914650"/>
                        <a:gd name="connsiteX4" fmla="*/ 114300 w 2181694"/>
                        <a:gd name="connsiteY4" fmla="*/ 1463040 h 2914650"/>
                        <a:gd name="connsiteX5" fmla="*/ 0 w 2181694"/>
                        <a:gd name="connsiteY5" fmla="*/ 2023110 h 2914650"/>
                        <a:gd name="connsiteX6" fmla="*/ 822960 w 2181694"/>
                        <a:gd name="connsiteY6" fmla="*/ 2914650 h 2914650"/>
                        <a:gd name="connsiteX7" fmla="*/ 1428750 w 2181694"/>
                        <a:gd name="connsiteY7" fmla="*/ 2857500 h 2914650"/>
                        <a:gd name="connsiteX0" fmla="*/ 1954530 w 2267451"/>
                        <a:gd name="connsiteY0" fmla="*/ 2068830 h 2914650"/>
                        <a:gd name="connsiteX1" fmla="*/ 2045970 w 2267451"/>
                        <a:gd name="connsiteY1" fmla="*/ 1703070 h 2914650"/>
                        <a:gd name="connsiteX2" fmla="*/ 1817370 w 2267451"/>
                        <a:gd name="connsiteY2" fmla="*/ 0 h 2914650"/>
                        <a:gd name="connsiteX3" fmla="*/ 91440 w 2267451"/>
                        <a:gd name="connsiteY3" fmla="*/ 811530 h 2914650"/>
                        <a:gd name="connsiteX4" fmla="*/ 114300 w 2267451"/>
                        <a:gd name="connsiteY4" fmla="*/ 1463040 h 2914650"/>
                        <a:gd name="connsiteX5" fmla="*/ 0 w 2267451"/>
                        <a:gd name="connsiteY5" fmla="*/ 2023110 h 2914650"/>
                        <a:gd name="connsiteX6" fmla="*/ 822960 w 2267451"/>
                        <a:gd name="connsiteY6" fmla="*/ 2914650 h 2914650"/>
                        <a:gd name="connsiteX7" fmla="*/ 1428750 w 2267451"/>
                        <a:gd name="connsiteY7" fmla="*/ 2857500 h 2914650"/>
                        <a:gd name="connsiteX0" fmla="*/ 1954530 w 2267451"/>
                        <a:gd name="connsiteY0" fmla="*/ 2068830 h 2914650"/>
                        <a:gd name="connsiteX1" fmla="*/ 2045970 w 2267451"/>
                        <a:gd name="connsiteY1" fmla="*/ 1703070 h 2914650"/>
                        <a:gd name="connsiteX2" fmla="*/ 1817370 w 2267451"/>
                        <a:gd name="connsiteY2" fmla="*/ 0 h 2914650"/>
                        <a:gd name="connsiteX3" fmla="*/ 91440 w 2267451"/>
                        <a:gd name="connsiteY3" fmla="*/ 811530 h 2914650"/>
                        <a:gd name="connsiteX4" fmla="*/ 114300 w 2267451"/>
                        <a:gd name="connsiteY4" fmla="*/ 1463040 h 2914650"/>
                        <a:gd name="connsiteX5" fmla="*/ 0 w 2267451"/>
                        <a:gd name="connsiteY5" fmla="*/ 2023110 h 2914650"/>
                        <a:gd name="connsiteX6" fmla="*/ 822960 w 2267451"/>
                        <a:gd name="connsiteY6" fmla="*/ 2914650 h 2914650"/>
                        <a:gd name="connsiteX7" fmla="*/ 1428750 w 2267451"/>
                        <a:gd name="connsiteY7" fmla="*/ 2857500 h 2914650"/>
                        <a:gd name="connsiteX0" fmla="*/ 1954530 w 2267451"/>
                        <a:gd name="connsiteY0" fmla="*/ 2091690 h 2937510"/>
                        <a:gd name="connsiteX1" fmla="*/ 2045970 w 2267451"/>
                        <a:gd name="connsiteY1" fmla="*/ 1725930 h 2937510"/>
                        <a:gd name="connsiteX2" fmla="*/ 1817370 w 2267451"/>
                        <a:gd name="connsiteY2" fmla="*/ 0 h 2937510"/>
                        <a:gd name="connsiteX3" fmla="*/ 91440 w 2267451"/>
                        <a:gd name="connsiteY3" fmla="*/ 834390 h 2937510"/>
                        <a:gd name="connsiteX4" fmla="*/ 114300 w 2267451"/>
                        <a:gd name="connsiteY4" fmla="*/ 1485900 h 2937510"/>
                        <a:gd name="connsiteX5" fmla="*/ 0 w 2267451"/>
                        <a:gd name="connsiteY5" fmla="*/ 2045970 h 2937510"/>
                        <a:gd name="connsiteX6" fmla="*/ 822960 w 2267451"/>
                        <a:gd name="connsiteY6" fmla="*/ 2937510 h 2937510"/>
                        <a:gd name="connsiteX7" fmla="*/ 1428750 w 2267451"/>
                        <a:gd name="connsiteY7" fmla="*/ 2880360 h 2937510"/>
                        <a:gd name="connsiteX0" fmla="*/ 1954530 w 2267451"/>
                        <a:gd name="connsiteY0" fmla="*/ 2163509 h 3009329"/>
                        <a:gd name="connsiteX1" fmla="*/ 2045970 w 2267451"/>
                        <a:gd name="connsiteY1" fmla="*/ 1797749 h 3009329"/>
                        <a:gd name="connsiteX2" fmla="*/ 1817370 w 2267451"/>
                        <a:gd name="connsiteY2" fmla="*/ 71819 h 3009329"/>
                        <a:gd name="connsiteX3" fmla="*/ 91440 w 2267451"/>
                        <a:gd name="connsiteY3" fmla="*/ 906209 h 3009329"/>
                        <a:gd name="connsiteX4" fmla="*/ 114300 w 2267451"/>
                        <a:gd name="connsiteY4" fmla="*/ 1557719 h 3009329"/>
                        <a:gd name="connsiteX5" fmla="*/ 0 w 2267451"/>
                        <a:gd name="connsiteY5" fmla="*/ 2117789 h 3009329"/>
                        <a:gd name="connsiteX6" fmla="*/ 822960 w 2267451"/>
                        <a:gd name="connsiteY6" fmla="*/ 3009329 h 3009329"/>
                        <a:gd name="connsiteX7" fmla="*/ 1428750 w 2267451"/>
                        <a:gd name="connsiteY7" fmla="*/ 2952179 h 3009329"/>
                        <a:gd name="connsiteX0" fmla="*/ 1954530 w 2267451"/>
                        <a:gd name="connsiteY0" fmla="*/ 2209447 h 3055267"/>
                        <a:gd name="connsiteX1" fmla="*/ 2045970 w 2267451"/>
                        <a:gd name="connsiteY1" fmla="*/ 1843687 h 3055267"/>
                        <a:gd name="connsiteX2" fmla="*/ 1817370 w 2267451"/>
                        <a:gd name="connsiteY2" fmla="*/ 117757 h 3055267"/>
                        <a:gd name="connsiteX3" fmla="*/ 91440 w 2267451"/>
                        <a:gd name="connsiteY3" fmla="*/ 952147 h 3055267"/>
                        <a:gd name="connsiteX4" fmla="*/ 114300 w 2267451"/>
                        <a:gd name="connsiteY4" fmla="*/ 1603657 h 3055267"/>
                        <a:gd name="connsiteX5" fmla="*/ 0 w 2267451"/>
                        <a:gd name="connsiteY5" fmla="*/ 2163727 h 3055267"/>
                        <a:gd name="connsiteX6" fmla="*/ 822960 w 2267451"/>
                        <a:gd name="connsiteY6" fmla="*/ 3055267 h 3055267"/>
                        <a:gd name="connsiteX7" fmla="*/ 1428750 w 2267451"/>
                        <a:gd name="connsiteY7" fmla="*/ 2998117 h 3055267"/>
                        <a:gd name="connsiteX0" fmla="*/ 1954530 w 2267451"/>
                        <a:gd name="connsiteY0" fmla="*/ 2277355 h 3123175"/>
                        <a:gd name="connsiteX1" fmla="*/ 2045970 w 2267451"/>
                        <a:gd name="connsiteY1" fmla="*/ 1911595 h 3123175"/>
                        <a:gd name="connsiteX2" fmla="*/ 1817370 w 2267451"/>
                        <a:gd name="connsiteY2" fmla="*/ 185665 h 3123175"/>
                        <a:gd name="connsiteX3" fmla="*/ 91440 w 2267451"/>
                        <a:gd name="connsiteY3" fmla="*/ 1020055 h 3123175"/>
                        <a:gd name="connsiteX4" fmla="*/ 114300 w 2267451"/>
                        <a:gd name="connsiteY4" fmla="*/ 1671565 h 3123175"/>
                        <a:gd name="connsiteX5" fmla="*/ 0 w 2267451"/>
                        <a:gd name="connsiteY5" fmla="*/ 2231635 h 3123175"/>
                        <a:gd name="connsiteX6" fmla="*/ 822960 w 2267451"/>
                        <a:gd name="connsiteY6" fmla="*/ 3123175 h 3123175"/>
                        <a:gd name="connsiteX7" fmla="*/ 1428750 w 2267451"/>
                        <a:gd name="connsiteY7" fmla="*/ 3066025 h 3123175"/>
                        <a:gd name="connsiteX0" fmla="*/ 1954530 w 2267451"/>
                        <a:gd name="connsiteY0" fmla="*/ 2277355 h 3123175"/>
                        <a:gd name="connsiteX1" fmla="*/ 2045970 w 2267451"/>
                        <a:gd name="connsiteY1" fmla="*/ 1911595 h 3123175"/>
                        <a:gd name="connsiteX2" fmla="*/ 1817370 w 2267451"/>
                        <a:gd name="connsiteY2" fmla="*/ 185665 h 3123175"/>
                        <a:gd name="connsiteX3" fmla="*/ 91440 w 2267451"/>
                        <a:gd name="connsiteY3" fmla="*/ 1020055 h 3123175"/>
                        <a:gd name="connsiteX4" fmla="*/ 114300 w 2267451"/>
                        <a:gd name="connsiteY4" fmla="*/ 1671565 h 3123175"/>
                        <a:gd name="connsiteX5" fmla="*/ 0 w 2267451"/>
                        <a:gd name="connsiteY5" fmla="*/ 2231635 h 3123175"/>
                        <a:gd name="connsiteX6" fmla="*/ 822960 w 2267451"/>
                        <a:gd name="connsiteY6" fmla="*/ 3123175 h 3123175"/>
                        <a:gd name="connsiteX7" fmla="*/ 1428750 w 2267451"/>
                        <a:gd name="connsiteY7" fmla="*/ 3066025 h 3123175"/>
                        <a:gd name="connsiteX0" fmla="*/ 1954530 w 2267451"/>
                        <a:gd name="connsiteY0" fmla="*/ 2277355 h 3123175"/>
                        <a:gd name="connsiteX1" fmla="*/ 2045970 w 2267451"/>
                        <a:gd name="connsiteY1" fmla="*/ 1911595 h 3123175"/>
                        <a:gd name="connsiteX2" fmla="*/ 1817370 w 2267451"/>
                        <a:gd name="connsiteY2" fmla="*/ 185665 h 3123175"/>
                        <a:gd name="connsiteX3" fmla="*/ 91440 w 2267451"/>
                        <a:gd name="connsiteY3" fmla="*/ 1020055 h 3123175"/>
                        <a:gd name="connsiteX4" fmla="*/ 114300 w 2267451"/>
                        <a:gd name="connsiteY4" fmla="*/ 1671565 h 3123175"/>
                        <a:gd name="connsiteX5" fmla="*/ 0 w 2267451"/>
                        <a:gd name="connsiteY5" fmla="*/ 2231635 h 3123175"/>
                        <a:gd name="connsiteX6" fmla="*/ 822960 w 2267451"/>
                        <a:gd name="connsiteY6" fmla="*/ 3123175 h 3123175"/>
                        <a:gd name="connsiteX7" fmla="*/ 1428750 w 2267451"/>
                        <a:gd name="connsiteY7" fmla="*/ 3066025 h 3123175"/>
                        <a:gd name="connsiteX0" fmla="*/ 1954530 w 2267451"/>
                        <a:gd name="connsiteY0" fmla="*/ 2301931 h 3147751"/>
                        <a:gd name="connsiteX1" fmla="*/ 2045970 w 2267451"/>
                        <a:gd name="connsiteY1" fmla="*/ 1936171 h 3147751"/>
                        <a:gd name="connsiteX2" fmla="*/ 1817370 w 2267451"/>
                        <a:gd name="connsiteY2" fmla="*/ 210241 h 3147751"/>
                        <a:gd name="connsiteX3" fmla="*/ 91440 w 2267451"/>
                        <a:gd name="connsiteY3" fmla="*/ 1044631 h 3147751"/>
                        <a:gd name="connsiteX4" fmla="*/ 114300 w 2267451"/>
                        <a:gd name="connsiteY4" fmla="*/ 1696141 h 3147751"/>
                        <a:gd name="connsiteX5" fmla="*/ 0 w 2267451"/>
                        <a:gd name="connsiteY5" fmla="*/ 2256211 h 3147751"/>
                        <a:gd name="connsiteX6" fmla="*/ 822960 w 2267451"/>
                        <a:gd name="connsiteY6" fmla="*/ 3147751 h 3147751"/>
                        <a:gd name="connsiteX7" fmla="*/ 1428750 w 2267451"/>
                        <a:gd name="connsiteY7" fmla="*/ 3090601 h 3147751"/>
                        <a:gd name="connsiteX0" fmla="*/ 1954530 w 2267451"/>
                        <a:gd name="connsiteY0" fmla="*/ 2301931 h 3147751"/>
                        <a:gd name="connsiteX1" fmla="*/ 2045970 w 2267451"/>
                        <a:gd name="connsiteY1" fmla="*/ 1936171 h 3147751"/>
                        <a:gd name="connsiteX2" fmla="*/ 1817370 w 2267451"/>
                        <a:gd name="connsiteY2" fmla="*/ 210241 h 3147751"/>
                        <a:gd name="connsiteX3" fmla="*/ 91440 w 2267451"/>
                        <a:gd name="connsiteY3" fmla="*/ 1044631 h 3147751"/>
                        <a:gd name="connsiteX4" fmla="*/ 114300 w 2267451"/>
                        <a:gd name="connsiteY4" fmla="*/ 1696141 h 3147751"/>
                        <a:gd name="connsiteX5" fmla="*/ 0 w 2267451"/>
                        <a:gd name="connsiteY5" fmla="*/ 2256211 h 3147751"/>
                        <a:gd name="connsiteX6" fmla="*/ 822960 w 2267451"/>
                        <a:gd name="connsiteY6" fmla="*/ 3147751 h 3147751"/>
                        <a:gd name="connsiteX7" fmla="*/ 1428750 w 2267451"/>
                        <a:gd name="connsiteY7" fmla="*/ 3090601 h 3147751"/>
                        <a:gd name="connsiteX0" fmla="*/ 1965440 w 2278361"/>
                        <a:gd name="connsiteY0" fmla="*/ 2301931 h 3147751"/>
                        <a:gd name="connsiteX1" fmla="*/ 2056880 w 2278361"/>
                        <a:gd name="connsiteY1" fmla="*/ 1936171 h 3147751"/>
                        <a:gd name="connsiteX2" fmla="*/ 1828280 w 2278361"/>
                        <a:gd name="connsiteY2" fmla="*/ 210241 h 3147751"/>
                        <a:gd name="connsiteX3" fmla="*/ 102350 w 2278361"/>
                        <a:gd name="connsiteY3" fmla="*/ 1044631 h 3147751"/>
                        <a:gd name="connsiteX4" fmla="*/ 125210 w 2278361"/>
                        <a:gd name="connsiteY4" fmla="*/ 1696141 h 3147751"/>
                        <a:gd name="connsiteX5" fmla="*/ 10910 w 2278361"/>
                        <a:gd name="connsiteY5" fmla="*/ 2256211 h 3147751"/>
                        <a:gd name="connsiteX6" fmla="*/ 833870 w 2278361"/>
                        <a:gd name="connsiteY6" fmla="*/ 3147751 h 3147751"/>
                        <a:gd name="connsiteX7" fmla="*/ 1439660 w 2278361"/>
                        <a:gd name="connsiteY7" fmla="*/ 3090601 h 3147751"/>
                        <a:gd name="connsiteX0" fmla="*/ 1964529 w 2277450"/>
                        <a:gd name="connsiteY0" fmla="*/ 2301931 h 3147942"/>
                        <a:gd name="connsiteX1" fmla="*/ 2055969 w 2277450"/>
                        <a:gd name="connsiteY1" fmla="*/ 1936171 h 3147942"/>
                        <a:gd name="connsiteX2" fmla="*/ 1827369 w 2277450"/>
                        <a:gd name="connsiteY2" fmla="*/ 210241 h 3147942"/>
                        <a:gd name="connsiteX3" fmla="*/ 101439 w 2277450"/>
                        <a:gd name="connsiteY3" fmla="*/ 1044631 h 3147942"/>
                        <a:gd name="connsiteX4" fmla="*/ 124299 w 2277450"/>
                        <a:gd name="connsiteY4" fmla="*/ 1696141 h 3147942"/>
                        <a:gd name="connsiteX5" fmla="*/ 9999 w 2277450"/>
                        <a:gd name="connsiteY5" fmla="*/ 2256211 h 3147942"/>
                        <a:gd name="connsiteX6" fmla="*/ 832959 w 2277450"/>
                        <a:gd name="connsiteY6" fmla="*/ 3147751 h 3147942"/>
                        <a:gd name="connsiteX7" fmla="*/ 1438749 w 2277450"/>
                        <a:gd name="connsiteY7" fmla="*/ 3090601 h 3147942"/>
                        <a:gd name="connsiteX0" fmla="*/ 1964251 w 2277172"/>
                        <a:gd name="connsiteY0" fmla="*/ 2301931 h 3113666"/>
                        <a:gd name="connsiteX1" fmla="*/ 2055691 w 2277172"/>
                        <a:gd name="connsiteY1" fmla="*/ 1936171 h 3113666"/>
                        <a:gd name="connsiteX2" fmla="*/ 1827091 w 2277172"/>
                        <a:gd name="connsiteY2" fmla="*/ 210241 h 3113666"/>
                        <a:gd name="connsiteX3" fmla="*/ 101161 w 2277172"/>
                        <a:gd name="connsiteY3" fmla="*/ 1044631 h 3113666"/>
                        <a:gd name="connsiteX4" fmla="*/ 124021 w 2277172"/>
                        <a:gd name="connsiteY4" fmla="*/ 1696141 h 3113666"/>
                        <a:gd name="connsiteX5" fmla="*/ 9721 w 2277172"/>
                        <a:gd name="connsiteY5" fmla="*/ 2256211 h 3113666"/>
                        <a:gd name="connsiteX6" fmla="*/ 855541 w 2277172"/>
                        <a:gd name="connsiteY6" fmla="*/ 3113461 h 3113666"/>
                        <a:gd name="connsiteX7" fmla="*/ 1438471 w 2277172"/>
                        <a:gd name="connsiteY7" fmla="*/ 3090601 h 3113666"/>
                        <a:gd name="connsiteX0" fmla="*/ 1964251 w 2277172"/>
                        <a:gd name="connsiteY0" fmla="*/ 2301931 h 3131958"/>
                        <a:gd name="connsiteX1" fmla="*/ 2055691 w 2277172"/>
                        <a:gd name="connsiteY1" fmla="*/ 1936171 h 3131958"/>
                        <a:gd name="connsiteX2" fmla="*/ 1827091 w 2277172"/>
                        <a:gd name="connsiteY2" fmla="*/ 210241 h 3131958"/>
                        <a:gd name="connsiteX3" fmla="*/ 101161 w 2277172"/>
                        <a:gd name="connsiteY3" fmla="*/ 1044631 h 3131958"/>
                        <a:gd name="connsiteX4" fmla="*/ 124021 w 2277172"/>
                        <a:gd name="connsiteY4" fmla="*/ 1696141 h 3131958"/>
                        <a:gd name="connsiteX5" fmla="*/ 9721 w 2277172"/>
                        <a:gd name="connsiteY5" fmla="*/ 2256211 h 3131958"/>
                        <a:gd name="connsiteX6" fmla="*/ 855541 w 2277172"/>
                        <a:gd name="connsiteY6" fmla="*/ 3113461 h 3131958"/>
                        <a:gd name="connsiteX7" fmla="*/ 1438471 w 2277172"/>
                        <a:gd name="connsiteY7" fmla="*/ 3090601 h 3131958"/>
                        <a:gd name="connsiteX0" fmla="*/ 1964521 w 2277442"/>
                        <a:gd name="connsiteY0" fmla="*/ 2301931 h 3131958"/>
                        <a:gd name="connsiteX1" fmla="*/ 2055961 w 2277442"/>
                        <a:gd name="connsiteY1" fmla="*/ 1936171 h 3131958"/>
                        <a:gd name="connsiteX2" fmla="*/ 1827361 w 2277442"/>
                        <a:gd name="connsiteY2" fmla="*/ 210241 h 3131958"/>
                        <a:gd name="connsiteX3" fmla="*/ 101431 w 2277442"/>
                        <a:gd name="connsiteY3" fmla="*/ 1044631 h 3131958"/>
                        <a:gd name="connsiteX4" fmla="*/ 124291 w 2277442"/>
                        <a:gd name="connsiteY4" fmla="*/ 1696141 h 3131958"/>
                        <a:gd name="connsiteX5" fmla="*/ 9991 w 2277442"/>
                        <a:gd name="connsiteY5" fmla="*/ 2256211 h 3131958"/>
                        <a:gd name="connsiteX6" fmla="*/ 855811 w 2277442"/>
                        <a:gd name="connsiteY6" fmla="*/ 3113461 h 3131958"/>
                        <a:gd name="connsiteX7" fmla="*/ 1438741 w 2277442"/>
                        <a:gd name="connsiteY7" fmla="*/ 3090601 h 3131958"/>
                        <a:gd name="connsiteX0" fmla="*/ 1971068 w 2283989"/>
                        <a:gd name="connsiteY0" fmla="*/ 2301931 h 3131958"/>
                        <a:gd name="connsiteX1" fmla="*/ 2062508 w 2283989"/>
                        <a:gd name="connsiteY1" fmla="*/ 1936171 h 3131958"/>
                        <a:gd name="connsiteX2" fmla="*/ 1833908 w 2283989"/>
                        <a:gd name="connsiteY2" fmla="*/ 210241 h 3131958"/>
                        <a:gd name="connsiteX3" fmla="*/ 107978 w 2283989"/>
                        <a:gd name="connsiteY3" fmla="*/ 1044631 h 3131958"/>
                        <a:gd name="connsiteX4" fmla="*/ 130838 w 2283989"/>
                        <a:gd name="connsiteY4" fmla="*/ 1696141 h 3131958"/>
                        <a:gd name="connsiteX5" fmla="*/ 16538 w 2283989"/>
                        <a:gd name="connsiteY5" fmla="*/ 2256211 h 3131958"/>
                        <a:gd name="connsiteX6" fmla="*/ 862358 w 2283989"/>
                        <a:gd name="connsiteY6" fmla="*/ 3113461 h 3131958"/>
                        <a:gd name="connsiteX7" fmla="*/ 1445288 w 2283989"/>
                        <a:gd name="connsiteY7" fmla="*/ 3090601 h 3131958"/>
                        <a:gd name="connsiteX0" fmla="*/ 1971068 w 2283989"/>
                        <a:gd name="connsiteY0" fmla="*/ 2301931 h 3114407"/>
                        <a:gd name="connsiteX1" fmla="*/ 2062508 w 2283989"/>
                        <a:gd name="connsiteY1" fmla="*/ 1936171 h 3114407"/>
                        <a:gd name="connsiteX2" fmla="*/ 1833908 w 2283989"/>
                        <a:gd name="connsiteY2" fmla="*/ 210241 h 3114407"/>
                        <a:gd name="connsiteX3" fmla="*/ 107978 w 2283989"/>
                        <a:gd name="connsiteY3" fmla="*/ 1044631 h 3114407"/>
                        <a:gd name="connsiteX4" fmla="*/ 130838 w 2283989"/>
                        <a:gd name="connsiteY4" fmla="*/ 1696141 h 3114407"/>
                        <a:gd name="connsiteX5" fmla="*/ 16538 w 2283989"/>
                        <a:gd name="connsiteY5" fmla="*/ 2256211 h 3114407"/>
                        <a:gd name="connsiteX6" fmla="*/ 862358 w 2283989"/>
                        <a:gd name="connsiteY6" fmla="*/ 3090601 h 3114407"/>
                        <a:gd name="connsiteX7" fmla="*/ 1445288 w 2283989"/>
                        <a:gd name="connsiteY7" fmla="*/ 3090601 h 3114407"/>
                        <a:gd name="connsiteX0" fmla="*/ 1971068 w 2283989"/>
                        <a:gd name="connsiteY0" fmla="*/ 2301931 h 3134679"/>
                        <a:gd name="connsiteX1" fmla="*/ 2062508 w 2283989"/>
                        <a:gd name="connsiteY1" fmla="*/ 1936171 h 3134679"/>
                        <a:gd name="connsiteX2" fmla="*/ 1833908 w 2283989"/>
                        <a:gd name="connsiteY2" fmla="*/ 210241 h 3134679"/>
                        <a:gd name="connsiteX3" fmla="*/ 107978 w 2283989"/>
                        <a:gd name="connsiteY3" fmla="*/ 1044631 h 3134679"/>
                        <a:gd name="connsiteX4" fmla="*/ 130838 w 2283989"/>
                        <a:gd name="connsiteY4" fmla="*/ 1696141 h 3134679"/>
                        <a:gd name="connsiteX5" fmla="*/ 16538 w 2283989"/>
                        <a:gd name="connsiteY5" fmla="*/ 2256211 h 3134679"/>
                        <a:gd name="connsiteX6" fmla="*/ 862358 w 2283989"/>
                        <a:gd name="connsiteY6" fmla="*/ 3090601 h 3134679"/>
                        <a:gd name="connsiteX7" fmla="*/ 1445288 w 2283989"/>
                        <a:gd name="connsiteY7" fmla="*/ 3090601 h 3134679"/>
                        <a:gd name="connsiteX0" fmla="*/ 1971068 w 2283989"/>
                        <a:gd name="connsiteY0" fmla="*/ 2301931 h 3143142"/>
                        <a:gd name="connsiteX1" fmla="*/ 2062508 w 2283989"/>
                        <a:gd name="connsiteY1" fmla="*/ 1936171 h 3143142"/>
                        <a:gd name="connsiteX2" fmla="*/ 1833908 w 2283989"/>
                        <a:gd name="connsiteY2" fmla="*/ 210241 h 3143142"/>
                        <a:gd name="connsiteX3" fmla="*/ 107978 w 2283989"/>
                        <a:gd name="connsiteY3" fmla="*/ 1044631 h 3143142"/>
                        <a:gd name="connsiteX4" fmla="*/ 130838 w 2283989"/>
                        <a:gd name="connsiteY4" fmla="*/ 1696141 h 3143142"/>
                        <a:gd name="connsiteX5" fmla="*/ 16538 w 2283989"/>
                        <a:gd name="connsiteY5" fmla="*/ 2256211 h 3143142"/>
                        <a:gd name="connsiteX6" fmla="*/ 862358 w 2283989"/>
                        <a:gd name="connsiteY6" fmla="*/ 3102031 h 3143142"/>
                        <a:gd name="connsiteX7" fmla="*/ 1445288 w 2283989"/>
                        <a:gd name="connsiteY7" fmla="*/ 3090601 h 3143142"/>
                        <a:gd name="connsiteX0" fmla="*/ 1971068 w 2283989"/>
                        <a:gd name="connsiteY0" fmla="*/ 2301931 h 3138068"/>
                        <a:gd name="connsiteX1" fmla="*/ 2062508 w 2283989"/>
                        <a:gd name="connsiteY1" fmla="*/ 1936171 h 3138068"/>
                        <a:gd name="connsiteX2" fmla="*/ 1833908 w 2283989"/>
                        <a:gd name="connsiteY2" fmla="*/ 210241 h 3138068"/>
                        <a:gd name="connsiteX3" fmla="*/ 107978 w 2283989"/>
                        <a:gd name="connsiteY3" fmla="*/ 1044631 h 3138068"/>
                        <a:gd name="connsiteX4" fmla="*/ 130838 w 2283989"/>
                        <a:gd name="connsiteY4" fmla="*/ 1696141 h 3138068"/>
                        <a:gd name="connsiteX5" fmla="*/ 16538 w 2283989"/>
                        <a:gd name="connsiteY5" fmla="*/ 2256211 h 3138068"/>
                        <a:gd name="connsiteX6" fmla="*/ 862358 w 2283989"/>
                        <a:gd name="connsiteY6" fmla="*/ 3102031 h 3138068"/>
                        <a:gd name="connsiteX7" fmla="*/ 1445288 w 2283989"/>
                        <a:gd name="connsiteY7" fmla="*/ 3090601 h 3138068"/>
                        <a:gd name="connsiteX0" fmla="*/ 1971068 w 2283989"/>
                        <a:gd name="connsiteY0" fmla="*/ 2301931 h 3138068"/>
                        <a:gd name="connsiteX1" fmla="*/ 2062508 w 2283989"/>
                        <a:gd name="connsiteY1" fmla="*/ 1936171 h 3138068"/>
                        <a:gd name="connsiteX2" fmla="*/ 1833908 w 2283989"/>
                        <a:gd name="connsiteY2" fmla="*/ 210241 h 3138068"/>
                        <a:gd name="connsiteX3" fmla="*/ 107978 w 2283989"/>
                        <a:gd name="connsiteY3" fmla="*/ 1044631 h 3138068"/>
                        <a:gd name="connsiteX4" fmla="*/ 130838 w 2283989"/>
                        <a:gd name="connsiteY4" fmla="*/ 1696141 h 3138068"/>
                        <a:gd name="connsiteX5" fmla="*/ 16538 w 2283989"/>
                        <a:gd name="connsiteY5" fmla="*/ 2256211 h 3138068"/>
                        <a:gd name="connsiteX6" fmla="*/ 862358 w 2283989"/>
                        <a:gd name="connsiteY6" fmla="*/ 3102031 h 3138068"/>
                        <a:gd name="connsiteX7" fmla="*/ 1445288 w 2283989"/>
                        <a:gd name="connsiteY7" fmla="*/ 3090601 h 3138068"/>
                        <a:gd name="connsiteX0" fmla="*/ 1971068 w 2283989"/>
                        <a:gd name="connsiteY0" fmla="*/ 2301931 h 3132996"/>
                        <a:gd name="connsiteX1" fmla="*/ 2062508 w 2283989"/>
                        <a:gd name="connsiteY1" fmla="*/ 1936171 h 3132996"/>
                        <a:gd name="connsiteX2" fmla="*/ 1833908 w 2283989"/>
                        <a:gd name="connsiteY2" fmla="*/ 210241 h 3132996"/>
                        <a:gd name="connsiteX3" fmla="*/ 107978 w 2283989"/>
                        <a:gd name="connsiteY3" fmla="*/ 1044631 h 3132996"/>
                        <a:gd name="connsiteX4" fmla="*/ 130838 w 2283989"/>
                        <a:gd name="connsiteY4" fmla="*/ 1696141 h 3132996"/>
                        <a:gd name="connsiteX5" fmla="*/ 16538 w 2283989"/>
                        <a:gd name="connsiteY5" fmla="*/ 2256211 h 3132996"/>
                        <a:gd name="connsiteX6" fmla="*/ 862358 w 2283989"/>
                        <a:gd name="connsiteY6" fmla="*/ 3102031 h 3132996"/>
                        <a:gd name="connsiteX7" fmla="*/ 1445288 w 2283989"/>
                        <a:gd name="connsiteY7" fmla="*/ 3090601 h 3132996"/>
                        <a:gd name="connsiteX0" fmla="*/ 1971068 w 2283989"/>
                        <a:gd name="connsiteY0" fmla="*/ 2301931 h 3132996"/>
                        <a:gd name="connsiteX1" fmla="*/ 2062508 w 2283989"/>
                        <a:gd name="connsiteY1" fmla="*/ 1936171 h 3132996"/>
                        <a:gd name="connsiteX2" fmla="*/ 1833908 w 2283989"/>
                        <a:gd name="connsiteY2" fmla="*/ 210241 h 3132996"/>
                        <a:gd name="connsiteX3" fmla="*/ 107978 w 2283989"/>
                        <a:gd name="connsiteY3" fmla="*/ 1044631 h 3132996"/>
                        <a:gd name="connsiteX4" fmla="*/ 130838 w 2283989"/>
                        <a:gd name="connsiteY4" fmla="*/ 1696141 h 3132996"/>
                        <a:gd name="connsiteX5" fmla="*/ 16538 w 2283989"/>
                        <a:gd name="connsiteY5" fmla="*/ 2256211 h 3132996"/>
                        <a:gd name="connsiteX6" fmla="*/ 862358 w 2283989"/>
                        <a:gd name="connsiteY6" fmla="*/ 3102031 h 3132996"/>
                        <a:gd name="connsiteX7" fmla="*/ 1445288 w 2283989"/>
                        <a:gd name="connsiteY7" fmla="*/ 3090601 h 3132996"/>
                        <a:gd name="connsiteX0" fmla="*/ 1971068 w 2283989"/>
                        <a:gd name="connsiteY0" fmla="*/ 2301931 h 3137395"/>
                        <a:gd name="connsiteX1" fmla="*/ 2062508 w 2283989"/>
                        <a:gd name="connsiteY1" fmla="*/ 1936171 h 3137395"/>
                        <a:gd name="connsiteX2" fmla="*/ 1833908 w 2283989"/>
                        <a:gd name="connsiteY2" fmla="*/ 210241 h 3137395"/>
                        <a:gd name="connsiteX3" fmla="*/ 107978 w 2283989"/>
                        <a:gd name="connsiteY3" fmla="*/ 1044631 h 3137395"/>
                        <a:gd name="connsiteX4" fmla="*/ 130838 w 2283989"/>
                        <a:gd name="connsiteY4" fmla="*/ 1696141 h 3137395"/>
                        <a:gd name="connsiteX5" fmla="*/ 16538 w 2283989"/>
                        <a:gd name="connsiteY5" fmla="*/ 2256211 h 3137395"/>
                        <a:gd name="connsiteX6" fmla="*/ 862358 w 2283989"/>
                        <a:gd name="connsiteY6" fmla="*/ 3102031 h 3137395"/>
                        <a:gd name="connsiteX7" fmla="*/ 1456141 w 2283989"/>
                        <a:gd name="connsiteY7" fmla="*/ 3106881 h 3137395"/>
                        <a:gd name="connsiteX0" fmla="*/ 1989704 w 2302625"/>
                        <a:gd name="connsiteY0" fmla="*/ 2301931 h 3137395"/>
                        <a:gd name="connsiteX1" fmla="*/ 2081144 w 2302625"/>
                        <a:gd name="connsiteY1" fmla="*/ 1936171 h 3137395"/>
                        <a:gd name="connsiteX2" fmla="*/ 1852544 w 2302625"/>
                        <a:gd name="connsiteY2" fmla="*/ 210241 h 3137395"/>
                        <a:gd name="connsiteX3" fmla="*/ 126614 w 2302625"/>
                        <a:gd name="connsiteY3" fmla="*/ 1044631 h 3137395"/>
                        <a:gd name="connsiteX4" fmla="*/ 149474 w 2302625"/>
                        <a:gd name="connsiteY4" fmla="*/ 1696141 h 3137395"/>
                        <a:gd name="connsiteX5" fmla="*/ 16181 w 2302625"/>
                        <a:gd name="connsiteY5" fmla="*/ 2258924 h 3137395"/>
                        <a:gd name="connsiteX6" fmla="*/ 880994 w 2302625"/>
                        <a:gd name="connsiteY6" fmla="*/ 3102031 h 3137395"/>
                        <a:gd name="connsiteX7" fmla="*/ 1474777 w 2302625"/>
                        <a:gd name="connsiteY7" fmla="*/ 3106881 h 31373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302625" h="3137395">
                          <a:moveTo>
                            <a:pt x="1989704" y="2301931"/>
                          </a:moveTo>
                          <a:cubicBezTo>
                            <a:pt x="2020184" y="2180011"/>
                            <a:pt x="1970654" y="2172391"/>
                            <a:pt x="2081144" y="1936171"/>
                          </a:cubicBezTo>
                          <a:cubicBezTo>
                            <a:pt x="2439284" y="1197031"/>
                            <a:pt x="2363084" y="629341"/>
                            <a:pt x="1852544" y="210241"/>
                          </a:cubicBezTo>
                          <a:cubicBezTo>
                            <a:pt x="1037204" y="-334589"/>
                            <a:pt x="107564" y="263581"/>
                            <a:pt x="126614" y="1044631"/>
                          </a:cubicBezTo>
                          <a:cubicBezTo>
                            <a:pt x="134234" y="1261801"/>
                            <a:pt x="84704" y="1433251"/>
                            <a:pt x="149474" y="1696141"/>
                          </a:cubicBezTo>
                          <a:cubicBezTo>
                            <a:pt x="157094" y="1905691"/>
                            <a:pt x="54281" y="2072234"/>
                            <a:pt x="16181" y="2258924"/>
                          </a:cubicBezTo>
                          <a:cubicBezTo>
                            <a:pt x="-120979" y="2773274"/>
                            <a:pt x="652394" y="3067741"/>
                            <a:pt x="880994" y="3102031"/>
                          </a:cubicBezTo>
                          <a:cubicBezTo>
                            <a:pt x="1223894" y="3174421"/>
                            <a:pt x="1280467" y="3114501"/>
                            <a:pt x="1474777" y="3106881"/>
                          </a:cubicBezTo>
                        </a:path>
                      </a:pathLst>
                    </a:custGeom>
                    <a:no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71" name="任意多边形: 形状 870">
                      <a:extLst>
                        <a:ext uri="{FF2B5EF4-FFF2-40B4-BE49-F238E27FC236}">
                          <a16:creationId xmlns:a16="http://schemas.microsoft.com/office/drawing/2014/main" id="{02DD212E-B2E5-4B09-A5B6-1744E6B3DC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62362" y="4641689"/>
                      <a:ext cx="639066" cy="517956"/>
                    </a:xfrm>
                    <a:custGeom>
                      <a:avLst/>
                      <a:gdLst>
                        <a:gd name="connsiteX0" fmla="*/ 68580 w 525780"/>
                        <a:gd name="connsiteY0" fmla="*/ 480060 h 480060"/>
                        <a:gd name="connsiteX1" fmla="*/ 0 w 525780"/>
                        <a:gd name="connsiteY1" fmla="*/ 217170 h 480060"/>
                        <a:gd name="connsiteX2" fmla="*/ 57150 w 525780"/>
                        <a:gd name="connsiteY2" fmla="*/ 102870 h 480060"/>
                        <a:gd name="connsiteX3" fmla="*/ 285750 w 525780"/>
                        <a:gd name="connsiteY3" fmla="*/ 0 h 480060"/>
                        <a:gd name="connsiteX4" fmla="*/ 525780 w 525780"/>
                        <a:gd name="connsiteY4" fmla="*/ 365760 h 480060"/>
                        <a:gd name="connsiteX5" fmla="*/ 68580 w 525780"/>
                        <a:gd name="connsiteY5" fmla="*/ 480060 h 480060"/>
                        <a:gd name="connsiteX0" fmla="*/ 68580 w 525780"/>
                        <a:gd name="connsiteY0" fmla="*/ 499053 h 499053"/>
                        <a:gd name="connsiteX1" fmla="*/ 0 w 525780"/>
                        <a:gd name="connsiteY1" fmla="*/ 236163 h 499053"/>
                        <a:gd name="connsiteX2" fmla="*/ 57150 w 525780"/>
                        <a:gd name="connsiteY2" fmla="*/ 121863 h 499053"/>
                        <a:gd name="connsiteX3" fmla="*/ 285750 w 525780"/>
                        <a:gd name="connsiteY3" fmla="*/ 0 h 499053"/>
                        <a:gd name="connsiteX4" fmla="*/ 525780 w 525780"/>
                        <a:gd name="connsiteY4" fmla="*/ 384753 h 499053"/>
                        <a:gd name="connsiteX5" fmla="*/ 68580 w 525780"/>
                        <a:gd name="connsiteY5" fmla="*/ 499053 h 499053"/>
                        <a:gd name="connsiteX0" fmla="*/ 68580 w 525780"/>
                        <a:gd name="connsiteY0" fmla="*/ 499053 h 499053"/>
                        <a:gd name="connsiteX1" fmla="*/ 0 w 525780"/>
                        <a:gd name="connsiteY1" fmla="*/ 236163 h 499053"/>
                        <a:gd name="connsiteX2" fmla="*/ 49010 w 525780"/>
                        <a:gd name="connsiteY2" fmla="*/ 105583 h 499053"/>
                        <a:gd name="connsiteX3" fmla="*/ 285750 w 525780"/>
                        <a:gd name="connsiteY3" fmla="*/ 0 h 499053"/>
                        <a:gd name="connsiteX4" fmla="*/ 525780 w 525780"/>
                        <a:gd name="connsiteY4" fmla="*/ 384753 h 499053"/>
                        <a:gd name="connsiteX5" fmla="*/ 68580 w 525780"/>
                        <a:gd name="connsiteY5" fmla="*/ 499053 h 499053"/>
                        <a:gd name="connsiteX0" fmla="*/ 68580 w 525780"/>
                        <a:gd name="connsiteY0" fmla="*/ 499053 h 499053"/>
                        <a:gd name="connsiteX1" fmla="*/ 0 w 525780"/>
                        <a:gd name="connsiteY1" fmla="*/ 236163 h 499053"/>
                        <a:gd name="connsiteX2" fmla="*/ 49010 w 525780"/>
                        <a:gd name="connsiteY2" fmla="*/ 105583 h 499053"/>
                        <a:gd name="connsiteX3" fmla="*/ 285750 w 525780"/>
                        <a:gd name="connsiteY3" fmla="*/ 0 h 499053"/>
                        <a:gd name="connsiteX4" fmla="*/ 525780 w 525780"/>
                        <a:gd name="connsiteY4" fmla="*/ 384753 h 499053"/>
                        <a:gd name="connsiteX5" fmla="*/ 68580 w 525780"/>
                        <a:gd name="connsiteY5" fmla="*/ 499053 h 499053"/>
                        <a:gd name="connsiteX0" fmla="*/ 95714 w 552914"/>
                        <a:gd name="connsiteY0" fmla="*/ 499053 h 499053"/>
                        <a:gd name="connsiteX1" fmla="*/ 0 w 552914"/>
                        <a:gd name="connsiteY1" fmla="*/ 236163 h 499053"/>
                        <a:gd name="connsiteX2" fmla="*/ 76144 w 552914"/>
                        <a:gd name="connsiteY2" fmla="*/ 105583 h 499053"/>
                        <a:gd name="connsiteX3" fmla="*/ 312884 w 552914"/>
                        <a:gd name="connsiteY3" fmla="*/ 0 h 499053"/>
                        <a:gd name="connsiteX4" fmla="*/ 552914 w 552914"/>
                        <a:gd name="connsiteY4" fmla="*/ 384753 h 499053"/>
                        <a:gd name="connsiteX5" fmla="*/ 95714 w 552914"/>
                        <a:gd name="connsiteY5" fmla="*/ 499053 h 499053"/>
                        <a:gd name="connsiteX0" fmla="*/ 99861 w 557061"/>
                        <a:gd name="connsiteY0" fmla="*/ 499053 h 499053"/>
                        <a:gd name="connsiteX1" fmla="*/ 4147 w 557061"/>
                        <a:gd name="connsiteY1" fmla="*/ 236163 h 499053"/>
                        <a:gd name="connsiteX2" fmla="*/ 80291 w 557061"/>
                        <a:gd name="connsiteY2" fmla="*/ 105583 h 499053"/>
                        <a:gd name="connsiteX3" fmla="*/ 317031 w 557061"/>
                        <a:gd name="connsiteY3" fmla="*/ 0 h 499053"/>
                        <a:gd name="connsiteX4" fmla="*/ 557061 w 557061"/>
                        <a:gd name="connsiteY4" fmla="*/ 384753 h 499053"/>
                        <a:gd name="connsiteX5" fmla="*/ 99861 w 557061"/>
                        <a:gd name="connsiteY5" fmla="*/ 499053 h 499053"/>
                        <a:gd name="connsiteX0" fmla="*/ 99861 w 557061"/>
                        <a:gd name="connsiteY0" fmla="*/ 499053 h 510172"/>
                        <a:gd name="connsiteX1" fmla="*/ 4147 w 557061"/>
                        <a:gd name="connsiteY1" fmla="*/ 236163 h 510172"/>
                        <a:gd name="connsiteX2" fmla="*/ 80291 w 557061"/>
                        <a:gd name="connsiteY2" fmla="*/ 105583 h 510172"/>
                        <a:gd name="connsiteX3" fmla="*/ 317031 w 557061"/>
                        <a:gd name="connsiteY3" fmla="*/ 0 h 510172"/>
                        <a:gd name="connsiteX4" fmla="*/ 557061 w 557061"/>
                        <a:gd name="connsiteY4" fmla="*/ 384753 h 510172"/>
                        <a:gd name="connsiteX5" fmla="*/ 99861 w 557061"/>
                        <a:gd name="connsiteY5" fmla="*/ 499053 h 510172"/>
                        <a:gd name="connsiteX0" fmla="*/ 94434 w 557061"/>
                        <a:gd name="connsiteY0" fmla="*/ 488199 h 500108"/>
                        <a:gd name="connsiteX1" fmla="*/ 4147 w 557061"/>
                        <a:gd name="connsiteY1" fmla="*/ 236163 h 500108"/>
                        <a:gd name="connsiteX2" fmla="*/ 80291 w 557061"/>
                        <a:gd name="connsiteY2" fmla="*/ 105583 h 500108"/>
                        <a:gd name="connsiteX3" fmla="*/ 317031 w 557061"/>
                        <a:gd name="connsiteY3" fmla="*/ 0 h 500108"/>
                        <a:gd name="connsiteX4" fmla="*/ 557061 w 557061"/>
                        <a:gd name="connsiteY4" fmla="*/ 384753 h 500108"/>
                        <a:gd name="connsiteX5" fmla="*/ 94434 w 557061"/>
                        <a:gd name="connsiteY5" fmla="*/ 488199 h 500108"/>
                        <a:gd name="connsiteX0" fmla="*/ 94434 w 557061"/>
                        <a:gd name="connsiteY0" fmla="*/ 488199 h 510442"/>
                        <a:gd name="connsiteX1" fmla="*/ 4147 w 557061"/>
                        <a:gd name="connsiteY1" fmla="*/ 236163 h 510442"/>
                        <a:gd name="connsiteX2" fmla="*/ 80291 w 557061"/>
                        <a:gd name="connsiteY2" fmla="*/ 105583 h 510442"/>
                        <a:gd name="connsiteX3" fmla="*/ 317031 w 557061"/>
                        <a:gd name="connsiteY3" fmla="*/ 0 h 510442"/>
                        <a:gd name="connsiteX4" fmla="*/ 557061 w 557061"/>
                        <a:gd name="connsiteY4" fmla="*/ 384753 h 510442"/>
                        <a:gd name="connsiteX5" fmla="*/ 94434 w 557061"/>
                        <a:gd name="connsiteY5" fmla="*/ 488199 h 510442"/>
                        <a:gd name="connsiteX0" fmla="*/ 94434 w 565201"/>
                        <a:gd name="connsiteY0" fmla="*/ 488199 h 512329"/>
                        <a:gd name="connsiteX1" fmla="*/ 4147 w 565201"/>
                        <a:gd name="connsiteY1" fmla="*/ 236163 h 512329"/>
                        <a:gd name="connsiteX2" fmla="*/ 80291 w 565201"/>
                        <a:gd name="connsiteY2" fmla="*/ 105583 h 512329"/>
                        <a:gd name="connsiteX3" fmla="*/ 317031 w 565201"/>
                        <a:gd name="connsiteY3" fmla="*/ 0 h 512329"/>
                        <a:gd name="connsiteX4" fmla="*/ 565201 w 565201"/>
                        <a:gd name="connsiteY4" fmla="*/ 392894 h 512329"/>
                        <a:gd name="connsiteX5" fmla="*/ 94434 w 565201"/>
                        <a:gd name="connsiteY5" fmla="*/ 488199 h 512329"/>
                        <a:gd name="connsiteX0" fmla="*/ 94434 w 565201"/>
                        <a:gd name="connsiteY0" fmla="*/ 488199 h 507320"/>
                        <a:gd name="connsiteX1" fmla="*/ 4147 w 565201"/>
                        <a:gd name="connsiteY1" fmla="*/ 236163 h 507320"/>
                        <a:gd name="connsiteX2" fmla="*/ 80291 w 565201"/>
                        <a:gd name="connsiteY2" fmla="*/ 105583 h 507320"/>
                        <a:gd name="connsiteX3" fmla="*/ 317031 w 565201"/>
                        <a:gd name="connsiteY3" fmla="*/ 0 h 507320"/>
                        <a:gd name="connsiteX4" fmla="*/ 565201 w 565201"/>
                        <a:gd name="connsiteY4" fmla="*/ 392894 h 507320"/>
                        <a:gd name="connsiteX5" fmla="*/ 94434 w 565201"/>
                        <a:gd name="connsiteY5" fmla="*/ 488199 h 507320"/>
                        <a:gd name="connsiteX0" fmla="*/ 94434 w 565201"/>
                        <a:gd name="connsiteY0" fmla="*/ 480059 h 500721"/>
                        <a:gd name="connsiteX1" fmla="*/ 4147 w 565201"/>
                        <a:gd name="connsiteY1" fmla="*/ 236163 h 500721"/>
                        <a:gd name="connsiteX2" fmla="*/ 80291 w 565201"/>
                        <a:gd name="connsiteY2" fmla="*/ 105583 h 500721"/>
                        <a:gd name="connsiteX3" fmla="*/ 317031 w 565201"/>
                        <a:gd name="connsiteY3" fmla="*/ 0 h 500721"/>
                        <a:gd name="connsiteX4" fmla="*/ 565201 w 565201"/>
                        <a:gd name="connsiteY4" fmla="*/ 392894 h 500721"/>
                        <a:gd name="connsiteX5" fmla="*/ 94434 w 565201"/>
                        <a:gd name="connsiteY5" fmla="*/ 480059 h 500721"/>
                        <a:gd name="connsiteX0" fmla="*/ 94434 w 565201"/>
                        <a:gd name="connsiteY0" fmla="*/ 480059 h 505486"/>
                        <a:gd name="connsiteX1" fmla="*/ 4147 w 565201"/>
                        <a:gd name="connsiteY1" fmla="*/ 236163 h 505486"/>
                        <a:gd name="connsiteX2" fmla="*/ 80291 w 565201"/>
                        <a:gd name="connsiteY2" fmla="*/ 105583 h 505486"/>
                        <a:gd name="connsiteX3" fmla="*/ 317031 w 565201"/>
                        <a:gd name="connsiteY3" fmla="*/ 0 h 505486"/>
                        <a:gd name="connsiteX4" fmla="*/ 565201 w 565201"/>
                        <a:gd name="connsiteY4" fmla="*/ 392894 h 505486"/>
                        <a:gd name="connsiteX5" fmla="*/ 94434 w 565201"/>
                        <a:gd name="connsiteY5" fmla="*/ 480059 h 505486"/>
                        <a:gd name="connsiteX0" fmla="*/ 94434 w 589822"/>
                        <a:gd name="connsiteY0" fmla="*/ 480059 h 505486"/>
                        <a:gd name="connsiteX1" fmla="*/ 4147 w 589822"/>
                        <a:gd name="connsiteY1" fmla="*/ 236163 h 505486"/>
                        <a:gd name="connsiteX2" fmla="*/ 80291 w 589822"/>
                        <a:gd name="connsiteY2" fmla="*/ 105583 h 505486"/>
                        <a:gd name="connsiteX3" fmla="*/ 317031 w 589822"/>
                        <a:gd name="connsiteY3" fmla="*/ 0 h 505486"/>
                        <a:gd name="connsiteX4" fmla="*/ 565201 w 589822"/>
                        <a:gd name="connsiteY4" fmla="*/ 392894 h 505486"/>
                        <a:gd name="connsiteX5" fmla="*/ 94434 w 589822"/>
                        <a:gd name="connsiteY5" fmla="*/ 480059 h 505486"/>
                        <a:gd name="connsiteX0" fmla="*/ 94434 w 608338"/>
                        <a:gd name="connsiteY0" fmla="*/ 490946 h 516373"/>
                        <a:gd name="connsiteX1" fmla="*/ 4147 w 608338"/>
                        <a:gd name="connsiteY1" fmla="*/ 247050 h 516373"/>
                        <a:gd name="connsiteX2" fmla="*/ 80291 w 608338"/>
                        <a:gd name="connsiteY2" fmla="*/ 116470 h 516373"/>
                        <a:gd name="connsiteX3" fmla="*/ 317031 w 608338"/>
                        <a:gd name="connsiteY3" fmla="*/ 10887 h 516373"/>
                        <a:gd name="connsiteX4" fmla="*/ 565201 w 608338"/>
                        <a:gd name="connsiteY4" fmla="*/ 403781 h 516373"/>
                        <a:gd name="connsiteX5" fmla="*/ 94434 w 608338"/>
                        <a:gd name="connsiteY5" fmla="*/ 490946 h 516373"/>
                        <a:gd name="connsiteX0" fmla="*/ 94434 w 639066"/>
                        <a:gd name="connsiteY0" fmla="*/ 492529 h 517956"/>
                        <a:gd name="connsiteX1" fmla="*/ 4147 w 639066"/>
                        <a:gd name="connsiteY1" fmla="*/ 248633 h 517956"/>
                        <a:gd name="connsiteX2" fmla="*/ 80291 w 639066"/>
                        <a:gd name="connsiteY2" fmla="*/ 118053 h 517956"/>
                        <a:gd name="connsiteX3" fmla="*/ 317031 w 639066"/>
                        <a:gd name="connsiteY3" fmla="*/ 12470 h 517956"/>
                        <a:gd name="connsiteX4" fmla="*/ 565201 w 639066"/>
                        <a:gd name="connsiteY4" fmla="*/ 405364 h 517956"/>
                        <a:gd name="connsiteX5" fmla="*/ 94434 w 639066"/>
                        <a:gd name="connsiteY5" fmla="*/ 492529 h 517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39066" h="517956">
                          <a:moveTo>
                            <a:pt x="94434" y="492529"/>
                          </a:moveTo>
                          <a:lnTo>
                            <a:pt x="4147" y="248633"/>
                          </a:lnTo>
                          <a:cubicBezTo>
                            <a:pt x="-12076" y="194253"/>
                            <a:pt x="20540" y="150727"/>
                            <a:pt x="80291" y="118053"/>
                          </a:cubicBezTo>
                          <a:lnTo>
                            <a:pt x="317031" y="12470"/>
                          </a:lnTo>
                          <a:cubicBezTo>
                            <a:pt x="576122" y="-68207"/>
                            <a:pt x="742960" y="263545"/>
                            <a:pt x="565201" y="405364"/>
                          </a:cubicBezTo>
                          <a:cubicBezTo>
                            <a:pt x="456214" y="500445"/>
                            <a:pt x="122021" y="552110"/>
                            <a:pt x="94434" y="492529"/>
                          </a:cubicBezTo>
                          <a:close/>
                        </a:path>
                      </a:pathLst>
                    </a:custGeom>
                    <a:solidFill>
                      <a:srgbClr val="043F5F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72" name="任意多边形: 形状 871">
                      <a:extLst>
                        <a:ext uri="{FF2B5EF4-FFF2-40B4-BE49-F238E27FC236}">
                          <a16:creationId xmlns:a16="http://schemas.microsoft.com/office/drawing/2014/main" id="{71CCBF8F-77B4-44EC-83DA-10666D8878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860395" y="3568784"/>
                      <a:ext cx="271437" cy="618645"/>
                    </a:xfrm>
                    <a:custGeom>
                      <a:avLst/>
                      <a:gdLst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63196 w 271336"/>
                        <a:gd name="connsiteY3" fmla="*/ 157375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65910 w 271336"/>
                        <a:gd name="connsiteY3" fmla="*/ 165515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6764"/>
                        <a:gd name="connsiteY0" fmla="*/ 0 h 618645"/>
                        <a:gd name="connsiteX1" fmla="*/ 249629 w 276764"/>
                        <a:gd name="connsiteY1" fmla="*/ 10854 h 618645"/>
                        <a:gd name="connsiteX2" fmla="*/ 222495 w 276764"/>
                        <a:gd name="connsiteY2" fmla="*/ 149235 h 618645"/>
                        <a:gd name="connsiteX3" fmla="*/ 276764 w 276764"/>
                        <a:gd name="connsiteY3" fmla="*/ 157375 h 618645"/>
                        <a:gd name="connsiteX4" fmla="*/ 271336 w 276764"/>
                        <a:gd name="connsiteY4" fmla="*/ 295756 h 618645"/>
                        <a:gd name="connsiteX5" fmla="*/ 227922 w 276764"/>
                        <a:gd name="connsiteY5" fmla="*/ 594225 h 618645"/>
                        <a:gd name="connsiteX6" fmla="*/ 181795 w 276764"/>
                        <a:gd name="connsiteY6" fmla="*/ 618645 h 618645"/>
                        <a:gd name="connsiteX7" fmla="*/ 32561 w 276764"/>
                        <a:gd name="connsiteY7" fmla="*/ 602365 h 618645"/>
                        <a:gd name="connsiteX8" fmla="*/ 0 w 276764"/>
                        <a:gd name="connsiteY8" fmla="*/ 556238 h 618645"/>
                        <a:gd name="connsiteX9" fmla="*/ 56981 w 276764"/>
                        <a:gd name="connsiteY9" fmla="*/ 168228 h 618645"/>
                        <a:gd name="connsiteX10" fmla="*/ 108534 w 276764"/>
                        <a:gd name="connsiteY10" fmla="*/ 160088 h 618645"/>
                        <a:gd name="connsiteX11" fmla="*/ 181795 w 276764"/>
                        <a:gd name="connsiteY11" fmla="*/ 0 h 618645"/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55057 w 271336"/>
                        <a:gd name="connsiteY3" fmla="*/ 154661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63197 w 271336"/>
                        <a:gd name="connsiteY3" fmla="*/ 149234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63197 w 271336"/>
                        <a:gd name="connsiteY3" fmla="*/ 149234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1336"/>
                        <a:gd name="connsiteY0" fmla="*/ 0 h 618645"/>
                        <a:gd name="connsiteX1" fmla="*/ 249629 w 271336"/>
                        <a:gd name="connsiteY1" fmla="*/ 10854 h 618645"/>
                        <a:gd name="connsiteX2" fmla="*/ 222495 w 271336"/>
                        <a:gd name="connsiteY2" fmla="*/ 149235 h 618645"/>
                        <a:gd name="connsiteX3" fmla="*/ 263197 w 271336"/>
                        <a:gd name="connsiteY3" fmla="*/ 149234 h 618645"/>
                        <a:gd name="connsiteX4" fmla="*/ 271336 w 271336"/>
                        <a:gd name="connsiteY4" fmla="*/ 295756 h 618645"/>
                        <a:gd name="connsiteX5" fmla="*/ 227922 w 271336"/>
                        <a:gd name="connsiteY5" fmla="*/ 594225 h 618645"/>
                        <a:gd name="connsiteX6" fmla="*/ 181795 w 271336"/>
                        <a:gd name="connsiteY6" fmla="*/ 618645 h 618645"/>
                        <a:gd name="connsiteX7" fmla="*/ 32561 w 271336"/>
                        <a:gd name="connsiteY7" fmla="*/ 602365 h 618645"/>
                        <a:gd name="connsiteX8" fmla="*/ 0 w 271336"/>
                        <a:gd name="connsiteY8" fmla="*/ 556238 h 618645"/>
                        <a:gd name="connsiteX9" fmla="*/ 56981 w 271336"/>
                        <a:gd name="connsiteY9" fmla="*/ 168228 h 618645"/>
                        <a:gd name="connsiteX10" fmla="*/ 108534 w 271336"/>
                        <a:gd name="connsiteY10" fmla="*/ 160088 h 618645"/>
                        <a:gd name="connsiteX11" fmla="*/ 181795 w 271336"/>
                        <a:gd name="connsiteY11" fmla="*/ 0 h 618645"/>
                        <a:gd name="connsiteX0" fmla="*/ 181795 w 271412"/>
                        <a:gd name="connsiteY0" fmla="*/ 0 h 618645"/>
                        <a:gd name="connsiteX1" fmla="*/ 249629 w 271412"/>
                        <a:gd name="connsiteY1" fmla="*/ 10854 h 618645"/>
                        <a:gd name="connsiteX2" fmla="*/ 222495 w 271412"/>
                        <a:gd name="connsiteY2" fmla="*/ 149235 h 618645"/>
                        <a:gd name="connsiteX3" fmla="*/ 263197 w 271412"/>
                        <a:gd name="connsiteY3" fmla="*/ 149234 h 618645"/>
                        <a:gd name="connsiteX4" fmla="*/ 271336 w 271412"/>
                        <a:gd name="connsiteY4" fmla="*/ 295756 h 618645"/>
                        <a:gd name="connsiteX5" fmla="*/ 227922 w 271412"/>
                        <a:gd name="connsiteY5" fmla="*/ 594225 h 618645"/>
                        <a:gd name="connsiteX6" fmla="*/ 181795 w 271412"/>
                        <a:gd name="connsiteY6" fmla="*/ 618645 h 618645"/>
                        <a:gd name="connsiteX7" fmla="*/ 32561 w 271412"/>
                        <a:gd name="connsiteY7" fmla="*/ 602365 h 618645"/>
                        <a:gd name="connsiteX8" fmla="*/ 0 w 271412"/>
                        <a:gd name="connsiteY8" fmla="*/ 556238 h 618645"/>
                        <a:gd name="connsiteX9" fmla="*/ 56981 w 271412"/>
                        <a:gd name="connsiteY9" fmla="*/ 168228 h 618645"/>
                        <a:gd name="connsiteX10" fmla="*/ 108534 w 271412"/>
                        <a:gd name="connsiteY10" fmla="*/ 160088 h 618645"/>
                        <a:gd name="connsiteX11" fmla="*/ 181795 w 271412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4962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63197 w 271437"/>
                        <a:gd name="connsiteY3" fmla="*/ 149234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4962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63197 w 271437"/>
                        <a:gd name="connsiteY3" fmla="*/ 149234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6750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63197 w 271437"/>
                        <a:gd name="connsiteY3" fmla="*/ 149234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63197 w 271437"/>
                        <a:gd name="connsiteY3" fmla="*/ 149234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63197 w 271437"/>
                        <a:gd name="connsiteY3" fmla="*/ 149234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99257"/>
                        <a:gd name="connsiteY0" fmla="*/ 0 h 618645"/>
                        <a:gd name="connsiteX1" fmla="*/ 231599 w 299257"/>
                        <a:gd name="connsiteY1" fmla="*/ 10854 h 618645"/>
                        <a:gd name="connsiteX2" fmla="*/ 222495 w 299257"/>
                        <a:gd name="connsiteY2" fmla="*/ 149235 h 618645"/>
                        <a:gd name="connsiteX3" fmla="*/ 299257 w 299257"/>
                        <a:gd name="connsiteY3" fmla="*/ 164689 h 618645"/>
                        <a:gd name="connsiteX4" fmla="*/ 271336 w 299257"/>
                        <a:gd name="connsiteY4" fmla="*/ 295756 h 618645"/>
                        <a:gd name="connsiteX5" fmla="*/ 227922 w 299257"/>
                        <a:gd name="connsiteY5" fmla="*/ 594225 h 618645"/>
                        <a:gd name="connsiteX6" fmla="*/ 181795 w 299257"/>
                        <a:gd name="connsiteY6" fmla="*/ 618645 h 618645"/>
                        <a:gd name="connsiteX7" fmla="*/ 32561 w 299257"/>
                        <a:gd name="connsiteY7" fmla="*/ 602365 h 618645"/>
                        <a:gd name="connsiteX8" fmla="*/ 0 w 299257"/>
                        <a:gd name="connsiteY8" fmla="*/ 556238 h 618645"/>
                        <a:gd name="connsiteX9" fmla="*/ 56981 w 299257"/>
                        <a:gd name="connsiteY9" fmla="*/ 168228 h 618645"/>
                        <a:gd name="connsiteX10" fmla="*/ 108534 w 299257"/>
                        <a:gd name="connsiteY10" fmla="*/ 160088 h 618645"/>
                        <a:gd name="connsiteX11" fmla="*/ 181795 w 299257"/>
                        <a:gd name="connsiteY11" fmla="*/ 0 h 618645"/>
                        <a:gd name="connsiteX0" fmla="*/ 181795 w 299977"/>
                        <a:gd name="connsiteY0" fmla="*/ 0 h 618645"/>
                        <a:gd name="connsiteX1" fmla="*/ 231599 w 299977"/>
                        <a:gd name="connsiteY1" fmla="*/ 10854 h 618645"/>
                        <a:gd name="connsiteX2" fmla="*/ 222495 w 299977"/>
                        <a:gd name="connsiteY2" fmla="*/ 149235 h 618645"/>
                        <a:gd name="connsiteX3" fmla="*/ 299257 w 299977"/>
                        <a:gd name="connsiteY3" fmla="*/ 164689 h 618645"/>
                        <a:gd name="connsiteX4" fmla="*/ 271336 w 299977"/>
                        <a:gd name="connsiteY4" fmla="*/ 295756 h 618645"/>
                        <a:gd name="connsiteX5" fmla="*/ 227922 w 299977"/>
                        <a:gd name="connsiteY5" fmla="*/ 594225 h 618645"/>
                        <a:gd name="connsiteX6" fmla="*/ 181795 w 299977"/>
                        <a:gd name="connsiteY6" fmla="*/ 618645 h 618645"/>
                        <a:gd name="connsiteX7" fmla="*/ 32561 w 299977"/>
                        <a:gd name="connsiteY7" fmla="*/ 602365 h 618645"/>
                        <a:gd name="connsiteX8" fmla="*/ 0 w 299977"/>
                        <a:gd name="connsiteY8" fmla="*/ 556238 h 618645"/>
                        <a:gd name="connsiteX9" fmla="*/ 56981 w 299977"/>
                        <a:gd name="connsiteY9" fmla="*/ 168228 h 618645"/>
                        <a:gd name="connsiteX10" fmla="*/ 108534 w 299977"/>
                        <a:gd name="connsiteY10" fmla="*/ 160088 h 618645"/>
                        <a:gd name="connsiteX11" fmla="*/ 181795 w 29997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6981 w 271437"/>
                        <a:gd name="connsiteY9" fmla="*/ 168228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62113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82719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82719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  <a:gd name="connsiteX0" fmla="*/ 181795 w 271437"/>
                        <a:gd name="connsiteY0" fmla="*/ 0 h 618645"/>
                        <a:gd name="connsiteX1" fmla="*/ 231599 w 271437"/>
                        <a:gd name="connsiteY1" fmla="*/ 10854 h 618645"/>
                        <a:gd name="connsiteX2" fmla="*/ 222495 w 271437"/>
                        <a:gd name="connsiteY2" fmla="*/ 149235 h 618645"/>
                        <a:gd name="connsiteX3" fmla="*/ 258045 w 271437"/>
                        <a:gd name="connsiteY3" fmla="*/ 182719 h 618645"/>
                        <a:gd name="connsiteX4" fmla="*/ 271336 w 271437"/>
                        <a:gd name="connsiteY4" fmla="*/ 295756 h 618645"/>
                        <a:gd name="connsiteX5" fmla="*/ 227922 w 271437"/>
                        <a:gd name="connsiteY5" fmla="*/ 594225 h 618645"/>
                        <a:gd name="connsiteX6" fmla="*/ 181795 w 271437"/>
                        <a:gd name="connsiteY6" fmla="*/ 618645 h 618645"/>
                        <a:gd name="connsiteX7" fmla="*/ 32561 w 271437"/>
                        <a:gd name="connsiteY7" fmla="*/ 602365 h 618645"/>
                        <a:gd name="connsiteX8" fmla="*/ 0 w 271437"/>
                        <a:gd name="connsiteY8" fmla="*/ 556238 h 618645"/>
                        <a:gd name="connsiteX9" fmla="*/ 54406 w 271437"/>
                        <a:gd name="connsiteY9" fmla="*/ 181107 h 618645"/>
                        <a:gd name="connsiteX10" fmla="*/ 108534 w 271437"/>
                        <a:gd name="connsiteY10" fmla="*/ 160088 h 618645"/>
                        <a:gd name="connsiteX11" fmla="*/ 181795 w 271437"/>
                        <a:gd name="connsiteY11" fmla="*/ 0 h 6186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1437" h="618645">
                          <a:moveTo>
                            <a:pt x="181795" y="0"/>
                          </a:moveTo>
                          <a:lnTo>
                            <a:pt x="231599" y="10854"/>
                          </a:lnTo>
                          <a:cubicBezTo>
                            <a:pt x="253464" y="20920"/>
                            <a:pt x="231540" y="103108"/>
                            <a:pt x="222495" y="149235"/>
                          </a:cubicBezTo>
                          <a:cubicBezTo>
                            <a:pt x="248082" y="154386"/>
                            <a:pt x="265943" y="146659"/>
                            <a:pt x="258045" y="182719"/>
                          </a:cubicBezTo>
                          <a:cubicBezTo>
                            <a:pt x="257324" y="227267"/>
                            <a:pt x="266906" y="251208"/>
                            <a:pt x="271336" y="295756"/>
                          </a:cubicBezTo>
                          <a:cubicBezTo>
                            <a:pt x="273145" y="408813"/>
                            <a:pt x="250534" y="497448"/>
                            <a:pt x="227922" y="594225"/>
                          </a:cubicBezTo>
                          <a:cubicBezTo>
                            <a:pt x="217973" y="621359"/>
                            <a:pt x="197171" y="610505"/>
                            <a:pt x="181795" y="618645"/>
                          </a:cubicBezTo>
                          <a:lnTo>
                            <a:pt x="32561" y="602365"/>
                          </a:lnTo>
                          <a:cubicBezTo>
                            <a:pt x="2713" y="603269"/>
                            <a:pt x="10854" y="571614"/>
                            <a:pt x="0" y="556238"/>
                          </a:cubicBezTo>
                          <a:cubicBezTo>
                            <a:pt x="18135" y="431194"/>
                            <a:pt x="51725" y="313878"/>
                            <a:pt x="54406" y="181107"/>
                          </a:cubicBezTo>
                          <a:cubicBezTo>
                            <a:pt x="53559" y="160363"/>
                            <a:pt x="91350" y="162801"/>
                            <a:pt x="108534" y="160088"/>
                          </a:cubicBezTo>
                          <a:cubicBezTo>
                            <a:pt x="132954" y="106725"/>
                            <a:pt x="165102" y="12151"/>
                            <a:pt x="181795" y="0"/>
                          </a:cubicBezTo>
                          <a:close/>
                        </a:path>
                      </a:pathLst>
                    </a:custGeom>
                    <a:solidFill>
                      <a:srgbClr val="043F5F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841" name="任意多边形: 形状 840">
                <a:extLst>
                  <a:ext uri="{FF2B5EF4-FFF2-40B4-BE49-F238E27FC236}">
                    <a16:creationId xmlns:a16="http://schemas.microsoft.com/office/drawing/2014/main" id="{CD7EB8EF-6009-4A6E-8DE0-8F6A73EE41BA}"/>
                  </a:ext>
                </a:extLst>
              </p:cNvPr>
              <p:cNvSpPr/>
              <p:nvPr/>
            </p:nvSpPr>
            <p:spPr>
              <a:xfrm>
                <a:off x="4035715" y="541620"/>
                <a:ext cx="102886" cy="657273"/>
              </a:xfrm>
              <a:custGeom>
                <a:avLst/>
                <a:gdLst>
                  <a:gd name="connsiteX0" fmla="*/ 73742 w 508819"/>
                  <a:gd name="connsiteY0" fmla="*/ 3082413 h 3082413"/>
                  <a:gd name="connsiteX1" fmla="*/ 95864 w 508819"/>
                  <a:gd name="connsiteY1" fmla="*/ 2912806 h 3082413"/>
                  <a:gd name="connsiteX2" fmla="*/ 0 w 508819"/>
                  <a:gd name="connsiteY2" fmla="*/ 2890684 h 3082413"/>
                  <a:gd name="connsiteX3" fmla="*/ 125361 w 508819"/>
                  <a:gd name="connsiteY3" fmla="*/ 0 h 3082413"/>
                  <a:gd name="connsiteX4" fmla="*/ 508819 w 508819"/>
                  <a:gd name="connsiteY4" fmla="*/ 29496 h 3082413"/>
                  <a:gd name="connsiteX5" fmla="*/ 383458 w 508819"/>
                  <a:gd name="connsiteY5" fmla="*/ 2861187 h 3082413"/>
                  <a:gd name="connsiteX6" fmla="*/ 331839 w 508819"/>
                  <a:gd name="connsiteY6" fmla="*/ 2905432 h 3082413"/>
                  <a:gd name="connsiteX7" fmla="*/ 294968 w 508819"/>
                  <a:gd name="connsiteY7" fmla="*/ 2905432 h 3082413"/>
                  <a:gd name="connsiteX8" fmla="*/ 287593 w 508819"/>
                  <a:gd name="connsiteY8" fmla="*/ 3075038 h 3082413"/>
                  <a:gd name="connsiteX9" fmla="*/ 73742 w 508819"/>
                  <a:gd name="connsiteY9" fmla="*/ 3082413 h 3082413"/>
                  <a:gd name="connsiteX0" fmla="*/ 73742 w 509227"/>
                  <a:gd name="connsiteY0" fmla="*/ 3151613 h 3151613"/>
                  <a:gd name="connsiteX1" fmla="*/ 95864 w 509227"/>
                  <a:gd name="connsiteY1" fmla="*/ 2982006 h 3151613"/>
                  <a:gd name="connsiteX2" fmla="*/ 0 w 509227"/>
                  <a:gd name="connsiteY2" fmla="*/ 2959884 h 3151613"/>
                  <a:gd name="connsiteX3" fmla="*/ 125361 w 509227"/>
                  <a:gd name="connsiteY3" fmla="*/ 69200 h 3151613"/>
                  <a:gd name="connsiteX4" fmla="*/ 508819 w 509227"/>
                  <a:gd name="connsiteY4" fmla="*/ 98696 h 3151613"/>
                  <a:gd name="connsiteX5" fmla="*/ 383458 w 509227"/>
                  <a:gd name="connsiteY5" fmla="*/ 2930387 h 3151613"/>
                  <a:gd name="connsiteX6" fmla="*/ 331839 w 509227"/>
                  <a:gd name="connsiteY6" fmla="*/ 2974632 h 3151613"/>
                  <a:gd name="connsiteX7" fmla="*/ 294968 w 509227"/>
                  <a:gd name="connsiteY7" fmla="*/ 2974632 h 3151613"/>
                  <a:gd name="connsiteX8" fmla="*/ 287593 w 509227"/>
                  <a:gd name="connsiteY8" fmla="*/ 3144238 h 3151613"/>
                  <a:gd name="connsiteX9" fmla="*/ 73742 w 509227"/>
                  <a:gd name="connsiteY9" fmla="*/ 3151613 h 3151613"/>
                  <a:gd name="connsiteX0" fmla="*/ 73742 w 509106"/>
                  <a:gd name="connsiteY0" fmla="*/ 3223185 h 3223185"/>
                  <a:gd name="connsiteX1" fmla="*/ 95864 w 509106"/>
                  <a:gd name="connsiteY1" fmla="*/ 3053578 h 3223185"/>
                  <a:gd name="connsiteX2" fmla="*/ 0 w 509106"/>
                  <a:gd name="connsiteY2" fmla="*/ 3031456 h 3223185"/>
                  <a:gd name="connsiteX3" fmla="*/ 125361 w 509106"/>
                  <a:gd name="connsiteY3" fmla="*/ 140772 h 3223185"/>
                  <a:gd name="connsiteX4" fmla="*/ 508819 w 509106"/>
                  <a:gd name="connsiteY4" fmla="*/ 170268 h 3223185"/>
                  <a:gd name="connsiteX5" fmla="*/ 383458 w 509106"/>
                  <a:gd name="connsiteY5" fmla="*/ 3001959 h 3223185"/>
                  <a:gd name="connsiteX6" fmla="*/ 331839 w 509106"/>
                  <a:gd name="connsiteY6" fmla="*/ 3046204 h 3223185"/>
                  <a:gd name="connsiteX7" fmla="*/ 294968 w 509106"/>
                  <a:gd name="connsiteY7" fmla="*/ 3046204 h 3223185"/>
                  <a:gd name="connsiteX8" fmla="*/ 287593 w 509106"/>
                  <a:gd name="connsiteY8" fmla="*/ 3215810 h 3223185"/>
                  <a:gd name="connsiteX9" fmla="*/ 73742 w 509106"/>
                  <a:gd name="connsiteY9" fmla="*/ 3223185 h 3223185"/>
                  <a:gd name="connsiteX0" fmla="*/ 73742 w 509106"/>
                  <a:gd name="connsiteY0" fmla="*/ 3206513 h 3206513"/>
                  <a:gd name="connsiteX1" fmla="*/ 95864 w 509106"/>
                  <a:gd name="connsiteY1" fmla="*/ 3036906 h 3206513"/>
                  <a:gd name="connsiteX2" fmla="*/ 0 w 509106"/>
                  <a:gd name="connsiteY2" fmla="*/ 3014784 h 3206513"/>
                  <a:gd name="connsiteX3" fmla="*/ 125361 w 509106"/>
                  <a:gd name="connsiteY3" fmla="*/ 124100 h 3206513"/>
                  <a:gd name="connsiteX4" fmla="*/ 508819 w 509106"/>
                  <a:gd name="connsiteY4" fmla="*/ 193669 h 3206513"/>
                  <a:gd name="connsiteX5" fmla="*/ 383458 w 509106"/>
                  <a:gd name="connsiteY5" fmla="*/ 2985287 h 3206513"/>
                  <a:gd name="connsiteX6" fmla="*/ 331839 w 509106"/>
                  <a:gd name="connsiteY6" fmla="*/ 3029532 h 3206513"/>
                  <a:gd name="connsiteX7" fmla="*/ 294968 w 509106"/>
                  <a:gd name="connsiteY7" fmla="*/ 3029532 h 3206513"/>
                  <a:gd name="connsiteX8" fmla="*/ 287593 w 509106"/>
                  <a:gd name="connsiteY8" fmla="*/ 3199138 h 3206513"/>
                  <a:gd name="connsiteX9" fmla="*/ 73742 w 509106"/>
                  <a:gd name="connsiteY9" fmla="*/ 3206513 h 3206513"/>
                  <a:gd name="connsiteX0" fmla="*/ 73742 w 509106"/>
                  <a:gd name="connsiteY0" fmla="*/ 3175306 h 3175306"/>
                  <a:gd name="connsiteX1" fmla="*/ 95864 w 509106"/>
                  <a:gd name="connsiteY1" fmla="*/ 3005699 h 3175306"/>
                  <a:gd name="connsiteX2" fmla="*/ 0 w 509106"/>
                  <a:gd name="connsiteY2" fmla="*/ 2983577 h 3175306"/>
                  <a:gd name="connsiteX3" fmla="*/ 125361 w 509106"/>
                  <a:gd name="connsiteY3" fmla="*/ 147538 h 3175306"/>
                  <a:gd name="connsiteX4" fmla="*/ 508819 w 509106"/>
                  <a:gd name="connsiteY4" fmla="*/ 162462 h 3175306"/>
                  <a:gd name="connsiteX5" fmla="*/ 383458 w 509106"/>
                  <a:gd name="connsiteY5" fmla="*/ 2954080 h 3175306"/>
                  <a:gd name="connsiteX6" fmla="*/ 331839 w 509106"/>
                  <a:gd name="connsiteY6" fmla="*/ 2998325 h 3175306"/>
                  <a:gd name="connsiteX7" fmla="*/ 294968 w 509106"/>
                  <a:gd name="connsiteY7" fmla="*/ 2998325 h 3175306"/>
                  <a:gd name="connsiteX8" fmla="*/ 287593 w 509106"/>
                  <a:gd name="connsiteY8" fmla="*/ 3167931 h 3175306"/>
                  <a:gd name="connsiteX9" fmla="*/ 73742 w 509106"/>
                  <a:gd name="connsiteY9" fmla="*/ 3175306 h 3175306"/>
                  <a:gd name="connsiteX0" fmla="*/ 73742 w 509183"/>
                  <a:gd name="connsiteY0" fmla="*/ 3229927 h 3229927"/>
                  <a:gd name="connsiteX1" fmla="*/ 95864 w 509183"/>
                  <a:gd name="connsiteY1" fmla="*/ 3060320 h 3229927"/>
                  <a:gd name="connsiteX2" fmla="*/ 0 w 509183"/>
                  <a:gd name="connsiteY2" fmla="*/ 3038198 h 3229927"/>
                  <a:gd name="connsiteX3" fmla="*/ 125361 w 509183"/>
                  <a:gd name="connsiteY3" fmla="*/ 202159 h 3229927"/>
                  <a:gd name="connsiteX4" fmla="*/ 508819 w 509183"/>
                  <a:gd name="connsiteY4" fmla="*/ 217083 h 3229927"/>
                  <a:gd name="connsiteX5" fmla="*/ 383458 w 509183"/>
                  <a:gd name="connsiteY5" fmla="*/ 3008701 h 3229927"/>
                  <a:gd name="connsiteX6" fmla="*/ 331839 w 509183"/>
                  <a:gd name="connsiteY6" fmla="*/ 3052946 h 3229927"/>
                  <a:gd name="connsiteX7" fmla="*/ 294968 w 509183"/>
                  <a:gd name="connsiteY7" fmla="*/ 3052946 h 3229927"/>
                  <a:gd name="connsiteX8" fmla="*/ 287593 w 509183"/>
                  <a:gd name="connsiteY8" fmla="*/ 3222552 h 3229927"/>
                  <a:gd name="connsiteX9" fmla="*/ 73742 w 509183"/>
                  <a:gd name="connsiteY9" fmla="*/ 3229927 h 3229927"/>
                  <a:gd name="connsiteX0" fmla="*/ 73742 w 508819"/>
                  <a:gd name="connsiteY0" fmla="*/ 3228776 h 3228776"/>
                  <a:gd name="connsiteX1" fmla="*/ 95864 w 508819"/>
                  <a:gd name="connsiteY1" fmla="*/ 3059169 h 3228776"/>
                  <a:gd name="connsiteX2" fmla="*/ 0 w 508819"/>
                  <a:gd name="connsiteY2" fmla="*/ 3037047 h 3228776"/>
                  <a:gd name="connsiteX3" fmla="*/ 125361 w 508819"/>
                  <a:gd name="connsiteY3" fmla="*/ 201008 h 3228776"/>
                  <a:gd name="connsiteX4" fmla="*/ 508819 w 508819"/>
                  <a:gd name="connsiteY4" fmla="*/ 215932 h 3228776"/>
                  <a:gd name="connsiteX5" fmla="*/ 383458 w 508819"/>
                  <a:gd name="connsiteY5" fmla="*/ 3007550 h 3228776"/>
                  <a:gd name="connsiteX6" fmla="*/ 331839 w 508819"/>
                  <a:gd name="connsiteY6" fmla="*/ 3051795 h 3228776"/>
                  <a:gd name="connsiteX7" fmla="*/ 294968 w 508819"/>
                  <a:gd name="connsiteY7" fmla="*/ 3051795 h 3228776"/>
                  <a:gd name="connsiteX8" fmla="*/ 287593 w 508819"/>
                  <a:gd name="connsiteY8" fmla="*/ 3221401 h 3228776"/>
                  <a:gd name="connsiteX9" fmla="*/ 73742 w 508819"/>
                  <a:gd name="connsiteY9" fmla="*/ 3228776 h 3228776"/>
                  <a:gd name="connsiteX0" fmla="*/ 73742 w 508819"/>
                  <a:gd name="connsiteY0" fmla="*/ 3227249 h 3227249"/>
                  <a:gd name="connsiteX1" fmla="*/ 95864 w 508819"/>
                  <a:gd name="connsiteY1" fmla="*/ 3057642 h 3227249"/>
                  <a:gd name="connsiteX2" fmla="*/ 0 w 508819"/>
                  <a:gd name="connsiteY2" fmla="*/ 3035520 h 3227249"/>
                  <a:gd name="connsiteX3" fmla="*/ 125361 w 508819"/>
                  <a:gd name="connsiteY3" fmla="*/ 199481 h 3227249"/>
                  <a:gd name="connsiteX4" fmla="*/ 508819 w 508819"/>
                  <a:gd name="connsiteY4" fmla="*/ 214405 h 3227249"/>
                  <a:gd name="connsiteX5" fmla="*/ 383458 w 508819"/>
                  <a:gd name="connsiteY5" fmla="*/ 3006023 h 3227249"/>
                  <a:gd name="connsiteX6" fmla="*/ 331839 w 508819"/>
                  <a:gd name="connsiteY6" fmla="*/ 3050268 h 3227249"/>
                  <a:gd name="connsiteX7" fmla="*/ 294968 w 508819"/>
                  <a:gd name="connsiteY7" fmla="*/ 3050268 h 3227249"/>
                  <a:gd name="connsiteX8" fmla="*/ 287593 w 508819"/>
                  <a:gd name="connsiteY8" fmla="*/ 3219874 h 3227249"/>
                  <a:gd name="connsiteX9" fmla="*/ 73742 w 508819"/>
                  <a:gd name="connsiteY9" fmla="*/ 3227249 h 3227249"/>
                  <a:gd name="connsiteX0" fmla="*/ 84671 w 508819"/>
                  <a:gd name="connsiteY0" fmla="*/ 3227249 h 3227249"/>
                  <a:gd name="connsiteX1" fmla="*/ 95864 w 508819"/>
                  <a:gd name="connsiteY1" fmla="*/ 3057642 h 3227249"/>
                  <a:gd name="connsiteX2" fmla="*/ 0 w 508819"/>
                  <a:gd name="connsiteY2" fmla="*/ 3035520 h 3227249"/>
                  <a:gd name="connsiteX3" fmla="*/ 125361 w 508819"/>
                  <a:gd name="connsiteY3" fmla="*/ 199481 h 3227249"/>
                  <a:gd name="connsiteX4" fmla="*/ 508819 w 508819"/>
                  <a:gd name="connsiteY4" fmla="*/ 214405 h 3227249"/>
                  <a:gd name="connsiteX5" fmla="*/ 383458 w 508819"/>
                  <a:gd name="connsiteY5" fmla="*/ 3006023 h 3227249"/>
                  <a:gd name="connsiteX6" fmla="*/ 331839 w 508819"/>
                  <a:gd name="connsiteY6" fmla="*/ 3050268 h 3227249"/>
                  <a:gd name="connsiteX7" fmla="*/ 294968 w 508819"/>
                  <a:gd name="connsiteY7" fmla="*/ 3050268 h 3227249"/>
                  <a:gd name="connsiteX8" fmla="*/ 287593 w 508819"/>
                  <a:gd name="connsiteY8" fmla="*/ 3219874 h 3227249"/>
                  <a:gd name="connsiteX9" fmla="*/ 84671 w 508819"/>
                  <a:gd name="connsiteY9" fmla="*/ 3227249 h 3227249"/>
                  <a:gd name="connsiteX0" fmla="*/ 84671 w 508819"/>
                  <a:gd name="connsiteY0" fmla="*/ 3227249 h 3227249"/>
                  <a:gd name="connsiteX1" fmla="*/ 95864 w 508819"/>
                  <a:gd name="connsiteY1" fmla="*/ 3057642 h 3227249"/>
                  <a:gd name="connsiteX2" fmla="*/ 0 w 508819"/>
                  <a:gd name="connsiteY2" fmla="*/ 3035520 h 3227249"/>
                  <a:gd name="connsiteX3" fmla="*/ 125361 w 508819"/>
                  <a:gd name="connsiteY3" fmla="*/ 199481 h 3227249"/>
                  <a:gd name="connsiteX4" fmla="*/ 508819 w 508819"/>
                  <a:gd name="connsiteY4" fmla="*/ 214405 h 3227249"/>
                  <a:gd name="connsiteX5" fmla="*/ 383458 w 508819"/>
                  <a:gd name="connsiteY5" fmla="*/ 3006023 h 3227249"/>
                  <a:gd name="connsiteX6" fmla="*/ 331839 w 508819"/>
                  <a:gd name="connsiteY6" fmla="*/ 3050268 h 3227249"/>
                  <a:gd name="connsiteX7" fmla="*/ 294968 w 508819"/>
                  <a:gd name="connsiteY7" fmla="*/ 3050268 h 3227249"/>
                  <a:gd name="connsiteX8" fmla="*/ 287593 w 508819"/>
                  <a:gd name="connsiteY8" fmla="*/ 3219874 h 3227249"/>
                  <a:gd name="connsiteX9" fmla="*/ 84671 w 508819"/>
                  <a:gd name="connsiteY9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328196 w 505176"/>
                  <a:gd name="connsiteY6" fmla="*/ 3050268 h 3227249"/>
                  <a:gd name="connsiteX7" fmla="*/ 291325 w 505176"/>
                  <a:gd name="connsiteY7" fmla="*/ 3050268 h 3227249"/>
                  <a:gd name="connsiteX8" fmla="*/ 283950 w 505176"/>
                  <a:gd name="connsiteY8" fmla="*/ 3219874 h 3227249"/>
                  <a:gd name="connsiteX9" fmla="*/ 81028 w 505176"/>
                  <a:gd name="connsiteY9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291325 w 505176"/>
                  <a:gd name="connsiteY6" fmla="*/ 3050268 h 3227249"/>
                  <a:gd name="connsiteX7" fmla="*/ 283950 w 505176"/>
                  <a:gd name="connsiteY7" fmla="*/ 3219874 h 3227249"/>
                  <a:gd name="connsiteX8" fmla="*/ 81028 w 505176"/>
                  <a:gd name="connsiteY8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291325 w 505176"/>
                  <a:gd name="connsiteY6" fmla="*/ 3050268 h 3227249"/>
                  <a:gd name="connsiteX7" fmla="*/ 283950 w 505176"/>
                  <a:gd name="connsiteY7" fmla="*/ 3219874 h 3227249"/>
                  <a:gd name="connsiteX8" fmla="*/ 81028 w 505176"/>
                  <a:gd name="connsiteY8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298611 w 505176"/>
                  <a:gd name="connsiteY6" fmla="*/ 3061197 h 3227249"/>
                  <a:gd name="connsiteX7" fmla="*/ 283950 w 505176"/>
                  <a:gd name="connsiteY7" fmla="*/ 3219874 h 3227249"/>
                  <a:gd name="connsiteX8" fmla="*/ 81028 w 505176"/>
                  <a:gd name="connsiteY8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298611 w 505176"/>
                  <a:gd name="connsiteY6" fmla="*/ 3061197 h 3227249"/>
                  <a:gd name="connsiteX7" fmla="*/ 283950 w 505176"/>
                  <a:gd name="connsiteY7" fmla="*/ 3219874 h 3227249"/>
                  <a:gd name="connsiteX8" fmla="*/ 81028 w 505176"/>
                  <a:gd name="connsiteY8" fmla="*/ 3227249 h 3227249"/>
                  <a:gd name="connsiteX0" fmla="*/ 81028 w 505176"/>
                  <a:gd name="connsiteY0" fmla="*/ 3227249 h 3227249"/>
                  <a:gd name="connsiteX1" fmla="*/ 92221 w 505176"/>
                  <a:gd name="connsiteY1" fmla="*/ 3057642 h 3227249"/>
                  <a:gd name="connsiteX2" fmla="*/ 0 w 505176"/>
                  <a:gd name="connsiteY2" fmla="*/ 3024591 h 3227249"/>
                  <a:gd name="connsiteX3" fmla="*/ 121718 w 505176"/>
                  <a:gd name="connsiteY3" fmla="*/ 199481 h 3227249"/>
                  <a:gd name="connsiteX4" fmla="*/ 505176 w 505176"/>
                  <a:gd name="connsiteY4" fmla="*/ 214405 h 3227249"/>
                  <a:gd name="connsiteX5" fmla="*/ 379815 w 505176"/>
                  <a:gd name="connsiteY5" fmla="*/ 3006023 h 3227249"/>
                  <a:gd name="connsiteX6" fmla="*/ 287682 w 505176"/>
                  <a:gd name="connsiteY6" fmla="*/ 3061197 h 3227249"/>
                  <a:gd name="connsiteX7" fmla="*/ 283950 w 505176"/>
                  <a:gd name="connsiteY7" fmla="*/ 3219874 h 3227249"/>
                  <a:gd name="connsiteX8" fmla="*/ 81028 w 505176"/>
                  <a:gd name="connsiteY8" fmla="*/ 3227249 h 322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176" h="3227249">
                    <a:moveTo>
                      <a:pt x="81028" y="3227249"/>
                    </a:moveTo>
                    <a:lnTo>
                      <a:pt x="92221" y="3057642"/>
                    </a:lnTo>
                    <a:cubicBezTo>
                      <a:pt x="60266" y="3050268"/>
                      <a:pt x="2810" y="3057466"/>
                      <a:pt x="0" y="3024591"/>
                    </a:cubicBezTo>
                    <a:lnTo>
                      <a:pt x="121718" y="199481"/>
                    </a:lnTo>
                    <a:cubicBezTo>
                      <a:pt x="218983" y="-135687"/>
                      <a:pt x="481036" y="9112"/>
                      <a:pt x="505176" y="214405"/>
                    </a:cubicBezTo>
                    <a:lnTo>
                      <a:pt x="379815" y="3006023"/>
                    </a:lnTo>
                    <a:cubicBezTo>
                      <a:pt x="383105" y="3071773"/>
                      <a:pt x="317179" y="3046449"/>
                      <a:pt x="287682" y="3061197"/>
                    </a:cubicBezTo>
                    <a:lnTo>
                      <a:pt x="283950" y="3219874"/>
                    </a:lnTo>
                    <a:lnTo>
                      <a:pt x="81028" y="322724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4" name="组合 553">
              <a:extLst>
                <a:ext uri="{FF2B5EF4-FFF2-40B4-BE49-F238E27FC236}">
                  <a16:creationId xmlns:a16="http://schemas.microsoft.com/office/drawing/2014/main" id="{22FA336A-FC9D-4F18-A437-405DF50179E2}"/>
                </a:ext>
              </a:extLst>
            </p:cNvPr>
            <p:cNvGrpSpPr/>
            <p:nvPr/>
          </p:nvGrpSpPr>
          <p:grpSpPr>
            <a:xfrm rot="5400000">
              <a:off x="8694437" y="7214737"/>
              <a:ext cx="426782" cy="182328"/>
              <a:chOff x="328696" y="7018037"/>
              <a:chExt cx="1380776" cy="589889"/>
            </a:xfrm>
          </p:grpSpPr>
          <p:grpSp>
            <p:nvGrpSpPr>
              <p:cNvPr id="816" name="组合 815">
                <a:extLst>
                  <a:ext uri="{FF2B5EF4-FFF2-40B4-BE49-F238E27FC236}">
                    <a16:creationId xmlns:a16="http://schemas.microsoft.com/office/drawing/2014/main" id="{204F8690-9CAA-42A2-BD7F-51708422EDFF}"/>
                  </a:ext>
                </a:extLst>
              </p:cNvPr>
              <p:cNvGrpSpPr/>
              <p:nvPr/>
            </p:nvGrpSpPr>
            <p:grpSpPr>
              <a:xfrm>
                <a:off x="328696" y="7018037"/>
                <a:ext cx="1380776" cy="589889"/>
                <a:chOff x="2770682" y="4716905"/>
                <a:chExt cx="1380776" cy="589889"/>
              </a:xfrm>
            </p:grpSpPr>
            <p:sp>
              <p:nvSpPr>
                <p:cNvPr id="818" name="任意多边形: 形状 817">
                  <a:extLst>
                    <a:ext uri="{FF2B5EF4-FFF2-40B4-BE49-F238E27FC236}">
                      <a16:creationId xmlns:a16="http://schemas.microsoft.com/office/drawing/2014/main" id="{CBBE644B-2B1C-427C-B359-0C5B9E4297B2}"/>
                    </a:ext>
                  </a:extLst>
                </p:cNvPr>
                <p:cNvSpPr/>
                <p:nvPr/>
              </p:nvSpPr>
              <p:spPr>
                <a:xfrm>
                  <a:off x="2770682" y="4716905"/>
                  <a:ext cx="1380776" cy="589889"/>
                </a:xfrm>
                <a:custGeom>
                  <a:avLst/>
                  <a:gdLst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57134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57134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57134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57134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22485 w 1379095"/>
                    <a:gd name="connsiteY1" fmla="*/ 54964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29980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87443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87443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87443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6010 w 1382941"/>
                    <a:gd name="connsiteY0" fmla="*/ 49967 h 589613"/>
                    <a:gd name="connsiteX1" fmla="*/ 63806 w 1382941"/>
                    <a:gd name="connsiteY1" fmla="*/ 52466 h 589613"/>
                    <a:gd name="connsiteX2" fmla="*/ 3846 w 1382941"/>
                    <a:gd name="connsiteY2" fmla="*/ 79947 h 589613"/>
                    <a:gd name="connsiteX3" fmla="*/ 6344 w 1382941"/>
                    <a:gd name="connsiteY3" fmla="*/ 522157 h 589613"/>
                    <a:gd name="connsiteX4" fmla="*/ 91289 w 1382941"/>
                    <a:gd name="connsiteY4" fmla="*/ 542144 h 589613"/>
                    <a:gd name="connsiteX5" fmla="*/ 513511 w 1382941"/>
                    <a:gd name="connsiteY5" fmla="*/ 542144 h 589613"/>
                    <a:gd name="connsiteX6" fmla="*/ 550987 w 1382941"/>
                    <a:gd name="connsiteY6" fmla="*/ 589613 h 589613"/>
                    <a:gd name="connsiteX7" fmla="*/ 1173078 w 1382941"/>
                    <a:gd name="connsiteY7" fmla="*/ 589613 h 589613"/>
                    <a:gd name="connsiteX8" fmla="*/ 1245531 w 1382941"/>
                    <a:gd name="connsiteY8" fmla="*/ 524656 h 589613"/>
                    <a:gd name="connsiteX9" fmla="*/ 1250528 w 1382941"/>
                    <a:gd name="connsiteY9" fmla="*/ 382249 h 589613"/>
                    <a:gd name="connsiteX10" fmla="*/ 1382941 w 1382941"/>
                    <a:gd name="connsiteY10" fmla="*/ 377252 h 589613"/>
                    <a:gd name="connsiteX11" fmla="*/ 1375446 w 1382941"/>
                    <a:gd name="connsiteY11" fmla="*/ 192374 h 589613"/>
                    <a:gd name="connsiteX12" fmla="*/ 1258023 w 1382941"/>
                    <a:gd name="connsiteY12" fmla="*/ 199869 h 589613"/>
                    <a:gd name="connsiteX13" fmla="*/ 1250528 w 1382941"/>
                    <a:gd name="connsiteY13" fmla="*/ 67456 h 589613"/>
                    <a:gd name="connsiteX14" fmla="*/ 1170580 w 1382941"/>
                    <a:gd name="connsiteY14" fmla="*/ 4997 h 589613"/>
                    <a:gd name="connsiteX15" fmla="*/ 548489 w 1382941"/>
                    <a:gd name="connsiteY15" fmla="*/ 0 h 589613"/>
                    <a:gd name="connsiteX16" fmla="*/ 516010 w 1382941"/>
                    <a:gd name="connsiteY16" fmla="*/ 49967 h 589613"/>
                    <a:gd name="connsiteX0" fmla="*/ 512164 w 1379095"/>
                    <a:gd name="connsiteY0" fmla="*/ 49967 h 589613"/>
                    <a:gd name="connsiteX1" fmla="*/ 59960 w 1379095"/>
                    <a:gd name="connsiteY1" fmla="*/ 52466 h 589613"/>
                    <a:gd name="connsiteX2" fmla="*/ 0 w 1379095"/>
                    <a:gd name="connsiteY2" fmla="*/ 79947 h 589613"/>
                    <a:gd name="connsiteX3" fmla="*/ 2498 w 1379095"/>
                    <a:gd name="connsiteY3" fmla="*/ 522157 h 589613"/>
                    <a:gd name="connsiteX4" fmla="*/ 87443 w 1379095"/>
                    <a:gd name="connsiteY4" fmla="*/ 542144 h 589613"/>
                    <a:gd name="connsiteX5" fmla="*/ 509665 w 1379095"/>
                    <a:gd name="connsiteY5" fmla="*/ 542144 h 589613"/>
                    <a:gd name="connsiteX6" fmla="*/ 547141 w 1379095"/>
                    <a:gd name="connsiteY6" fmla="*/ 589613 h 589613"/>
                    <a:gd name="connsiteX7" fmla="*/ 1169232 w 1379095"/>
                    <a:gd name="connsiteY7" fmla="*/ 589613 h 589613"/>
                    <a:gd name="connsiteX8" fmla="*/ 1241685 w 1379095"/>
                    <a:gd name="connsiteY8" fmla="*/ 524656 h 589613"/>
                    <a:gd name="connsiteX9" fmla="*/ 1246682 w 1379095"/>
                    <a:gd name="connsiteY9" fmla="*/ 382249 h 589613"/>
                    <a:gd name="connsiteX10" fmla="*/ 1379095 w 1379095"/>
                    <a:gd name="connsiteY10" fmla="*/ 377252 h 589613"/>
                    <a:gd name="connsiteX11" fmla="*/ 1371600 w 1379095"/>
                    <a:gd name="connsiteY11" fmla="*/ 192374 h 589613"/>
                    <a:gd name="connsiteX12" fmla="*/ 1254177 w 1379095"/>
                    <a:gd name="connsiteY12" fmla="*/ 199869 h 589613"/>
                    <a:gd name="connsiteX13" fmla="*/ 1246682 w 1379095"/>
                    <a:gd name="connsiteY13" fmla="*/ 67456 h 589613"/>
                    <a:gd name="connsiteX14" fmla="*/ 1166734 w 1379095"/>
                    <a:gd name="connsiteY14" fmla="*/ 4997 h 589613"/>
                    <a:gd name="connsiteX15" fmla="*/ 544643 w 1379095"/>
                    <a:gd name="connsiteY15" fmla="*/ 0 h 589613"/>
                    <a:gd name="connsiteX16" fmla="*/ 512164 w 1379095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7495 w 1384092"/>
                    <a:gd name="connsiteY3" fmla="*/ 522157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20208 w 1387139"/>
                    <a:gd name="connsiteY0" fmla="*/ 49967 h 589613"/>
                    <a:gd name="connsiteX1" fmla="*/ 68004 w 1387139"/>
                    <a:gd name="connsiteY1" fmla="*/ 52466 h 589613"/>
                    <a:gd name="connsiteX2" fmla="*/ 3047 w 1387139"/>
                    <a:gd name="connsiteY2" fmla="*/ 102432 h 589613"/>
                    <a:gd name="connsiteX3" fmla="*/ 10542 w 1387139"/>
                    <a:gd name="connsiteY3" fmla="*/ 522157 h 589613"/>
                    <a:gd name="connsiteX4" fmla="*/ 95487 w 1387139"/>
                    <a:gd name="connsiteY4" fmla="*/ 542144 h 589613"/>
                    <a:gd name="connsiteX5" fmla="*/ 517709 w 1387139"/>
                    <a:gd name="connsiteY5" fmla="*/ 542144 h 589613"/>
                    <a:gd name="connsiteX6" fmla="*/ 555185 w 1387139"/>
                    <a:gd name="connsiteY6" fmla="*/ 589613 h 589613"/>
                    <a:gd name="connsiteX7" fmla="*/ 1177276 w 1387139"/>
                    <a:gd name="connsiteY7" fmla="*/ 589613 h 589613"/>
                    <a:gd name="connsiteX8" fmla="*/ 1249729 w 1387139"/>
                    <a:gd name="connsiteY8" fmla="*/ 524656 h 589613"/>
                    <a:gd name="connsiteX9" fmla="*/ 1254726 w 1387139"/>
                    <a:gd name="connsiteY9" fmla="*/ 382249 h 589613"/>
                    <a:gd name="connsiteX10" fmla="*/ 1387139 w 1387139"/>
                    <a:gd name="connsiteY10" fmla="*/ 377252 h 589613"/>
                    <a:gd name="connsiteX11" fmla="*/ 1379644 w 1387139"/>
                    <a:gd name="connsiteY11" fmla="*/ 192374 h 589613"/>
                    <a:gd name="connsiteX12" fmla="*/ 1262221 w 1387139"/>
                    <a:gd name="connsiteY12" fmla="*/ 199869 h 589613"/>
                    <a:gd name="connsiteX13" fmla="*/ 1254726 w 1387139"/>
                    <a:gd name="connsiteY13" fmla="*/ 67456 h 589613"/>
                    <a:gd name="connsiteX14" fmla="*/ 1174778 w 1387139"/>
                    <a:gd name="connsiteY14" fmla="*/ 4997 h 589613"/>
                    <a:gd name="connsiteX15" fmla="*/ 552687 w 1387139"/>
                    <a:gd name="connsiteY15" fmla="*/ 0 h 589613"/>
                    <a:gd name="connsiteX16" fmla="*/ 520208 w 1387139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7495 w 1384092"/>
                    <a:gd name="connsiteY3" fmla="*/ 522157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8148 w 1385079"/>
                    <a:gd name="connsiteY0" fmla="*/ 49967 h 589613"/>
                    <a:gd name="connsiteX1" fmla="*/ 65944 w 1385079"/>
                    <a:gd name="connsiteY1" fmla="*/ 52466 h 589613"/>
                    <a:gd name="connsiteX2" fmla="*/ 987 w 1385079"/>
                    <a:gd name="connsiteY2" fmla="*/ 102432 h 589613"/>
                    <a:gd name="connsiteX3" fmla="*/ 3485 w 1385079"/>
                    <a:gd name="connsiteY3" fmla="*/ 487180 h 589613"/>
                    <a:gd name="connsiteX4" fmla="*/ 93427 w 1385079"/>
                    <a:gd name="connsiteY4" fmla="*/ 542144 h 589613"/>
                    <a:gd name="connsiteX5" fmla="*/ 515649 w 1385079"/>
                    <a:gd name="connsiteY5" fmla="*/ 542144 h 589613"/>
                    <a:gd name="connsiteX6" fmla="*/ 553125 w 1385079"/>
                    <a:gd name="connsiteY6" fmla="*/ 589613 h 589613"/>
                    <a:gd name="connsiteX7" fmla="*/ 1175216 w 1385079"/>
                    <a:gd name="connsiteY7" fmla="*/ 589613 h 589613"/>
                    <a:gd name="connsiteX8" fmla="*/ 1247669 w 1385079"/>
                    <a:gd name="connsiteY8" fmla="*/ 524656 h 589613"/>
                    <a:gd name="connsiteX9" fmla="*/ 1252666 w 1385079"/>
                    <a:gd name="connsiteY9" fmla="*/ 382249 h 589613"/>
                    <a:gd name="connsiteX10" fmla="*/ 1385079 w 1385079"/>
                    <a:gd name="connsiteY10" fmla="*/ 377252 h 589613"/>
                    <a:gd name="connsiteX11" fmla="*/ 1377584 w 1385079"/>
                    <a:gd name="connsiteY11" fmla="*/ 192374 h 589613"/>
                    <a:gd name="connsiteX12" fmla="*/ 1260161 w 1385079"/>
                    <a:gd name="connsiteY12" fmla="*/ 199869 h 589613"/>
                    <a:gd name="connsiteX13" fmla="*/ 1252666 w 1385079"/>
                    <a:gd name="connsiteY13" fmla="*/ 67456 h 589613"/>
                    <a:gd name="connsiteX14" fmla="*/ 1172718 w 1385079"/>
                    <a:gd name="connsiteY14" fmla="*/ 4997 h 589613"/>
                    <a:gd name="connsiteX15" fmla="*/ 550627 w 1385079"/>
                    <a:gd name="connsiteY15" fmla="*/ 0 h 589613"/>
                    <a:gd name="connsiteX16" fmla="*/ 518148 w 1385079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4092"/>
                    <a:gd name="connsiteY0" fmla="*/ 49967 h 589613"/>
                    <a:gd name="connsiteX1" fmla="*/ 64957 w 1384092"/>
                    <a:gd name="connsiteY1" fmla="*/ 52466 h 589613"/>
                    <a:gd name="connsiteX2" fmla="*/ 0 w 1384092"/>
                    <a:gd name="connsiteY2" fmla="*/ 102432 h 589613"/>
                    <a:gd name="connsiteX3" fmla="*/ 2498 w 1384092"/>
                    <a:gd name="connsiteY3" fmla="*/ 487180 h 589613"/>
                    <a:gd name="connsiteX4" fmla="*/ 92440 w 1384092"/>
                    <a:gd name="connsiteY4" fmla="*/ 542144 h 589613"/>
                    <a:gd name="connsiteX5" fmla="*/ 514662 w 1384092"/>
                    <a:gd name="connsiteY5" fmla="*/ 542144 h 589613"/>
                    <a:gd name="connsiteX6" fmla="*/ 552138 w 1384092"/>
                    <a:gd name="connsiteY6" fmla="*/ 589613 h 589613"/>
                    <a:gd name="connsiteX7" fmla="*/ 1174229 w 1384092"/>
                    <a:gd name="connsiteY7" fmla="*/ 589613 h 589613"/>
                    <a:gd name="connsiteX8" fmla="*/ 1246682 w 1384092"/>
                    <a:gd name="connsiteY8" fmla="*/ 524656 h 589613"/>
                    <a:gd name="connsiteX9" fmla="*/ 1251679 w 1384092"/>
                    <a:gd name="connsiteY9" fmla="*/ 382249 h 589613"/>
                    <a:gd name="connsiteX10" fmla="*/ 1384092 w 1384092"/>
                    <a:gd name="connsiteY10" fmla="*/ 377252 h 589613"/>
                    <a:gd name="connsiteX11" fmla="*/ 1376597 w 1384092"/>
                    <a:gd name="connsiteY11" fmla="*/ 192374 h 589613"/>
                    <a:gd name="connsiteX12" fmla="*/ 1259174 w 1384092"/>
                    <a:gd name="connsiteY12" fmla="*/ 199869 h 589613"/>
                    <a:gd name="connsiteX13" fmla="*/ 1251679 w 1384092"/>
                    <a:gd name="connsiteY13" fmla="*/ 67456 h 589613"/>
                    <a:gd name="connsiteX14" fmla="*/ 1171731 w 1384092"/>
                    <a:gd name="connsiteY14" fmla="*/ 4997 h 589613"/>
                    <a:gd name="connsiteX15" fmla="*/ 549640 w 1384092"/>
                    <a:gd name="connsiteY15" fmla="*/ 0 h 589613"/>
                    <a:gd name="connsiteX16" fmla="*/ 517161 w 1384092"/>
                    <a:gd name="connsiteY16" fmla="*/ 49967 h 589613"/>
                    <a:gd name="connsiteX0" fmla="*/ 517161 w 1380680"/>
                    <a:gd name="connsiteY0" fmla="*/ 49967 h 589613"/>
                    <a:gd name="connsiteX1" fmla="*/ 64957 w 1380680"/>
                    <a:gd name="connsiteY1" fmla="*/ 52466 h 589613"/>
                    <a:gd name="connsiteX2" fmla="*/ 0 w 1380680"/>
                    <a:gd name="connsiteY2" fmla="*/ 102432 h 589613"/>
                    <a:gd name="connsiteX3" fmla="*/ 2498 w 1380680"/>
                    <a:gd name="connsiteY3" fmla="*/ 487180 h 589613"/>
                    <a:gd name="connsiteX4" fmla="*/ 92440 w 1380680"/>
                    <a:gd name="connsiteY4" fmla="*/ 542144 h 589613"/>
                    <a:gd name="connsiteX5" fmla="*/ 514662 w 1380680"/>
                    <a:gd name="connsiteY5" fmla="*/ 542144 h 589613"/>
                    <a:gd name="connsiteX6" fmla="*/ 552138 w 1380680"/>
                    <a:gd name="connsiteY6" fmla="*/ 589613 h 589613"/>
                    <a:gd name="connsiteX7" fmla="*/ 1174229 w 1380680"/>
                    <a:gd name="connsiteY7" fmla="*/ 589613 h 589613"/>
                    <a:gd name="connsiteX8" fmla="*/ 1246682 w 1380680"/>
                    <a:gd name="connsiteY8" fmla="*/ 524656 h 589613"/>
                    <a:gd name="connsiteX9" fmla="*/ 1251679 w 1380680"/>
                    <a:gd name="connsiteY9" fmla="*/ 382249 h 589613"/>
                    <a:gd name="connsiteX10" fmla="*/ 1380680 w 1380680"/>
                    <a:gd name="connsiteY10" fmla="*/ 387487 h 589613"/>
                    <a:gd name="connsiteX11" fmla="*/ 1376597 w 1380680"/>
                    <a:gd name="connsiteY11" fmla="*/ 192374 h 589613"/>
                    <a:gd name="connsiteX12" fmla="*/ 1259174 w 1380680"/>
                    <a:gd name="connsiteY12" fmla="*/ 199869 h 589613"/>
                    <a:gd name="connsiteX13" fmla="*/ 1251679 w 1380680"/>
                    <a:gd name="connsiteY13" fmla="*/ 67456 h 589613"/>
                    <a:gd name="connsiteX14" fmla="*/ 1171731 w 1380680"/>
                    <a:gd name="connsiteY14" fmla="*/ 4997 h 589613"/>
                    <a:gd name="connsiteX15" fmla="*/ 549640 w 1380680"/>
                    <a:gd name="connsiteY15" fmla="*/ 0 h 589613"/>
                    <a:gd name="connsiteX16" fmla="*/ 517161 w 1380680"/>
                    <a:gd name="connsiteY16" fmla="*/ 49967 h 589613"/>
                    <a:gd name="connsiteX0" fmla="*/ 517161 w 1383421"/>
                    <a:gd name="connsiteY0" fmla="*/ 49967 h 589613"/>
                    <a:gd name="connsiteX1" fmla="*/ 64957 w 1383421"/>
                    <a:gd name="connsiteY1" fmla="*/ 52466 h 589613"/>
                    <a:gd name="connsiteX2" fmla="*/ 0 w 1383421"/>
                    <a:gd name="connsiteY2" fmla="*/ 102432 h 589613"/>
                    <a:gd name="connsiteX3" fmla="*/ 2498 w 1383421"/>
                    <a:gd name="connsiteY3" fmla="*/ 487180 h 589613"/>
                    <a:gd name="connsiteX4" fmla="*/ 92440 w 1383421"/>
                    <a:gd name="connsiteY4" fmla="*/ 542144 h 589613"/>
                    <a:gd name="connsiteX5" fmla="*/ 514662 w 1383421"/>
                    <a:gd name="connsiteY5" fmla="*/ 542144 h 589613"/>
                    <a:gd name="connsiteX6" fmla="*/ 552138 w 1383421"/>
                    <a:gd name="connsiteY6" fmla="*/ 589613 h 589613"/>
                    <a:gd name="connsiteX7" fmla="*/ 1174229 w 1383421"/>
                    <a:gd name="connsiteY7" fmla="*/ 589613 h 589613"/>
                    <a:gd name="connsiteX8" fmla="*/ 1246682 w 1383421"/>
                    <a:gd name="connsiteY8" fmla="*/ 524656 h 589613"/>
                    <a:gd name="connsiteX9" fmla="*/ 1251679 w 1383421"/>
                    <a:gd name="connsiteY9" fmla="*/ 382249 h 589613"/>
                    <a:gd name="connsiteX10" fmla="*/ 1380680 w 1383421"/>
                    <a:gd name="connsiteY10" fmla="*/ 387487 h 589613"/>
                    <a:gd name="connsiteX11" fmla="*/ 1383421 w 1383421"/>
                    <a:gd name="connsiteY11" fmla="*/ 206022 h 589613"/>
                    <a:gd name="connsiteX12" fmla="*/ 1259174 w 1383421"/>
                    <a:gd name="connsiteY12" fmla="*/ 199869 h 589613"/>
                    <a:gd name="connsiteX13" fmla="*/ 1251679 w 1383421"/>
                    <a:gd name="connsiteY13" fmla="*/ 67456 h 589613"/>
                    <a:gd name="connsiteX14" fmla="*/ 1171731 w 1383421"/>
                    <a:gd name="connsiteY14" fmla="*/ 4997 h 589613"/>
                    <a:gd name="connsiteX15" fmla="*/ 549640 w 1383421"/>
                    <a:gd name="connsiteY15" fmla="*/ 0 h 589613"/>
                    <a:gd name="connsiteX16" fmla="*/ 517161 w 1383421"/>
                    <a:gd name="connsiteY16" fmla="*/ 49967 h 589613"/>
                    <a:gd name="connsiteX0" fmla="*/ 517161 w 1380884"/>
                    <a:gd name="connsiteY0" fmla="*/ 49967 h 589613"/>
                    <a:gd name="connsiteX1" fmla="*/ 64957 w 1380884"/>
                    <a:gd name="connsiteY1" fmla="*/ 52466 h 589613"/>
                    <a:gd name="connsiteX2" fmla="*/ 0 w 1380884"/>
                    <a:gd name="connsiteY2" fmla="*/ 102432 h 589613"/>
                    <a:gd name="connsiteX3" fmla="*/ 2498 w 1380884"/>
                    <a:gd name="connsiteY3" fmla="*/ 487180 h 589613"/>
                    <a:gd name="connsiteX4" fmla="*/ 92440 w 1380884"/>
                    <a:gd name="connsiteY4" fmla="*/ 542144 h 589613"/>
                    <a:gd name="connsiteX5" fmla="*/ 514662 w 1380884"/>
                    <a:gd name="connsiteY5" fmla="*/ 542144 h 589613"/>
                    <a:gd name="connsiteX6" fmla="*/ 552138 w 1380884"/>
                    <a:gd name="connsiteY6" fmla="*/ 589613 h 589613"/>
                    <a:gd name="connsiteX7" fmla="*/ 1174229 w 1380884"/>
                    <a:gd name="connsiteY7" fmla="*/ 589613 h 589613"/>
                    <a:gd name="connsiteX8" fmla="*/ 1246682 w 1380884"/>
                    <a:gd name="connsiteY8" fmla="*/ 524656 h 589613"/>
                    <a:gd name="connsiteX9" fmla="*/ 1251679 w 1380884"/>
                    <a:gd name="connsiteY9" fmla="*/ 382249 h 589613"/>
                    <a:gd name="connsiteX10" fmla="*/ 1380680 w 1380884"/>
                    <a:gd name="connsiteY10" fmla="*/ 387487 h 589613"/>
                    <a:gd name="connsiteX11" fmla="*/ 1380009 w 1380884"/>
                    <a:gd name="connsiteY11" fmla="*/ 195787 h 589613"/>
                    <a:gd name="connsiteX12" fmla="*/ 1259174 w 1380884"/>
                    <a:gd name="connsiteY12" fmla="*/ 199869 h 589613"/>
                    <a:gd name="connsiteX13" fmla="*/ 1251679 w 1380884"/>
                    <a:gd name="connsiteY13" fmla="*/ 67456 h 589613"/>
                    <a:gd name="connsiteX14" fmla="*/ 1171731 w 1380884"/>
                    <a:gd name="connsiteY14" fmla="*/ 4997 h 589613"/>
                    <a:gd name="connsiteX15" fmla="*/ 549640 w 1380884"/>
                    <a:gd name="connsiteY15" fmla="*/ 0 h 589613"/>
                    <a:gd name="connsiteX16" fmla="*/ 517161 w 1380884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87487 h 589613"/>
                    <a:gd name="connsiteX11" fmla="*/ 1376597 w 1380776"/>
                    <a:gd name="connsiteY11" fmla="*/ 199199 h 589613"/>
                    <a:gd name="connsiteX12" fmla="*/ 1259174 w 1380776"/>
                    <a:gd name="connsiteY12" fmla="*/ 199869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87487 h 589613"/>
                    <a:gd name="connsiteX11" fmla="*/ 1376597 w 1380776"/>
                    <a:gd name="connsiteY11" fmla="*/ 199199 h 589613"/>
                    <a:gd name="connsiteX12" fmla="*/ 1259174 w 1380776"/>
                    <a:gd name="connsiteY12" fmla="*/ 199869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87487 h 589613"/>
                    <a:gd name="connsiteX11" fmla="*/ 1376597 w 1380776"/>
                    <a:gd name="connsiteY11" fmla="*/ 199199 h 589613"/>
                    <a:gd name="connsiteX12" fmla="*/ 1252350 w 1380776"/>
                    <a:gd name="connsiteY12" fmla="*/ 196457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79072 h 589613"/>
                    <a:gd name="connsiteX11" fmla="*/ 1376597 w 1380776"/>
                    <a:gd name="connsiteY11" fmla="*/ 199199 h 589613"/>
                    <a:gd name="connsiteX12" fmla="*/ 1252350 w 1380776"/>
                    <a:gd name="connsiteY12" fmla="*/ 196457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79072 h 589613"/>
                    <a:gd name="connsiteX11" fmla="*/ 1376597 w 1380776"/>
                    <a:gd name="connsiteY11" fmla="*/ 199199 h 589613"/>
                    <a:gd name="connsiteX12" fmla="*/ 1252350 w 1380776"/>
                    <a:gd name="connsiteY12" fmla="*/ 196457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613"/>
                    <a:gd name="connsiteX1" fmla="*/ 64957 w 1380776"/>
                    <a:gd name="connsiteY1" fmla="*/ 52466 h 589613"/>
                    <a:gd name="connsiteX2" fmla="*/ 0 w 1380776"/>
                    <a:gd name="connsiteY2" fmla="*/ 102432 h 589613"/>
                    <a:gd name="connsiteX3" fmla="*/ 2498 w 1380776"/>
                    <a:gd name="connsiteY3" fmla="*/ 487180 h 589613"/>
                    <a:gd name="connsiteX4" fmla="*/ 92440 w 1380776"/>
                    <a:gd name="connsiteY4" fmla="*/ 542144 h 589613"/>
                    <a:gd name="connsiteX5" fmla="*/ 514662 w 1380776"/>
                    <a:gd name="connsiteY5" fmla="*/ 542144 h 589613"/>
                    <a:gd name="connsiteX6" fmla="*/ 552138 w 1380776"/>
                    <a:gd name="connsiteY6" fmla="*/ 589613 h 589613"/>
                    <a:gd name="connsiteX7" fmla="*/ 1174229 w 1380776"/>
                    <a:gd name="connsiteY7" fmla="*/ 589613 h 589613"/>
                    <a:gd name="connsiteX8" fmla="*/ 1246682 w 1380776"/>
                    <a:gd name="connsiteY8" fmla="*/ 524656 h 589613"/>
                    <a:gd name="connsiteX9" fmla="*/ 1251679 w 1380776"/>
                    <a:gd name="connsiteY9" fmla="*/ 382249 h 589613"/>
                    <a:gd name="connsiteX10" fmla="*/ 1380680 w 1380776"/>
                    <a:gd name="connsiteY10" fmla="*/ 379072 h 589613"/>
                    <a:gd name="connsiteX11" fmla="*/ 1376597 w 1380776"/>
                    <a:gd name="connsiteY11" fmla="*/ 199199 h 589613"/>
                    <a:gd name="connsiteX12" fmla="*/ 1252350 w 1380776"/>
                    <a:gd name="connsiteY12" fmla="*/ 196457 h 589613"/>
                    <a:gd name="connsiteX13" fmla="*/ 1251679 w 1380776"/>
                    <a:gd name="connsiteY13" fmla="*/ 67456 h 589613"/>
                    <a:gd name="connsiteX14" fmla="*/ 1171731 w 1380776"/>
                    <a:gd name="connsiteY14" fmla="*/ 4997 h 589613"/>
                    <a:gd name="connsiteX15" fmla="*/ 549640 w 1380776"/>
                    <a:gd name="connsiteY15" fmla="*/ 0 h 589613"/>
                    <a:gd name="connsiteX16" fmla="*/ 517161 w 1380776"/>
                    <a:gd name="connsiteY16" fmla="*/ 49967 h 589613"/>
                    <a:gd name="connsiteX0" fmla="*/ 517161 w 1380776"/>
                    <a:gd name="connsiteY0" fmla="*/ 49967 h 589889"/>
                    <a:gd name="connsiteX1" fmla="*/ 64957 w 1380776"/>
                    <a:gd name="connsiteY1" fmla="*/ 52466 h 589889"/>
                    <a:gd name="connsiteX2" fmla="*/ 0 w 1380776"/>
                    <a:gd name="connsiteY2" fmla="*/ 102432 h 589889"/>
                    <a:gd name="connsiteX3" fmla="*/ 2498 w 1380776"/>
                    <a:gd name="connsiteY3" fmla="*/ 487180 h 589889"/>
                    <a:gd name="connsiteX4" fmla="*/ 92440 w 1380776"/>
                    <a:gd name="connsiteY4" fmla="*/ 542144 h 589889"/>
                    <a:gd name="connsiteX5" fmla="*/ 514662 w 1380776"/>
                    <a:gd name="connsiteY5" fmla="*/ 542144 h 589889"/>
                    <a:gd name="connsiteX6" fmla="*/ 552138 w 1380776"/>
                    <a:gd name="connsiteY6" fmla="*/ 589613 h 589889"/>
                    <a:gd name="connsiteX7" fmla="*/ 1174229 w 1380776"/>
                    <a:gd name="connsiteY7" fmla="*/ 589613 h 589889"/>
                    <a:gd name="connsiteX8" fmla="*/ 1246682 w 1380776"/>
                    <a:gd name="connsiteY8" fmla="*/ 524656 h 589889"/>
                    <a:gd name="connsiteX9" fmla="*/ 1251679 w 1380776"/>
                    <a:gd name="connsiteY9" fmla="*/ 382249 h 589889"/>
                    <a:gd name="connsiteX10" fmla="*/ 1380680 w 1380776"/>
                    <a:gd name="connsiteY10" fmla="*/ 379072 h 589889"/>
                    <a:gd name="connsiteX11" fmla="*/ 1376597 w 1380776"/>
                    <a:gd name="connsiteY11" fmla="*/ 199199 h 589889"/>
                    <a:gd name="connsiteX12" fmla="*/ 1252350 w 1380776"/>
                    <a:gd name="connsiteY12" fmla="*/ 196457 h 589889"/>
                    <a:gd name="connsiteX13" fmla="*/ 1251679 w 1380776"/>
                    <a:gd name="connsiteY13" fmla="*/ 67456 h 589889"/>
                    <a:gd name="connsiteX14" fmla="*/ 1171731 w 1380776"/>
                    <a:gd name="connsiteY14" fmla="*/ 4997 h 589889"/>
                    <a:gd name="connsiteX15" fmla="*/ 549640 w 1380776"/>
                    <a:gd name="connsiteY15" fmla="*/ 0 h 589889"/>
                    <a:gd name="connsiteX16" fmla="*/ 517161 w 1380776"/>
                    <a:gd name="connsiteY16" fmla="*/ 49967 h 589889"/>
                    <a:gd name="connsiteX0" fmla="*/ 517161 w 1380776"/>
                    <a:gd name="connsiteY0" fmla="*/ 49967 h 589889"/>
                    <a:gd name="connsiteX1" fmla="*/ 64957 w 1380776"/>
                    <a:gd name="connsiteY1" fmla="*/ 52466 h 589889"/>
                    <a:gd name="connsiteX2" fmla="*/ 0 w 1380776"/>
                    <a:gd name="connsiteY2" fmla="*/ 102432 h 589889"/>
                    <a:gd name="connsiteX3" fmla="*/ 2498 w 1380776"/>
                    <a:gd name="connsiteY3" fmla="*/ 487180 h 589889"/>
                    <a:gd name="connsiteX4" fmla="*/ 92440 w 1380776"/>
                    <a:gd name="connsiteY4" fmla="*/ 542144 h 589889"/>
                    <a:gd name="connsiteX5" fmla="*/ 514662 w 1380776"/>
                    <a:gd name="connsiteY5" fmla="*/ 542144 h 589889"/>
                    <a:gd name="connsiteX6" fmla="*/ 552138 w 1380776"/>
                    <a:gd name="connsiteY6" fmla="*/ 589613 h 589889"/>
                    <a:gd name="connsiteX7" fmla="*/ 1174229 w 1380776"/>
                    <a:gd name="connsiteY7" fmla="*/ 589613 h 589889"/>
                    <a:gd name="connsiteX8" fmla="*/ 1246682 w 1380776"/>
                    <a:gd name="connsiteY8" fmla="*/ 524656 h 589889"/>
                    <a:gd name="connsiteX9" fmla="*/ 1251679 w 1380776"/>
                    <a:gd name="connsiteY9" fmla="*/ 382249 h 589889"/>
                    <a:gd name="connsiteX10" fmla="*/ 1380680 w 1380776"/>
                    <a:gd name="connsiteY10" fmla="*/ 379072 h 589889"/>
                    <a:gd name="connsiteX11" fmla="*/ 1376597 w 1380776"/>
                    <a:gd name="connsiteY11" fmla="*/ 199199 h 589889"/>
                    <a:gd name="connsiteX12" fmla="*/ 1252350 w 1380776"/>
                    <a:gd name="connsiteY12" fmla="*/ 196457 h 589889"/>
                    <a:gd name="connsiteX13" fmla="*/ 1251679 w 1380776"/>
                    <a:gd name="connsiteY13" fmla="*/ 67456 h 589889"/>
                    <a:gd name="connsiteX14" fmla="*/ 1171731 w 1380776"/>
                    <a:gd name="connsiteY14" fmla="*/ 4997 h 589889"/>
                    <a:gd name="connsiteX15" fmla="*/ 549640 w 1380776"/>
                    <a:gd name="connsiteY15" fmla="*/ 0 h 589889"/>
                    <a:gd name="connsiteX16" fmla="*/ 517161 w 1380776"/>
                    <a:gd name="connsiteY16" fmla="*/ 49967 h 589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80776" h="589889">
                      <a:moveTo>
                        <a:pt x="517161" y="49967"/>
                      </a:moveTo>
                      <a:lnTo>
                        <a:pt x="64957" y="52466"/>
                      </a:lnTo>
                      <a:cubicBezTo>
                        <a:pt x="0" y="56629"/>
                        <a:pt x="4997" y="45803"/>
                        <a:pt x="0" y="102432"/>
                      </a:cubicBezTo>
                      <a:cubicBezTo>
                        <a:pt x="833" y="249835"/>
                        <a:pt x="1665" y="339777"/>
                        <a:pt x="2498" y="487180"/>
                      </a:cubicBezTo>
                      <a:cubicBezTo>
                        <a:pt x="3331" y="546307"/>
                        <a:pt x="6663" y="542977"/>
                        <a:pt x="92440" y="542144"/>
                      </a:cubicBezTo>
                      <a:lnTo>
                        <a:pt x="514662" y="542144"/>
                      </a:lnTo>
                      <a:cubicBezTo>
                        <a:pt x="513129" y="580407"/>
                        <a:pt x="515888" y="591893"/>
                        <a:pt x="552138" y="589613"/>
                      </a:cubicBezTo>
                      <a:lnTo>
                        <a:pt x="1174229" y="589613"/>
                      </a:lnTo>
                      <a:cubicBezTo>
                        <a:pt x="1225863" y="585450"/>
                        <a:pt x="1250013" y="566295"/>
                        <a:pt x="1246682" y="524656"/>
                      </a:cubicBezTo>
                      <a:lnTo>
                        <a:pt x="1251679" y="382249"/>
                      </a:lnTo>
                      <a:lnTo>
                        <a:pt x="1380680" y="379072"/>
                      </a:lnTo>
                      <a:cubicBezTo>
                        <a:pt x="1381594" y="318584"/>
                        <a:pt x="1375683" y="259687"/>
                        <a:pt x="1376597" y="199199"/>
                      </a:cubicBezTo>
                      <a:lnTo>
                        <a:pt x="1252350" y="196457"/>
                      </a:lnTo>
                      <a:cubicBezTo>
                        <a:pt x="1252126" y="153457"/>
                        <a:pt x="1251903" y="110456"/>
                        <a:pt x="1251679" y="67456"/>
                      </a:cubicBezTo>
                      <a:cubicBezTo>
                        <a:pt x="1252512" y="31646"/>
                        <a:pt x="1230859" y="8328"/>
                        <a:pt x="1171731" y="4997"/>
                      </a:cubicBezTo>
                      <a:lnTo>
                        <a:pt x="549640" y="0"/>
                      </a:lnTo>
                      <a:cubicBezTo>
                        <a:pt x="512164" y="1667"/>
                        <a:pt x="518126" y="19286"/>
                        <a:pt x="517161" y="49967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9" name="任意多边形: 形状 818">
                  <a:extLst>
                    <a:ext uri="{FF2B5EF4-FFF2-40B4-BE49-F238E27FC236}">
                      <a16:creationId xmlns:a16="http://schemas.microsoft.com/office/drawing/2014/main" id="{501CFA1F-ED00-44D7-9ADC-3AF1C07F46F0}"/>
                    </a:ext>
                  </a:extLst>
                </p:cNvPr>
                <p:cNvSpPr/>
                <p:nvPr/>
              </p:nvSpPr>
              <p:spPr>
                <a:xfrm>
                  <a:off x="3285038" y="4764374"/>
                  <a:ext cx="306" cy="494675"/>
                </a:xfrm>
                <a:custGeom>
                  <a:avLst/>
                  <a:gdLst>
                    <a:gd name="connsiteX0" fmla="*/ 0 w 2499"/>
                    <a:gd name="connsiteY0" fmla="*/ 0 h 494675"/>
                    <a:gd name="connsiteX1" fmla="*/ 2499 w 2499"/>
                    <a:gd name="connsiteY1" fmla="*/ 494675 h 494675"/>
                    <a:gd name="connsiteX0" fmla="*/ 1224 w 1224"/>
                    <a:gd name="connsiteY0" fmla="*/ 0 h 10000"/>
                    <a:gd name="connsiteX1" fmla="*/ 0 w 1224"/>
                    <a:gd name="connsiteY1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24" h="10000">
                      <a:moveTo>
                        <a:pt x="1224" y="0"/>
                      </a:moveTo>
                      <a:lnTo>
                        <a:pt x="0" y="1000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20" name="组合 819">
                  <a:extLst>
                    <a:ext uri="{FF2B5EF4-FFF2-40B4-BE49-F238E27FC236}">
                      <a16:creationId xmlns:a16="http://schemas.microsoft.com/office/drawing/2014/main" id="{C9341B53-BB2A-4A53-AF1E-D8D83BBAC813}"/>
                    </a:ext>
                  </a:extLst>
                </p:cNvPr>
                <p:cNvGrpSpPr/>
                <p:nvPr/>
              </p:nvGrpSpPr>
              <p:grpSpPr>
                <a:xfrm rot="16200000">
                  <a:off x="3541036" y="4802649"/>
                  <a:ext cx="223695" cy="377442"/>
                  <a:chOff x="1993494" y="4820848"/>
                  <a:chExt cx="192037" cy="324025"/>
                </a:xfrm>
              </p:grpSpPr>
              <p:sp>
                <p:nvSpPr>
                  <p:cNvPr id="821" name="椭圆 820">
                    <a:extLst>
                      <a:ext uri="{FF2B5EF4-FFF2-40B4-BE49-F238E27FC236}">
                        <a16:creationId xmlns:a16="http://schemas.microsoft.com/office/drawing/2014/main" id="{95785F26-E790-497D-B3C6-C6B73D45EBB1}"/>
                      </a:ext>
                    </a:extLst>
                  </p:cNvPr>
                  <p:cNvSpPr/>
                  <p:nvPr/>
                </p:nvSpPr>
                <p:spPr>
                  <a:xfrm>
                    <a:off x="2061328" y="5099154"/>
                    <a:ext cx="45719" cy="45719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2" name="任意多边形: 形状 821">
                    <a:extLst>
                      <a:ext uri="{FF2B5EF4-FFF2-40B4-BE49-F238E27FC236}">
                        <a16:creationId xmlns:a16="http://schemas.microsoft.com/office/drawing/2014/main" id="{F5D464CD-1751-4AB2-9455-89A2FE9A710C}"/>
                      </a:ext>
                    </a:extLst>
                  </p:cNvPr>
                  <p:cNvSpPr/>
                  <p:nvPr/>
                </p:nvSpPr>
                <p:spPr>
                  <a:xfrm>
                    <a:off x="2083324" y="4864231"/>
                    <a:ext cx="0" cy="229385"/>
                  </a:xfrm>
                  <a:custGeom>
                    <a:avLst/>
                    <a:gdLst>
                      <a:gd name="connsiteX0" fmla="*/ 0 w 0"/>
                      <a:gd name="connsiteY0" fmla="*/ 229385 h 229385"/>
                      <a:gd name="connsiteX1" fmla="*/ 0 w 0"/>
                      <a:gd name="connsiteY1" fmla="*/ 0 h 22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229385">
                        <a:moveTo>
                          <a:pt x="0" y="229385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3" name="任意多边形: 形状 822">
                    <a:extLst>
                      <a:ext uri="{FF2B5EF4-FFF2-40B4-BE49-F238E27FC236}">
                        <a16:creationId xmlns:a16="http://schemas.microsoft.com/office/drawing/2014/main" id="{6523552F-D49B-49F6-B123-C0C56818B948}"/>
                      </a:ext>
                    </a:extLst>
                  </p:cNvPr>
                  <p:cNvSpPr/>
                  <p:nvPr/>
                </p:nvSpPr>
                <p:spPr>
                  <a:xfrm>
                    <a:off x="2020396" y="4952127"/>
                    <a:ext cx="62845" cy="94268"/>
                  </a:xfrm>
                  <a:custGeom>
                    <a:avLst/>
                    <a:gdLst>
                      <a:gd name="connsiteX0" fmla="*/ 62845 w 62845"/>
                      <a:gd name="connsiteY0" fmla="*/ 94268 h 94268"/>
                      <a:gd name="connsiteX1" fmla="*/ 0 w 62845"/>
                      <a:gd name="connsiteY1" fmla="*/ 0 h 94268"/>
                      <a:gd name="connsiteX0" fmla="*/ 62845 w 62845"/>
                      <a:gd name="connsiteY0" fmla="*/ 94268 h 94268"/>
                      <a:gd name="connsiteX1" fmla="*/ 0 w 62845"/>
                      <a:gd name="connsiteY1" fmla="*/ 0 h 94268"/>
                      <a:gd name="connsiteX0" fmla="*/ 62845 w 62845"/>
                      <a:gd name="connsiteY0" fmla="*/ 94268 h 94268"/>
                      <a:gd name="connsiteX1" fmla="*/ 0 w 62845"/>
                      <a:gd name="connsiteY1" fmla="*/ 0 h 94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2845" h="94268">
                        <a:moveTo>
                          <a:pt x="62845" y="94268"/>
                        </a:moveTo>
                        <a:cubicBezTo>
                          <a:pt x="9133" y="71780"/>
                          <a:pt x="99" y="40358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4" name="任意多边形: 形状 823">
                    <a:extLst>
                      <a:ext uri="{FF2B5EF4-FFF2-40B4-BE49-F238E27FC236}">
                        <a16:creationId xmlns:a16="http://schemas.microsoft.com/office/drawing/2014/main" id="{12C9487A-0BCE-435D-8BC5-AA3630F25750}"/>
                      </a:ext>
                    </a:extLst>
                  </p:cNvPr>
                  <p:cNvSpPr/>
                  <p:nvPr/>
                </p:nvSpPr>
                <p:spPr>
                  <a:xfrm>
                    <a:off x="2081974" y="4926205"/>
                    <a:ext cx="77479" cy="83398"/>
                  </a:xfrm>
                  <a:custGeom>
                    <a:avLst/>
                    <a:gdLst>
                      <a:gd name="connsiteX0" fmla="*/ 0 w 77441"/>
                      <a:gd name="connsiteY0" fmla="*/ 83398 h 83398"/>
                      <a:gd name="connsiteX1" fmla="*/ 77441 w 77441"/>
                      <a:gd name="connsiteY1" fmla="*/ 0 h 83398"/>
                      <a:gd name="connsiteX0" fmla="*/ 0 w 77468"/>
                      <a:gd name="connsiteY0" fmla="*/ 83398 h 83398"/>
                      <a:gd name="connsiteX1" fmla="*/ 77441 w 77468"/>
                      <a:gd name="connsiteY1" fmla="*/ 0 h 83398"/>
                      <a:gd name="connsiteX0" fmla="*/ 0 w 77479"/>
                      <a:gd name="connsiteY0" fmla="*/ 83398 h 83398"/>
                      <a:gd name="connsiteX1" fmla="*/ 77441 w 77479"/>
                      <a:gd name="connsiteY1" fmla="*/ 0 h 83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479" h="83398">
                        <a:moveTo>
                          <a:pt x="0" y="83398"/>
                        </a:moveTo>
                        <a:cubicBezTo>
                          <a:pt x="42143" y="61042"/>
                          <a:pt x="78841" y="57735"/>
                          <a:pt x="77441" y="0"/>
                        </a:cubicBezTo>
                      </a:path>
                    </a:pathLst>
                  </a:cu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5" name="椭圆 824">
                    <a:extLst>
                      <a:ext uri="{FF2B5EF4-FFF2-40B4-BE49-F238E27FC236}">
                        <a16:creationId xmlns:a16="http://schemas.microsoft.com/office/drawing/2014/main" id="{77D27F5F-949F-45B9-85D5-75E0CFD42C0B}"/>
                      </a:ext>
                    </a:extLst>
                  </p:cNvPr>
                  <p:cNvSpPr/>
                  <p:nvPr/>
                </p:nvSpPr>
                <p:spPr>
                  <a:xfrm>
                    <a:off x="1993494" y="4903287"/>
                    <a:ext cx="45719" cy="45719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6" name="椭圆 825">
                    <a:extLst>
                      <a:ext uri="{FF2B5EF4-FFF2-40B4-BE49-F238E27FC236}">
                        <a16:creationId xmlns:a16="http://schemas.microsoft.com/office/drawing/2014/main" id="{19D315F8-C0D5-49B8-861D-7357711CC971}"/>
                      </a:ext>
                    </a:extLst>
                  </p:cNvPr>
                  <p:cNvSpPr/>
                  <p:nvPr/>
                </p:nvSpPr>
                <p:spPr>
                  <a:xfrm>
                    <a:off x="2139812" y="4880427"/>
                    <a:ext cx="45719" cy="45719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7" name="椭圆 826">
                    <a:extLst>
                      <a:ext uri="{FF2B5EF4-FFF2-40B4-BE49-F238E27FC236}">
                        <a16:creationId xmlns:a16="http://schemas.microsoft.com/office/drawing/2014/main" id="{E4647479-8585-45B1-A50D-77E86DF61B6D}"/>
                      </a:ext>
                    </a:extLst>
                  </p:cNvPr>
                  <p:cNvSpPr/>
                  <p:nvPr/>
                </p:nvSpPr>
                <p:spPr>
                  <a:xfrm>
                    <a:off x="2062688" y="4820848"/>
                    <a:ext cx="45719" cy="45719"/>
                  </a:xfrm>
                  <a:prstGeom prst="ellips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cxnSp>
            <p:nvCxnSpPr>
              <p:cNvPr id="817" name="直接连接符 816">
                <a:extLst>
                  <a:ext uri="{FF2B5EF4-FFF2-40B4-BE49-F238E27FC236}">
                    <a16:creationId xmlns:a16="http://schemas.microsoft.com/office/drawing/2014/main" id="{EF1B990B-49D8-4B91-A5B9-53808DA7E790}"/>
                  </a:ext>
                </a:extLst>
              </p:cNvPr>
              <p:cNvCxnSpPr>
                <a:stCxn id="818" idx="12"/>
                <a:endCxn id="818" idx="9"/>
              </p:cNvCxnSpPr>
              <p:nvPr/>
            </p:nvCxnSpPr>
            <p:spPr>
              <a:xfrm flipH="1">
                <a:off x="1580375" y="7214494"/>
                <a:ext cx="671" cy="18579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5" name="文本框 554">
              <a:extLst>
                <a:ext uri="{FF2B5EF4-FFF2-40B4-BE49-F238E27FC236}">
                  <a16:creationId xmlns:a16="http://schemas.microsoft.com/office/drawing/2014/main" id="{D661325A-0E8E-47D5-9775-02A79E0F8729}"/>
                </a:ext>
              </a:extLst>
            </p:cNvPr>
            <p:cNvSpPr txBox="1"/>
            <p:nvPr/>
          </p:nvSpPr>
          <p:spPr>
            <a:xfrm>
              <a:off x="10125261" y="9493352"/>
              <a:ext cx="866582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  <a:sym typeface="Century Gothic"/>
                </a:rPr>
                <a:t>OPS/PC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  <a:sym typeface="Century Gothic"/>
              </a:endParaRPr>
            </a:p>
          </p:txBody>
        </p:sp>
        <p:grpSp>
          <p:nvGrpSpPr>
            <p:cNvPr id="557" name="组合 556">
              <a:extLst>
                <a:ext uri="{FF2B5EF4-FFF2-40B4-BE49-F238E27FC236}">
                  <a16:creationId xmlns:a16="http://schemas.microsoft.com/office/drawing/2014/main" id="{A0BDED06-F2A1-4A2F-97B2-3E0D2D6CBE75}"/>
                </a:ext>
              </a:extLst>
            </p:cNvPr>
            <p:cNvGrpSpPr/>
            <p:nvPr/>
          </p:nvGrpSpPr>
          <p:grpSpPr>
            <a:xfrm>
              <a:off x="8004425" y="8514774"/>
              <a:ext cx="1494719" cy="890786"/>
              <a:chOff x="-2760650" y="2228873"/>
              <a:chExt cx="3533007" cy="2105517"/>
            </a:xfrm>
          </p:grpSpPr>
          <p:sp>
            <p:nvSpPr>
              <p:cNvPr id="803" name="任意多边形: 形状 802">
                <a:extLst>
                  <a:ext uri="{FF2B5EF4-FFF2-40B4-BE49-F238E27FC236}">
                    <a16:creationId xmlns:a16="http://schemas.microsoft.com/office/drawing/2014/main" id="{889EB40E-5503-4B8D-8619-3A839999E013}"/>
                  </a:ext>
                </a:extLst>
              </p:cNvPr>
              <p:cNvSpPr/>
              <p:nvPr/>
            </p:nvSpPr>
            <p:spPr>
              <a:xfrm>
                <a:off x="-2760650" y="2228873"/>
                <a:ext cx="3533007" cy="2105517"/>
              </a:xfrm>
              <a:custGeom>
                <a:avLst/>
                <a:gdLst>
                  <a:gd name="connsiteX0" fmla="*/ 3485965 w 3521476"/>
                  <a:gd name="connsiteY0" fmla="*/ 1680839 h 2095130"/>
                  <a:gd name="connsiteX1" fmla="*/ 2210540 w 3521476"/>
                  <a:gd name="connsiteY1" fmla="*/ 1491448 h 2095130"/>
                  <a:gd name="connsiteX2" fmla="*/ 1870229 w 3521476"/>
                  <a:gd name="connsiteY2" fmla="*/ 76940 h 2095130"/>
                  <a:gd name="connsiteX3" fmla="*/ 1748901 w 3521476"/>
                  <a:gd name="connsiteY3" fmla="*/ 23674 h 2095130"/>
                  <a:gd name="connsiteX4" fmla="*/ 47348 w 3521476"/>
                  <a:gd name="connsiteY4" fmla="*/ 0 h 2095130"/>
                  <a:gd name="connsiteX5" fmla="*/ 0 w 3521476"/>
                  <a:gd name="connsiteY5" fmla="*/ 79899 h 2095130"/>
                  <a:gd name="connsiteX6" fmla="*/ 310719 w 3521476"/>
                  <a:gd name="connsiteY6" fmla="*/ 1707472 h 2095130"/>
                  <a:gd name="connsiteX7" fmla="*/ 414291 w 3521476"/>
                  <a:gd name="connsiteY7" fmla="*/ 1811044 h 2095130"/>
                  <a:gd name="connsiteX8" fmla="*/ 1583185 w 3521476"/>
                  <a:gd name="connsiteY8" fmla="*/ 2095130 h 2095130"/>
                  <a:gd name="connsiteX9" fmla="*/ 1787371 w 3521476"/>
                  <a:gd name="connsiteY9" fmla="*/ 2089211 h 2095130"/>
                  <a:gd name="connsiteX10" fmla="*/ 3432699 w 3521476"/>
                  <a:gd name="connsiteY10" fmla="*/ 1808085 h 2095130"/>
                  <a:gd name="connsiteX11" fmla="*/ 3521476 w 3521476"/>
                  <a:gd name="connsiteY11" fmla="*/ 1763697 h 2095130"/>
                  <a:gd name="connsiteX12" fmla="*/ 3485965 w 3521476"/>
                  <a:gd name="connsiteY12" fmla="*/ 1680839 h 2095130"/>
                  <a:gd name="connsiteX0" fmla="*/ 3485965 w 3521476"/>
                  <a:gd name="connsiteY0" fmla="*/ 1681252 h 2095543"/>
                  <a:gd name="connsiteX1" fmla="*/ 2210540 w 3521476"/>
                  <a:gd name="connsiteY1" fmla="*/ 1491861 h 2095543"/>
                  <a:gd name="connsiteX2" fmla="*/ 1870229 w 3521476"/>
                  <a:gd name="connsiteY2" fmla="*/ 77353 h 2095543"/>
                  <a:gd name="connsiteX3" fmla="*/ 1748901 w 3521476"/>
                  <a:gd name="connsiteY3" fmla="*/ 24087 h 2095543"/>
                  <a:gd name="connsiteX4" fmla="*/ 47348 w 3521476"/>
                  <a:gd name="connsiteY4" fmla="*/ 413 h 2095543"/>
                  <a:gd name="connsiteX5" fmla="*/ 0 w 3521476"/>
                  <a:gd name="connsiteY5" fmla="*/ 80312 h 2095543"/>
                  <a:gd name="connsiteX6" fmla="*/ 310719 w 3521476"/>
                  <a:gd name="connsiteY6" fmla="*/ 1707885 h 2095543"/>
                  <a:gd name="connsiteX7" fmla="*/ 414291 w 3521476"/>
                  <a:gd name="connsiteY7" fmla="*/ 1811457 h 2095543"/>
                  <a:gd name="connsiteX8" fmla="*/ 1583185 w 3521476"/>
                  <a:gd name="connsiteY8" fmla="*/ 2095543 h 2095543"/>
                  <a:gd name="connsiteX9" fmla="*/ 1787371 w 3521476"/>
                  <a:gd name="connsiteY9" fmla="*/ 2089624 h 2095543"/>
                  <a:gd name="connsiteX10" fmla="*/ 3432699 w 3521476"/>
                  <a:gd name="connsiteY10" fmla="*/ 1808498 h 2095543"/>
                  <a:gd name="connsiteX11" fmla="*/ 3521476 w 3521476"/>
                  <a:gd name="connsiteY11" fmla="*/ 1764110 h 2095543"/>
                  <a:gd name="connsiteX12" fmla="*/ 3485965 w 3521476"/>
                  <a:gd name="connsiteY12" fmla="*/ 1681252 h 2095543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095936"/>
                  <a:gd name="connsiteX1" fmla="*/ 2219112 w 3530048"/>
                  <a:gd name="connsiteY1" fmla="*/ 1492254 h 2095936"/>
                  <a:gd name="connsiteX2" fmla="*/ 1878801 w 3530048"/>
                  <a:gd name="connsiteY2" fmla="*/ 77746 h 2095936"/>
                  <a:gd name="connsiteX3" fmla="*/ 1757473 w 3530048"/>
                  <a:gd name="connsiteY3" fmla="*/ 24480 h 2095936"/>
                  <a:gd name="connsiteX4" fmla="*/ 55920 w 3530048"/>
                  <a:gd name="connsiteY4" fmla="*/ 806 h 2095936"/>
                  <a:gd name="connsiteX5" fmla="*/ 8572 w 3530048"/>
                  <a:gd name="connsiteY5" fmla="*/ 80705 h 2095936"/>
                  <a:gd name="connsiteX6" fmla="*/ 319291 w 3530048"/>
                  <a:gd name="connsiteY6" fmla="*/ 1708278 h 2095936"/>
                  <a:gd name="connsiteX7" fmla="*/ 422863 w 3530048"/>
                  <a:gd name="connsiteY7" fmla="*/ 1811850 h 2095936"/>
                  <a:gd name="connsiteX8" fmla="*/ 1591757 w 3530048"/>
                  <a:gd name="connsiteY8" fmla="*/ 2095936 h 2095936"/>
                  <a:gd name="connsiteX9" fmla="*/ 1795943 w 3530048"/>
                  <a:gd name="connsiteY9" fmla="*/ 2090017 h 2095936"/>
                  <a:gd name="connsiteX10" fmla="*/ 3441271 w 3530048"/>
                  <a:gd name="connsiteY10" fmla="*/ 1808891 h 2095936"/>
                  <a:gd name="connsiteX11" fmla="*/ 3530048 w 3530048"/>
                  <a:gd name="connsiteY11" fmla="*/ 1764503 h 2095936"/>
                  <a:gd name="connsiteX12" fmla="*/ 3494537 w 3530048"/>
                  <a:gd name="connsiteY12" fmla="*/ 1681645 h 2095936"/>
                  <a:gd name="connsiteX0" fmla="*/ 3494537 w 3530048"/>
                  <a:gd name="connsiteY0" fmla="*/ 1681645 h 2102010"/>
                  <a:gd name="connsiteX1" fmla="*/ 2219112 w 3530048"/>
                  <a:gd name="connsiteY1" fmla="*/ 1492254 h 2102010"/>
                  <a:gd name="connsiteX2" fmla="*/ 1878801 w 3530048"/>
                  <a:gd name="connsiteY2" fmla="*/ 77746 h 2102010"/>
                  <a:gd name="connsiteX3" fmla="*/ 1757473 w 3530048"/>
                  <a:gd name="connsiteY3" fmla="*/ 24480 h 2102010"/>
                  <a:gd name="connsiteX4" fmla="*/ 55920 w 3530048"/>
                  <a:gd name="connsiteY4" fmla="*/ 806 h 2102010"/>
                  <a:gd name="connsiteX5" fmla="*/ 8572 w 3530048"/>
                  <a:gd name="connsiteY5" fmla="*/ 80705 h 2102010"/>
                  <a:gd name="connsiteX6" fmla="*/ 319291 w 3530048"/>
                  <a:gd name="connsiteY6" fmla="*/ 1708278 h 2102010"/>
                  <a:gd name="connsiteX7" fmla="*/ 422863 w 3530048"/>
                  <a:gd name="connsiteY7" fmla="*/ 1811850 h 2102010"/>
                  <a:gd name="connsiteX8" fmla="*/ 1591757 w 3530048"/>
                  <a:gd name="connsiteY8" fmla="*/ 2095936 h 2102010"/>
                  <a:gd name="connsiteX9" fmla="*/ 1795943 w 3530048"/>
                  <a:gd name="connsiteY9" fmla="*/ 2090017 h 2102010"/>
                  <a:gd name="connsiteX10" fmla="*/ 3441271 w 3530048"/>
                  <a:gd name="connsiteY10" fmla="*/ 1808891 h 2102010"/>
                  <a:gd name="connsiteX11" fmla="*/ 3530048 w 3530048"/>
                  <a:gd name="connsiteY11" fmla="*/ 1764503 h 2102010"/>
                  <a:gd name="connsiteX12" fmla="*/ 3494537 w 3530048"/>
                  <a:gd name="connsiteY12" fmla="*/ 1681645 h 2102010"/>
                  <a:gd name="connsiteX0" fmla="*/ 3494537 w 3530048"/>
                  <a:gd name="connsiteY0" fmla="*/ 1681645 h 2105517"/>
                  <a:gd name="connsiteX1" fmla="*/ 2219112 w 3530048"/>
                  <a:gd name="connsiteY1" fmla="*/ 1492254 h 2105517"/>
                  <a:gd name="connsiteX2" fmla="*/ 1878801 w 3530048"/>
                  <a:gd name="connsiteY2" fmla="*/ 77746 h 2105517"/>
                  <a:gd name="connsiteX3" fmla="*/ 1757473 w 3530048"/>
                  <a:gd name="connsiteY3" fmla="*/ 24480 h 2105517"/>
                  <a:gd name="connsiteX4" fmla="*/ 55920 w 3530048"/>
                  <a:gd name="connsiteY4" fmla="*/ 806 h 2105517"/>
                  <a:gd name="connsiteX5" fmla="*/ 8572 w 3530048"/>
                  <a:gd name="connsiteY5" fmla="*/ 80705 h 2105517"/>
                  <a:gd name="connsiteX6" fmla="*/ 319291 w 3530048"/>
                  <a:gd name="connsiteY6" fmla="*/ 1708278 h 2105517"/>
                  <a:gd name="connsiteX7" fmla="*/ 422863 w 3530048"/>
                  <a:gd name="connsiteY7" fmla="*/ 1811850 h 2105517"/>
                  <a:gd name="connsiteX8" fmla="*/ 1591757 w 3530048"/>
                  <a:gd name="connsiteY8" fmla="*/ 2095936 h 2105517"/>
                  <a:gd name="connsiteX9" fmla="*/ 1795943 w 3530048"/>
                  <a:gd name="connsiteY9" fmla="*/ 2090017 h 2105517"/>
                  <a:gd name="connsiteX10" fmla="*/ 3441271 w 3530048"/>
                  <a:gd name="connsiteY10" fmla="*/ 1808891 h 2105517"/>
                  <a:gd name="connsiteX11" fmla="*/ 3530048 w 3530048"/>
                  <a:gd name="connsiteY11" fmla="*/ 1764503 h 2105517"/>
                  <a:gd name="connsiteX12" fmla="*/ 3494537 w 3530048"/>
                  <a:gd name="connsiteY12" fmla="*/ 1681645 h 2105517"/>
                  <a:gd name="connsiteX0" fmla="*/ 3494537 w 3530048"/>
                  <a:gd name="connsiteY0" fmla="*/ 1681645 h 2105517"/>
                  <a:gd name="connsiteX1" fmla="*/ 2219112 w 3530048"/>
                  <a:gd name="connsiteY1" fmla="*/ 1492254 h 2105517"/>
                  <a:gd name="connsiteX2" fmla="*/ 1878801 w 3530048"/>
                  <a:gd name="connsiteY2" fmla="*/ 77746 h 2105517"/>
                  <a:gd name="connsiteX3" fmla="*/ 1757473 w 3530048"/>
                  <a:gd name="connsiteY3" fmla="*/ 24480 h 2105517"/>
                  <a:gd name="connsiteX4" fmla="*/ 55920 w 3530048"/>
                  <a:gd name="connsiteY4" fmla="*/ 806 h 2105517"/>
                  <a:gd name="connsiteX5" fmla="*/ 8572 w 3530048"/>
                  <a:gd name="connsiteY5" fmla="*/ 80705 h 2105517"/>
                  <a:gd name="connsiteX6" fmla="*/ 319291 w 3530048"/>
                  <a:gd name="connsiteY6" fmla="*/ 1708278 h 2105517"/>
                  <a:gd name="connsiteX7" fmla="*/ 422863 w 3530048"/>
                  <a:gd name="connsiteY7" fmla="*/ 1811850 h 2105517"/>
                  <a:gd name="connsiteX8" fmla="*/ 1591757 w 3530048"/>
                  <a:gd name="connsiteY8" fmla="*/ 2095936 h 2105517"/>
                  <a:gd name="connsiteX9" fmla="*/ 1795943 w 3530048"/>
                  <a:gd name="connsiteY9" fmla="*/ 2090017 h 2105517"/>
                  <a:gd name="connsiteX10" fmla="*/ 3441271 w 3530048"/>
                  <a:gd name="connsiteY10" fmla="*/ 1808891 h 2105517"/>
                  <a:gd name="connsiteX11" fmla="*/ 3530048 w 3530048"/>
                  <a:gd name="connsiteY11" fmla="*/ 1764503 h 2105517"/>
                  <a:gd name="connsiteX12" fmla="*/ 3494537 w 3530048"/>
                  <a:gd name="connsiteY12" fmla="*/ 1681645 h 2105517"/>
                  <a:gd name="connsiteX0" fmla="*/ 3494537 w 3530048"/>
                  <a:gd name="connsiteY0" fmla="*/ 1681645 h 2105517"/>
                  <a:gd name="connsiteX1" fmla="*/ 2219112 w 3530048"/>
                  <a:gd name="connsiteY1" fmla="*/ 1492254 h 2105517"/>
                  <a:gd name="connsiteX2" fmla="*/ 1878801 w 3530048"/>
                  <a:gd name="connsiteY2" fmla="*/ 77746 h 2105517"/>
                  <a:gd name="connsiteX3" fmla="*/ 1757473 w 3530048"/>
                  <a:gd name="connsiteY3" fmla="*/ 24480 h 2105517"/>
                  <a:gd name="connsiteX4" fmla="*/ 55920 w 3530048"/>
                  <a:gd name="connsiteY4" fmla="*/ 806 h 2105517"/>
                  <a:gd name="connsiteX5" fmla="*/ 8572 w 3530048"/>
                  <a:gd name="connsiteY5" fmla="*/ 80705 h 2105517"/>
                  <a:gd name="connsiteX6" fmla="*/ 319291 w 3530048"/>
                  <a:gd name="connsiteY6" fmla="*/ 1708278 h 2105517"/>
                  <a:gd name="connsiteX7" fmla="*/ 422863 w 3530048"/>
                  <a:gd name="connsiteY7" fmla="*/ 1811850 h 2105517"/>
                  <a:gd name="connsiteX8" fmla="*/ 1591757 w 3530048"/>
                  <a:gd name="connsiteY8" fmla="*/ 2095936 h 2105517"/>
                  <a:gd name="connsiteX9" fmla="*/ 1795943 w 3530048"/>
                  <a:gd name="connsiteY9" fmla="*/ 2090017 h 2105517"/>
                  <a:gd name="connsiteX10" fmla="*/ 3441271 w 3530048"/>
                  <a:gd name="connsiteY10" fmla="*/ 1808891 h 2105517"/>
                  <a:gd name="connsiteX11" fmla="*/ 3530048 w 3530048"/>
                  <a:gd name="connsiteY11" fmla="*/ 1764503 h 2105517"/>
                  <a:gd name="connsiteX12" fmla="*/ 3494537 w 3530048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179"/>
                  <a:gd name="connsiteY0" fmla="*/ 1681645 h 2105517"/>
                  <a:gd name="connsiteX1" fmla="*/ 2219112 w 3530179"/>
                  <a:gd name="connsiteY1" fmla="*/ 1492254 h 2105517"/>
                  <a:gd name="connsiteX2" fmla="*/ 1878801 w 3530179"/>
                  <a:gd name="connsiteY2" fmla="*/ 77746 h 2105517"/>
                  <a:gd name="connsiteX3" fmla="*/ 1757473 w 3530179"/>
                  <a:gd name="connsiteY3" fmla="*/ 24480 h 2105517"/>
                  <a:gd name="connsiteX4" fmla="*/ 55920 w 3530179"/>
                  <a:gd name="connsiteY4" fmla="*/ 806 h 2105517"/>
                  <a:gd name="connsiteX5" fmla="*/ 8572 w 3530179"/>
                  <a:gd name="connsiteY5" fmla="*/ 80705 h 2105517"/>
                  <a:gd name="connsiteX6" fmla="*/ 319291 w 3530179"/>
                  <a:gd name="connsiteY6" fmla="*/ 1708278 h 2105517"/>
                  <a:gd name="connsiteX7" fmla="*/ 422863 w 3530179"/>
                  <a:gd name="connsiteY7" fmla="*/ 1811850 h 2105517"/>
                  <a:gd name="connsiteX8" fmla="*/ 1591757 w 3530179"/>
                  <a:gd name="connsiteY8" fmla="*/ 2095936 h 2105517"/>
                  <a:gd name="connsiteX9" fmla="*/ 1795943 w 3530179"/>
                  <a:gd name="connsiteY9" fmla="*/ 2090017 h 2105517"/>
                  <a:gd name="connsiteX10" fmla="*/ 3441271 w 3530179"/>
                  <a:gd name="connsiteY10" fmla="*/ 1808891 h 2105517"/>
                  <a:gd name="connsiteX11" fmla="*/ 3530048 w 3530179"/>
                  <a:gd name="connsiteY11" fmla="*/ 1764503 h 2105517"/>
                  <a:gd name="connsiteX12" fmla="*/ 3494537 w 3530179"/>
                  <a:gd name="connsiteY12" fmla="*/ 1681645 h 2105517"/>
                  <a:gd name="connsiteX0" fmla="*/ 3494537 w 3530048"/>
                  <a:gd name="connsiteY0" fmla="*/ 1681645 h 2105517"/>
                  <a:gd name="connsiteX1" fmla="*/ 2219112 w 3530048"/>
                  <a:gd name="connsiteY1" fmla="*/ 1492254 h 2105517"/>
                  <a:gd name="connsiteX2" fmla="*/ 1878801 w 3530048"/>
                  <a:gd name="connsiteY2" fmla="*/ 77746 h 2105517"/>
                  <a:gd name="connsiteX3" fmla="*/ 1757473 w 3530048"/>
                  <a:gd name="connsiteY3" fmla="*/ 24480 h 2105517"/>
                  <a:gd name="connsiteX4" fmla="*/ 55920 w 3530048"/>
                  <a:gd name="connsiteY4" fmla="*/ 806 h 2105517"/>
                  <a:gd name="connsiteX5" fmla="*/ 8572 w 3530048"/>
                  <a:gd name="connsiteY5" fmla="*/ 80705 h 2105517"/>
                  <a:gd name="connsiteX6" fmla="*/ 319291 w 3530048"/>
                  <a:gd name="connsiteY6" fmla="*/ 1708278 h 2105517"/>
                  <a:gd name="connsiteX7" fmla="*/ 422863 w 3530048"/>
                  <a:gd name="connsiteY7" fmla="*/ 1811850 h 2105517"/>
                  <a:gd name="connsiteX8" fmla="*/ 1591757 w 3530048"/>
                  <a:gd name="connsiteY8" fmla="*/ 2095936 h 2105517"/>
                  <a:gd name="connsiteX9" fmla="*/ 1795943 w 3530048"/>
                  <a:gd name="connsiteY9" fmla="*/ 2090017 h 2105517"/>
                  <a:gd name="connsiteX10" fmla="*/ 3441271 w 3530048"/>
                  <a:gd name="connsiteY10" fmla="*/ 1808891 h 2105517"/>
                  <a:gd name="connsiteX11" fmla="*/ 3530048 w 3530048"/>
                  <a:gd name="connsiteY11" fmla="*/ 1764503 h 2105517"/>
                  <a:gd name="connsiteX12" fmla="*/ 3494537 w 3530048"/>
                  <a:gd name="connsiteY12" fmla="*/ 1681645 h 2105517"/>
                  <a:gd name="connsiteX0" fmla="*/ 3494537 w 3533007"/>
                  <a:gd name="connsiteY0" fmla="*/ 1681645 h 2105517"/>
                  <a:gd name="connsiteX1" fmla="*/ 2219112 w 3533007"/>
                  <a:gd name="connsiteY1" fmla="*/ 1492254 h 2105517"/>
                  <a:gd name="connsiteX2" fmla="*/ 1878801 w 3533007"/>
                  <a:gd name="connsiteY2" fmla="*/ 77746 h 2105517"/>
                  <a:gd name="connsiteX3" fmla="*/ 1757473 w 3533007"/>
                  <a:gd name="connsiteY3" fmla="*/ 24480 h 2105517"/>
                  <a:gd name="connsiteX4" fmla="*/ 55920 w 3533007"/>
                  <a:gd name="connsiteY4" fmla="*/ 806 h 2105517"/>
                  <a:gd name="connsiteX5" fmla="*/ 8572 w 3533007"/>
                  <a:gd name="connsiteY5" fmla="*/ 80705 h 2105517"/>
                  <a:gd name="connsiteX6" fmla="*/ 319291 w 3533007"/>
                  <a:gd name="connsiteY6" fmla="*/ 1708278 h 2105517"/>
                  <a:gd name="connsiteX7" fmla="*/ 422863 w 3533007"/>
                  <a:gd name="connsiteY7" fmla="*/ 1811850 h 2105517"/>
                  <a:gd name="connsiteX8" fmla="*/ 1591757 w 3533007"/>
                  <a:gd name="connsiteY8" fmla="*/ 2095936 h 2105517"/>
                  <a:gd name="connsiteX9" fmla="*/ 1795943 w 3533007"/>
                  <a:gd name="connsiteY9" fmla="*/ 2090017 h 2105517"/>
                  <a:gd name="connsiteX10" fmla="*/ 3441271 w 3533007"/>
                  <a:gd name="connsiteY10" fmla="*/ 1808891 h 2105517"/>
                  <a:gd name="connsiteX11" fmla="*/ 3533007 w 3533007"/>
                  <a:gd name="connsiteY11" fmla="*/ 1764503 h 2105517"/>
                  <a:gd name="connsiteX12" fmla="*/ 3494537 w 3533007"/>
                  <a:gd name="connsiteY12" fmla="*/ 1681645 h 2105517"/>
                  <a:gd name="connsiteX0" fmla="*/ 3494537 w 3533007"/>
                  <a:gd name="connsiteY0" fmla="*/ 1681645 h 2105517"/>
                  <a:gd name="connsiteX1" fmla="*/ 2219112 w 3533007"/>
                  <a:gd name="connsiteY1" fmla="*/ 1492254 h 2105517"/>
                  <a:gd name="connsiteX2" fmla="*/ 1878801 w 3533007"/>
                  <a:gd name="connsiteY2" fmla="*/ 77746 h 2105517"/>
                  <a:gd name="connsiteX3" fmla="*/ 1757473 w 3533007"/>
                  <a:gd name="connsiteY3" fmla="*/ 24480 h 2105517"/>
                  <a:gd name="connsiteX4" fmla="*/ 55920 w 3533007"/>
                  <a:gd name="connsiteY4" fmla="*/ 806 h 2105517"/>
                  <a:gd name="connsiteX5" fmla="*/ 8572 w 3533007"/>
                  <a:gd name="connsiteY5" fmla="*/ 80705 h 2105517"/>
                  <a:gd name="connsiteX6" fmla="*/ 319291 w 3533007"/>
                  <a:gd name="connsiteY6" fmla="*/ 1708278 h 2105517"/>
                  <a:gd name="connsiteX7" fmla="*/ 422863 w 3533007"/>
                  <a:gd name="connsiteY7" fmla="*/ 1811850 h 2105517"/>
                  <a:gd name="connsiteX8" fmla="*/ 1591757 w 3533007"/>
                  <a:gd name="connsiteY8" fmla="*/ 2095936 h 2105517"/>
                  <a:gd name="connsiteX9" fmla="*/ 1795943 w 3533007"/>
                  <a:gd name="connsiteY9" fmla="*/ 2090017 h 2105517"/>
                  <a:gd name="connsiteX10" fmla="*/ 3441271 w 3533007"/>
                  <a:gd name="connsiteY10" fmla="*/ 1808891 h 2105517"/>
                  <a:gd name="connsiteX11" fmla="*/ 3533007 w 3533007"/>
                  <a:gd name="connsiteY11" fmla="*/ 1764503 h 2105517"/>
                  <a:gd name="connsiteX12" fmla="*/ 3494537 w 3533007"/>
                  <a:gd name="connsiteY12" fmla="*/ 1681645 h 210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33007" h="2105517">
                    <a:moveTo>
                      <a:pt x="3494537" y="1681645"/>
                    </a:moveTo>
                    <a:lnTo>
                      <a:pt x="2219112" y="1492254"/>
                    </a:lnTo>
                    <a:lnTo>
                      <a:pt x="1878801" y="77746"/>
                    </a:lnTo>
                    <a:cubicBezTo>
                      <a:pt x="1862031" y="15602"/>
                      <a:pt x="1827508" y="27439"/>
                      <a:pt x="1757473" y="24480"/>
                    </a:cubicBezTo>
                    <a:lnTo>
                      <a:pt x="55920" y="806"/>
                    </a:lnTo>
                    <a:cubicBezTo>
                      <a:pt x="-10170" y="-5112"/>
                      <a:pt x="-5237" y="21521"/>
                      <a:pt x="8572" y="80705"/>
                    </a:cubicBezTo>
                    <a:lnTo>
                      <a:pt x="319291" y="1708278"/>
                    </a:lnTo>
                    <a:cubicBezTo>
                      <a:pt x="333102" y="1775354"/>
                      <a:pt x="355788" y="1792122"/>
                      <a:pt x="422863" y="1811850"/>
                    </a:cubicBezTo>
                    <a:lnTo>
                      <a:pt x="1591757" y="2095936"/>
                    </a:lnTo>
                    <a:cubicBezTo>
                      <a:pt x="1662778" y="2111718"/>
                      <a:pt x="1704207" y="2106786"/>
                      <a:pt x="1795943" y="2090017"/>
                    </a:cubicBezTo>
                    <a:lnTo>
                      <a:pt x="3441271" y="1808891"/>
                    </a:lnTo>
                    <a:cubicBezTo>
                      <a:pt x="3485660" y="1797054"/>
                      <a:pt x="3527088" y="1788176"/>
                      <a:pt x="3533007" y="1764503"/>
                    </a:cubicBezTo>
                    <a:cubicBezTo>
                      <a:pt x="3530047" y="1736884"/>
                      <a:pt x="3541885" y="1691509"/>
                      <a:pt x="3494537" y="168164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4" name="任意多边形: 形状 803">
                <a:extLst>
                  <a:ext uri="{FF2B5EF4-FFF2-40B4-BE49-F238E27FC236}">
                    <a16:creationId xmlns:a16="http://schemas.microsoft.com/office/drawing/2014/main" id="{68CD51AF-89BB-447C-B817-F395EEF8A345}"/>
                  </a:ext>
                </a:extLst>
              </p:cNvPr>
              <p:cNvSpPr/>
              <p:nvPr/>
            </p:nvSpPr>
            <p:spPr>
              <a:xfrm>
                <a:off x="-2344385" y="3721129"/>
                <a:ext cx="3095831" cy="509394"/>
              </a:xfrm>
              <a:custGeom>
                <a:avLst/>
                <a:gdLst>
                  <a:gd name="connsiteX0" fmla="*/ 1180730 w 3092388"/>
                  <a:gd name="connsiteY0" fmla="*/ 500109 h 500109"/>
                  <a:gd name="connsiteX1" fmla="*/ 0 w 3092388"/>
                  <a:gd name="connsiteY1" fmla="*/ 218983 h 500109"/>
                  <a:gd name="connsiteX2" fmla="*/ 1816963 w 3092388"/>
                  <a:gd name="connsiteY2" fmla="*/ 0 h 500109"/>
                  <a:gd name="connsiteX3" fmla="*/ 3092388 w 3092388"/>
                  <a:gd name="connsiteY3" fmla="*/ 192350 h 500109"/>
                  <a:gd name="connsiteX4" fmla="*/ 3080551 w 3092388"/>
                  <a:gd name="connsiteY4" fmla="*/ 221942 h 500109"/>
                  <a:gd name="connsiteX5" fmla="*/ 1378998 w 3092388"/>
                  <a:gd name="connsiteY5" fmla="*/ 497150 h 500109"/>
                  <a:gd name="connsiteX6" fmla="*/ 1180730 w 3092388"/>
                  <a:gd name="connsiteY6" fmla="*/ 500109 h 500109"/>
                  <a:gd name="connsiteX0" fmla="*/ 1165934 w 3077592"/>
                  <a:gd name="connsiteY0" fmla="*/ 500109 h 500109"/>
                  <a:gd name="connsiteX1" fmla="*/ 0 w 3077592"/>
                  <a:gd name="connsiteY1" fmla="*/ 221942 h 500109"/>
                  <a:gd name="connsiteX2" fmla="*/ 1802167 w 3077592"/>
                  <a:gd name="connsiteY2" fmla="*/ 0 h 500109"/>
                  <a:gd name="connsiteX3" fmla="*/ 3077592 w 3077592"/>
                  <a:gd name="connsiteY3" fmla="*/ 192350 h 500109"/>
                  <a:gd name="connsiteX4" fmla="*/ 3065755 w 3077592"/>
                  <a:gd name="connsiteY4" fmla="*/ 221942 h 500109"/>
                  <a:gd name="connsiteX5" fmla="*/ 1364202 w 3077592"/>
                  <a:gd name="connsiteY5" fmla="*/ 497150 h 500109"/>
                  <a:gd name="connsiteX6" fmla="*/ 1165934 w 3077592"/>
                  <a:gd name="connsiteY6" fmla="*/ 500109 h 500109"/>
                  <a:gd name="connsiteX0" fmla="*/ 1165934 w 3077592"/>
                  <a:gd name="connsiteY0" fmla="*/ 500109 h 500109"/>
                  <a:gd name="connsiteX1" fmla="*/ 0 w 3077592"/>
                  <a:gd name="connsiteY1" fmla="*/ 221942 h 500109"/>
                  <a:gd name="connsiteX2" fmla="*/ 88776 w 3077592"/>
                  <a:gd name="connsiteY2" fmla="*/ 207146 h 500109"/>
                  <a:gd name="connsiteX3" fmla="*/ 1802167 w 3077592"/>
                  <a:gd name="connsiteY3" fmla="*/ 0 h 500109"/>
                  <a:gd name="connsiteX4" fmla="*/ 3077592 w 3077592"/>
                  <a:gd name="connsiteY4" fmla="*/ 192350 h 500109"/>
                  <a:gd name="connsiteX5" fmla="*/ 3065755 w 3077592"/>
                  <a:gd name="connsiteY5" fmla="*/ 221942 h 500109"/>
                  <a:gd name="connsiteX6" fmla="*/ 1364202 w 3077592"/>
                  <a:gd name="connsiteY6" fmla="*/ 497150 h 500109"/>
                  <a:gd name="connsiteX7" fmla="*/ 1165934 w 3077592"/>
                  <a:gd name="connsiteY7" fmla="*/ 500109 h 500109"/>
                  <a:gd name="connsiteX0" fmla="*/ 1165934 w 3077592"/>
                  <a:gd name="connsiteY0" fmla="*/ 500109 h 500109"/>
                  <a:gd name="connsiteX1" fmla="*/ 0 w 3077592"/>
                  <a:gd name="connsiteY1" fmla="*/ 221942 h 500109"/>
                  <a:gd name="connsiteX2" fmla="*/ 88776 w 3077592"/>
                  <a:gd name="connsiteY2" fmla="*/ 207146 h 500109"/>
                  <a:gd name="connsiteX3" fmla="*/ 1802167 w 3077592"/>
                  <a:gd name="connsiteY3" fmla="*/ 0 h 500109"/>
                  <a:gd name="connsiteX4" fmla="*/ 3077592 w 3077592"/>
                  <a:gd name="connsiteY4" fmla="*/ 192350 h 500109"/>
                  <a:gd name="connsiteX5" fmla="*/ 3065755 w 3077592"/>
                  <a:gd name="connsiteY5" fmla="*/ 221942 h 500109"/>
                  <a:gd name="connsiteX6" fmla="*/ 1364202 w 3077592"/>
                  <a:gd name="connsiteY6" fmla="*/ 497150 h 500109"/>
                  <a:gd name="connsiteX7" fmla="*/ 1165934 w 3077592"/>
                  <a:gd name="connsiteY7" fmla="*/ 500109 h 500109"/>
                  <a:gd name="connsiteX0" fmla="*/ 1175492 w 3087150"/>
                  <a:gd name="connsiteY0" fmla="*/ 500109 h 500109"/>
                  <a:gd name="connsiteX1" fmla="*/ 9558 w 3087150"/>
                  <a:gd name="connsiteY1" fmla="*/ 221942 h 500109"/>
                  <a:gd name="connsiteX2" fmla="*/ 98334 w 3087150"/>
                  <a:gd name="connsiteY2" fmla="*/ 207146 h 500109"/>
                  <a:gd name="connsiteX3" fmla="*/ 1811725 w 3087150"/>
                  <a:gd name="connsiteY3" fmla="*/ 0 h 500109"/>
                  <a:gd name="connsiteX4" fmla="*/ 3087150 w 3087150"/>
                  <a:gd name="connsiteY4" fmla="*/ 192350 h 500109"/>
                  <a:gd name="connsiteX5" fmla="*/ 3075313 w 3087150"/>
                  <a:gd name="connsiteY5" fmla="*/ 221942 h 500109"/>
                  <a:gd name="connsiteX6" fmla="*/ 1373760 w 3087150"/>
                  <a:gd name="connsiteY6" fmla="*/ 497150 h 500109"/>
                  <a:gd name="connsiteX7" fmla="*/ 1175492 w 3087150"/>
                  <a:gd name="connsiteY7" fmla="*/ 500109 h 500109"/>
                  <a:gd name="connsiteX0" fmla="*/ 1175492 w 3087150"/>
                  <a:gd name="connsiteY0" fmla="*/ 500109 h 500109"/>
                  <a:gd name="connsiteX1" fmla="*/ 9558 w 3087150"/>
                  <a:gd name="connsiteY1" fmla="*/ 221942 h 500109"/>
                  <a:gd name="connsiteX2" fmla="*/ 98334 w 3087150"/>
                  <a:gd name="connsiteY2" fmla="*/ 207146 h 500109"/>
                  <a:gd name="connsiteX3" fmla="*/ 1811725 w 3087150"/>
                  <a:gd name="connsiteY3" fmla="*/ 0 h 500109"/>
                  <a:gd name="connsiteX4" fmla="*/ 3087150 w 3087150"/>
                  <a:gd name="connsiteY4" fmla="*/ 192350 h 500109"/>
                  <a:gd name="connsiteX5" fmla="*/ 3034100 w 3087150"/>
                  <a:gd name="connsiteY5" fmla="*/ 229670 h 500109"/>
                  <a:gd name="connsiteX6" fmla="*/ 1373760 w 3087150"/>
                  <a:gd name="connsiteY6" fmla="*/ 497150 h 500109"/>
                  <a:gd name="connsiteX7" fmla="*/ 1175492 w 3087150"/>
                  <a:gd name="connsiteY7" fmla="*/ 500109 h 500109"/>
                  <a:gd name="connsiteX0" fmla="*/ 1175492 w 3087150"/>
                  <a:gd name="connsiteY0" fmla="*/ 500109 h 500109"/>
                  <a:gd name="connsiteX1" fmla="*/ 9558 w 3087150"/>
                  <a:gd name="connsiteY1" fmla="*/ 221942 h 500109"/>
                  <a:gd name="connsiteX2" fmla="*/ 98334 w 3087150"/>
                  <a:gd name="connsiteY2" fmla="*/ 207146 h 500109"/>
                  <a:gd name="connsiteX3" fmla="*/ 1811725 w 3087150"/>
                  <a:gd name="connsiteY3" fmla="*/ 0 h 500109"/>
                  <a:gd name="connsiteX4" fmla="*/ 3087150 w 3087150"/>
                  <a:gd name="connsiteY4" fmla="*/ 192350 h 500109"/>
                  <a:gd name="connsiteX5" fmla="*/ 3034100 w 3087150"/>
                  <a:gd name="connsiteY5" fmla="*/ 229670 h 500109"/>
                  <a:gd name="connsiteX6" fmla="*/ 1373760 w 3087150"/>
                  <a:gd name="connsiteY6" fmla="*/ 497150 h 500109"/>
                  <a:gd name="connsiteX7" fmla="*/ 1175492 w 3087150"/>
                  <a:gd name="connsiteY7" fmla="*/ 500109 h 500109"/>
                  <a:gd name="connsiteX0" fmla="*/ 1175492 w 3095831"/>
                  <a:gd name="connsiteY0" fmla="*/ 500109 h 500109"/>
                  <a:gd name="connsiteX1" fmla="*/ 9558 w 3095831"/>
                  <a:gd name="connsiteY1" fmla="*/ 221942 h 500109"/>
                  <a:gd name="connsiteX2" fmla="*/ 98334 w 3095831"/>
                  <a:gd name="connsiteY2" fmla="*/ 207146 h 500109"/>
                  <a:gd name="connsiteX3" fmla="*/ 1811725 w 3095831"/>
                  <a:gd name="connsiteY3" fmla="*/ 0 h 500109"/>
                  <a:gd name="connsiteX4" fmla="*/ 3087150 w 3095831"/>
                  <a:gd name="connsiteY4" fmla="*/ 192350 h 500109"/>
                  <a:gd name="connsiteX5" fmla="*/ 3034100 w 3095831"/>
                  <a:gd name="connsiteY5" fmla="*/ 229670 h 500109"/>
                  <a:gd name="connsiteX6" fmla="*/ 1373760 w 3095831"/>
                  <a:gd name="connsiteY6" fmla="*/ 497150 h 500109"/>
                  <a:gd name="connsiteX7" fmla="*/ 1175492 w 3095831"/>
                  <a:gd name="connsiteY7" fmla="*/ 500109 h 500109"/>
                  <a:gd name="connsiteX0" fmla="*/ 1175492 w 3095831"/>
                  <a:gd name="connsiteY0" fmla="*/ 500109 h 503919"/>
                  <a:gd name="connsiteX1" fmla="*/ 9558 w 3095831"/>
                  <a:gd name="connsiteY1" fmla="*/ 221942 h 503919"/>
                  <a:gd name="connsiteX2" fmla="*/ 98334 w 3095831"/>
                  <a:gd name="connsiteY2" fmla="*/ 207146 h 503919"/>
                  <a:gd name="connsiteX3" fmla="*/ 1811725 w 3095831"/>
                  <a:gd name="connsiteY3" fmla="*/ 0 h 503919"/>
                  <a:gd name="connsiteX4" fmla="*/ 3087150 w 3095831"/>
                  <a:gd name="connsiteY4" fmla="*/ 192350 h 503919"/>
                  <a:gd name="connsiteX5" fmla="*/ 3034100 w 3095831"/>
                  <a:gd name="connsiteY5" fmla="*/ 229670 h 503919"/>
                  <a:gd name="connsiteX6" fmla="*/ 1373760 w 3095831"/>
                  <a:gd name="connsiteY6" fmla="*/ 497150 h 503919"/>
                  <a:gd name="connsiteX7" fmla="*/ 1175492 w 3095831"/>
                  <a:gd name="connsiteY7" fmla="*/ 500109 h 503919"/>
                  <a:gd name="connsiteX0" fmla="*/ 1175492 w 3095831"/>
                  <a:gd name="connsiteY0" fmla="*/ 500109 h 509394"/>
                  <a:gd name="connsiteX1" fmla="*/ 9558 w 3095831"/>
                  <a:gd name="connsiteY1" fmla="*/ 221942 h 509394"/>
                  <a:gd name="connsiteX2" fmla="*/ 98334 w 3095831"/>
                  <a:gd name="connsiteY2" fmla="*/ 207146 h 509394"/>
                  <a:gd name="connsiteX3" fmla="*/ 1811725 w 3095831"/>
                  <a:gd name="connsiteY3" fmla="*/ 0 h 509394"/>
                  <a:gd name="connsiteX4" fmla="*/ 3087150 w 3095831"/>
                  <a:gd name="connsiteY4" fmla="*/ 192350 h 509394"/>
                  <a:gd name="connsiteX5" fmla="*/ 3034100 w 3095831"/>
                  <a:gd name="connsiteY5" fmla="*/ 229670 h 509394"/>
                  <a:gd name="connsiteX6" fmla="*/ 1373760 w 3095831"/>
                  <a:gd name="connsiteY6" fmla="*/ 497150 h 509394"/>
                  <a:gd name="connsiteX7" fmla="*/ 1175492 w 3095831"/>
                  <a:gd name="connsiteY7" fmla="*/ 500109 h 509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95831" h="509394">
                    <a:moveTo>
                      <a:pt x="1175492" y="500109"/>
                    </a:moveTo>
                    <a:lnTo>
                      <a:pt x="9558" y="221942"/>
                    </a:lnTo>
                    <a:cubicBezTo>
                      <a:pt x="-25953" y="214051"/>
                      <a:pt x="45068" y="212078"/>
                      <a:pt x="98334" y="207146"/>
                    </a:cubicBezTo>
                    <a:lnTo>
                      <a:pt x="1811725" y="0"/>
                    </a:lnTo>
                    <a:lnTo>
                      <a:pt x="3087150" y="192350"/>
                    </a:lnTo>
                    <a:cubicBezTo>
                      <a:pt x="3118407" y="202214"/>
                      <a:pt x="3056935" y="222382"/>
                      <a:pt x="3034100" y="229670"/>
                    </a:cubicBezTo>
                    <a:lnTo>
                      <a:pt x="1373760" y="497150"/>
                    </a:lnTo>
                    <a:cubicBezTo>
                      <a:pt x="1289641" y="511015"/>
                      <a:pt x="1257036" y="514578"/>
                      <a:pt x="1175492" y="500109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5" name="任意多边形: 形状 804">
                <a:extLst>
                  <a:ext uri="{FF2B5EF4-FFF2-40B4-BE49-F238E27FC236}">
                    <a16:creationId xmlns:a16="http://schemas.microsoft.com/office/drawing/2014/main" id="{941C00E7-D425-40FA-B4B4-71082F70F3E9}"/>
                  </a:ext>
                </a:extLst>
              </p:cNvPr>
              <p:cNvSpPr/>
              <p:nvPr/>
            </p:nvSpPr>
            <p:spPr>
              <a:xfrm>
                <a:off x="-2015396" y="3750481"/>
                <a:ext cx="1780280" cy="308630"/>
              </a:xfrm>
              <a:custGeom>
                <a:avLst/>
                <a:gdLst>
                  <a:gd name="connsiteX0" fmla="*/ 443346 w 1801091"/>
                  <a:gd name="connsiteY0" fmla="*/ 295564 h 304800"/>
                  <a:gd name="connsiteX1" fmla="*/ 0 w 1801091"/>
                  <a:gd name="connsiteY1" fmla="*/ 181649 h 304800"/>
                  <a:gd name="connsiteX2" fmla="*/ 9236 w 1801091"/>
                  <a:gd name="connsiteY2" fmla="*/ 169334 h 304800"/>
                  <a:gd name="connsiteX3" fmla="*/ 1370061 w 1801091"/>
                  <a:gd name="connsiteY3" fmla="*/ 0 h 304800"/>
                  <a:gd name="connsiteX4" fmla="*/ 1788776 w 1801091"/>
                  <a:gd name="connsiteY4" fmla="*/ 76970 h 304800"/>
                  <a:gd name="connsiteX5" fmla="*/ 1801091 w 1801091"/>
                  <a:gd name="connsiteY5" fmla="*/ 113916 h 304800"/>
                  <a:gd name="connsiteX6" fmla="*/ 572655 w 1801091"/>
                  <a:gd name="connsiteY6" fmla="*/ 304800 h 304800"/>
                  <a:gd name="connsiteX7" fmla="*/ 443346 w 1801091"/>
                  <a:gd name="connsiteY7" fmla="*/ 295564 h 304800"/>
                  <a:gd name="connsiteX0" fmla="*/ 443346 w 1801091"/>
                  <a:gd name="connsiteY0" fmla="*/ 295564 h 304800"/>
                  <a:gd name="connsiteX1" fmla="*/ 0 w 1801091"/>
                  <a:gd name="connsiteY1" fmla="*/ 181649 h 304800"/>
                  <a:gd name="connsiteX2" fmla="*/ 9236 w 1801091"/>
                  <a:gd name="connsiteY2" fmla="*/ 169334 h 304800"/>
                  <a:gd name="connsiteX3" fmla="*/ 1370061 w 1801091"/>
                  <a:gd name="connsiteY3" fmla="*/ 0 h 304800"/>
                  <a:gd name="connsiteX4" fmla="*/ 1788776 w 1801091"/>
                  <a:gd name="connsiteY4" fmla="*/ 76970 h 304800"/>
                  <a:gd name="connsiteX5" fmla="*/ 1801091 w 1801091"/>
                  <a:gd name="connsiteY5" fmla="*/ 113916 h 304800"/>
                  <a:gd name="connsiteX6" fmla="*/ 572655 w 1801091"/>
                  <a:gd name="connsiteY6" fmla="*/ 304800 h 304800"/>
                  <a:gd name="connsiteX7" fmla="*/ 443346 w 1801091"/>
                  <a:gd name="connsiteY7" fmla="*/ 295564 h 304800"/>
                  <a:gd name="connsiteX0" fmla="*/ 443346 w 1801091"/>
                  <a:gd name="connsiteY0" fmla="*/ 295564 h 308630"/>
                  <a:gd name="connsiteX1" fmla="*/ 0 w 1801091"/>
                  <a:gd name="connsiteY1" fmla="*/ 181649 h 308630"/>
                  <a:gd name="connsiteX2" fmla="*/ 9236 w 1801091"/>
                  <a:gd name="connsiteY2" fmla="*/ 169334 h 308630"/>
                  <a:gd name="connsiteX3" fmla="*/ 1370061 w 1801091"/>
                  <a:gd name="connsiteY3" fmla="*/ 0 h 308630"/>
                  <a:gd name="connsiteX4" fmla="*/ 1788776 w 1801091"/>
                  <a:gd name="connsiteY4" fmla="*/ 76970 h 308630"/>
                  <a:gd name="connsiteX5" fmla="*/ 1801091 w 1801091"/>
                  <a:gd name="connsiteY5" fmla="*/ 113916 h 308630"/>
                  <a:gd name="connsiteX6" fmla="*/ 572655 w 1801091"/>
                  <a:gd name="connsiteY6" fmla="*/ 304800 h 308630"/>
                  <a:gd name="connsiteX7" fmla="*/ 443346 w 1801091"/>
                  <a:gd name="connsiteY7" fmla="*/ 295564 h 308630"/>
                  <a:gd name="connsiteX0" fmla="*/ 443346 w 1804053"/>
                  <a:gd name="connsiteY0" fmla="*/ 295564 h 308630"/>
                  <a:gd name="connsiteX1" fmla="*/ 0 w 1804053"/>
                  <a:gd name="connsiteY1" fmla="*/ 181649 h 308630"/>
                  <a:gd name="connsiteX2" fmla="*/ 9236 w 1804053"/>
                  <a:gd name="connsiteY2" fmla="*/ 169334 h 308630"/>
                  <a:gd name="connsiteX3" fmla="*/ 1370061 w 1804053"/>
                  <a:gd name="connsiteY3" fmla="*/ 0 h 308630"/>
                  <a:gd name="connsiteX4" fmla="*/ 1788776 w 1804053"/>
                  <a:gd name="connsiteY4" fmla="*/ 76970 h 308630"/>
                  <a:gd name="connsiteX5" fmla="*/ 1801091 w 1804053"/>
                  <a:gd name="connsiteY5" fmla="*/ 113916 h 308630"/>
                  <a:gd name="connsiteX6" fmla="*/ 572655 w 1804053"/>
                  <a:gd name="connsiteY6" fmla="*/ 304800 h 308630"/>
                  <a:gd name="connsiteX7" fmla="*/ 443346 w 1804053"/>
                  <a:gd name="connsiteY7" fmla="*/ 295564 h 308630"/>
                  <a:gd name="connsiteX0" fmla="*/ 443346 w 1814342"/>
                  <a:gd name="connsiteY0" fmla="*/ 295564 h 308630"/>
                  <a:gd name="connsiteX1" fmla="*/ 0 w 1814342"/>
                  <a:gd name="connsiteY1" fmla="*/ 181649 h 308630"/>
                  <a:gd name="connsiteX2" fmla="*/ 9236 w 1814342"/>
                  <a:gd name="connsiteY2" fmla="*/ 169334 h 308630"/>
                  <a:gd name="connsiteX3" fmla="*/ 1370061 w 1814342"/>
                  <a:gd name="connsiteY3" fmla="*/ 0 h 308630"/>
                  <a:gd name="connsiteX4" fmla="*/ 1788776 w 1814342"/>
                  <a:gd name="connsiteY4" fmla="*/ 76970 h 308630"/>
                  <a:gd name="connsiteX5" fmla="*/ 1801091 w 1814342"/>
                  <a:gd name="connsiteY5" fmla="*/ 113916 h 308630"/>
                  <a:gd name="connsiteX6" fmla="*/ 572655 w 1814342"/>
                  <a:gd name="connsiteY6" fmla="*/ 304800 h 308630"/>
                  <a:gd name="connsiteX7" fmla="*/ 443346 w 1814342"/>
                  <a:gd name="connsiteY7" fmla="*/ 295564 h 308630"/>
                  <a:gd name="connsiteX0" fmla="*/ 443346 w 1807770"/>
                  <a:gd name="connsiteY0" fmla="*/ 295564 h 308630"/>
                  <a:gd name="connsiteX1" fmla="*/ 0 w 1807770"/>
                  <a:gd name="connsiteY1" fmla="*/ 181649 h 308630"/>
                  <a:gd name="connsiteX2" fmla="*/ 9236 w 1807770"/>
                  <a:gd name="connsiteY2" fmla="*/ 169334 h 308630"/>
                  <a:gd name="connsiteX3" fmla="*/ 1370061 w 1807770"/>
                  <a:gd name="connsiteY3" fmla="*/ 0 h 308630"/>
                  <a:gd name="connsiteX4" fmla="*/ 1757820 w 1807770"/>
                  <a:gd name="connsiteY4" fmla="*/ 69826 h 308630"/>
                  <a:gd name="connsiteX5" fmla="*/ 1801091 w 1807770"/>
                  <a:gd name="connsiteY5" fmla="*/ 113916 h 308630"/>
                  <a:gd name="connsiteX6" fmla="*/ 572655 w 1807770"/>
                  <a:gd name="connsiteY6" fmla="*/ 304800 h 308630"/>
                  <a:gd name="connsiteX7" fmla="*/ 443346 w 1807770"/>
                  <a:gd name="connsiteY7" fmla="*/ 295564 h 308630"/>
                  <a:gd name="connsiteX0" fmla="*/ 443346 w 1791835"/>
                  <a:gd name="connsiteY0" fmla="*/ 295564 h 308630"/>
                  <a:gd name="connsiteX1" fmla="*/ 0 w 1791835"/>
                  <a:gd name="connsiteY1" fmla="*/ 181649 h 308630"/>
                  <a:gd name="connsiteX2" fmla="*/ 9236 w 1791835"/>
                  <a:gd name="connsiteY2" fmla="*/ 169334 h 308630"/>
                  <a:gd name="connsiteX3" fmla="*/ 1370061 w 1791835"/>
                  <a:gd name="connsiteY3" fmla="*/ 0 h 308630"/>
                  <a:gd name="connsiteX4" fmla="*/ 1757820 w 1791835"/>
                  <a:gd name="connsiteY4" fmla="*/ 69826 h 308630"/>
                  <a:gd name="connsiteX5" fmla="*/ 1782041 w 1791835"/>
                  <a:gd name="connsiteY5" fmla="*/ 116297 h 308630"/>
                  <a:gd name="connsiteX6" fmla="*/ 572655 w 1791835"/>
                  <a:gd name="connsiteY6" fmla="*/ 304800 h 308630"/>
                  <a:gd name="connsiteX7" fmla="*/ 443346 w 1791835"/>
                  <a:gd name="connsiteY7" fmla="*/ 295564 h 308630"/>
                  <a:gd name="connsiteX0" fmla="*/ 443346 w 1797111"/>
                  <a:gd name="connsiteY0" fmla="*/ 295564 h 308630"/>
                  <a:gd name="connsiteX1" fmla="*/ 0 w 1797111"/>
                  <a:gd name="connsiteY1" fmla="*/ 181649 h 308630"/>
                  <a:gd name="connsiteX2" fmla="*/ 9236 w 1797111"/>
                  <a:gd name="connsiteY2" fmla="*/ 169334 h 308630"/>
                  <a:gd name="connsiteX3" fmla="*/ 1370061 w 1797111"/>
                  <a:gd name="connsiteY3" fmla="*/ 0 h 308630"/>
                  <a:gd name="connsiteX4" fmla="*/ 1757820 w 1797111"/>
                  <a:gd name="connsiteY4" fmla="*/ 69826 h 308630"/>
                  <a:gd name="connsiteX5" fmla="*/ 1782041 w 1797111"/>
                  <a:gd name="connsiteY5" fmla="*/ 116297 h 308630"/>
                  <a:gd name="connsiteX6" fmla="*/ 572655 w 1797111"/>
                  <a:gd name="connsiteY6" fmla="*/ 304800 h 308630"/>
                  <a:gd name="connsiteX7" fmla="*/ 443346 w 1797111"/>
                  <a:gd name="connsiteY7" fmla="*/ 295564 h 308630"/>
                  <a:gd name="connsiteX0" fmla="*/ 509357 w 1863122"/>
                  <a:gd name="connsiteY0" fmla="*/ 295564 h 308630"/>
                  <a:gd name="connsiteX1" fmla="*/ 189836 w 1863122"/>
                  <a:gd name="connsiteY1" fmla="*/ 212605 h 308630"/>
                  <a:gd name="connsiteX2" fmla="*/ 75247 w 1863122"/>
                  <a:gd name="connsiteY2" fmla="*/ 169334 h 308630"/>
                  <a:gd name="connsiteX3" fmla="*/ 1436072 w 1863122"/>
                  <a:gd name="connsiteY3" fmla="*/ 0 h 308630"/>
                  <a:gd name="connsiteX4" fmla="*/ 1823831 w 1863122"/>
                  <a:gd name="connsiteY4" fmla="*/ 69826 h 308630"/>
                  <a:gd name="connsiteX5" fmla="*/ 1848052 w 1863122"/>
                  <a:gd name="connsiteY5" fmla="*/ 116297 h 308630"/>
                  <a:gd name="connsiteX6" fmla="*/ 638666 w 1863122"/>
                  <a:gd name="connsiteY6" fmla="*/ 304800 h 308630"/>
                  <a:gd name="connsiteX7" fmla="*/ 509357 w 1863122"/>
                  <a:gd name="connsiteY7" fmla="*/ 295564 h 308630"/>
                  <a:gd name="connsiteX0" fmla="*/ 439125 w 1792890"/>
                  <a:gd name="connsiteY0" fmla="*/ 295564 h 308630"/>
                  <a:gd name="connsiteX1" fmla="*/ 119604 w 1792890"/>
                  <a:gd name="connsiteY1" fmla="*/ 212605 h 308630"/>
                  <a:gd name="connsiteX2" fmla="*/ 5015 w 1792890"/>
                  <a:gd name="connsiteY2" fmla="*/ 169334 h 308630"/>
                  <a:gd name="connsiteX3" fmla="*/ 1365840 w 1792890"/>
                  <a:gd name="connsiteY3" fmla="*/ 0 h 308630"/>
                  <a:gd name="connsiteX4" fmla="*/ 1753599 w 1792890"/>
                  <a:gd name="connsiteY4" fmla="*/ 69826 h 308630"/>
                  <a:gd name="connsiteX5" fmla="*/ 1777820 w 1792890"/>
                  <a:gd name="connsiteY5" fmla="*/ 116297 h 308630"/>
                  <a:gd name="connsiteX6" fmla="*/ 568434 w 1792890"/>
                  <a:gd name="connsiteY6" fmla="*/ 304800 h 308630"/>
                  <a:gd name="connsiteX7" fmla="*/ 439125 w 1792890"/>
                  <a:gd name="connsiteY7" fmla="*/ 295564 h 308630"/>
                  <a:gd name="connsiteX0" fmla="*/ 442314 w 1796079"/>
                  <a:gd name="connsiteY0" fmla="*/ 295564 h 308630"/>
                  <a:gd name="connsiteX1" fmla="*/ 122793 w 1796079"/>
                  <a:gd name="connsiteY1" fmla="*/ 212605 h 308630"/>
                  <a:gd name="connsiteX2" fmla="*/ 8204 w 1796079"/>
                  <a:gd name="connsiteY2" fmla="*/ 169334 h 308630"/>
                  <a:gd name="connsiteX3" fmla="*/ 1369029 w 1796079"/>
                  <a:gd name="connsiteY3" fmla="*/ 0 h 308630"/>
                  <a:gd name="connsiteX4" fmla="*/ 1756788 w 1796079"/>
                  <a:gd name="connsiteY4" fmla="*/ 69826 h 308630"/>
                  <a:gd name="connsiteX5" fmla="*/ 1781009 w 1796079"/>
                  <a:gd name="connsiteY5" fmla="*/ 116297 h 308630"/>
                  <a:gd name="connsiteX6" fmla="*/ 571623 w 1796079"/>
                  <a:gd name="connsiteY6" fmla="*/ 304800 h 308630"/>
                  <a:gd name="connsiteX7" fmla="*/ 442314 w 1796079"/>
                  <a:gd name="connsiteY7" fmla="*/ 295564 h 308630"/>
                  <a:gd name="connsiteX0" fmla="*/ 442314 w 1796079"/>
                  <a:gd name="connsiteY0" fmla="*/ 295564 h 308630"/>
                  <a:gd name="connsiteX1" fmla="*/ 122793 w 1796079"/>
                  <a:gd name="connsiteY1" fmla="*/ 212605 h 308630"/>
                  <a:gd name="connsiteX2" fmla="*/ 8204 w 1796079"/>
                  <a:gd name="connsiteY2" fmla="*/ 169334 h 308630"/>
                  <a:gd name="connsiteX3" fmla="*/ 1369029 w 1796079"/>
                  <a:gd name="connsiteY3" fmla="*/ 0 h 308630"/>
                  <a:gd name="connsiteX4" fmla="*/ 1756788 w 1796079"/>
                  <a:gd name="connsiteY4" fmla="*/ 69826 h 308630"/>
                  <a:gd name="connsiteX5" fmla="*/ 1781009 w 1796079"/>
                  <a:gd name="connsiteY5" fmla="*/ 116297 h 308630"/>
                  <a:gd name="connsiteX6" fmla="*/ 571623 w 1796079"/>
                  <a:gd name="connsiteY6" fmla="*/ 304800 h 308630"/>
                  <a:gd name="connsiteX7" fmla="*/ 442314 w 1796079"/>
                  <a:gd name="connsiteY7" fmla="*/ 295564 h 308630"/>
                  <a:gd name="connsiteX0" fmla="*/ 442314 w 1780280"/>
                  <a:gd name="connsiteY0" fmla="*/ 295564 h 308630"/>
                  <a:gd name="connsiteX1" fmla="*/ 122793 w 1780280"/>
                  <a:gd name="connsiteY1" fmla="*/ 212605 h 308630"/>
                  <a:gd name="connsiteX2" fmla="*/ 8204 w 1780280"/>
                  <a:gd name="connsiteY2" fmla="*/ 169334 h 308630"/>
                  <a:gd name="connsiteX3" fmla="*/ 1369029 w 1780280"/>
                  <a:gd name="connsiteY3" fmla="*/ 0 h 308630"/>
                  <a:gd name="connsiteX4" fmla="*/ 1756788 w 1780280"/>
                  <a:gd name="connsiteY4" fmla="*/ 69826 h 308630"/>
                  <a:gd name="connsiteX5" fmla="*/ 1757196 w 1780280"/>
                  <a:gd name="connsiteY5" fmla="*/ 116297 h 308630"/>
                  <a:gd name="connsiteX6" fmla="*/ 571623 w 1780280"/>
                  <a:gd name="connsiteY6" fmla="*/ 304800 h 308630"/>
                  <a:gd name="connsiteX7" fmla="*/ 442314 w 1780280"/>
                  <a:gd name="connsiteY7" fmla="*/ 295564 h 30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0280" h="308630">
                    <a:moveTo>
                      <a:pt x="442314" y="295564"/>
                    </a:moveTo>
                    <a:lnTo>
                      <a:pt x="122793" y="212605"/>
                    </a:lnTo>
                    <a:cubicBezTo>
                      <a:pt x="29828" y="188656"/>
                      <a:pt x="-20909" y="173812"/>
                      <a:pt x="8204" y="169334"/>
                    </a:cubicBezTo>
                    <a:cubicBezTo>
                      <a:pt x="216462" y="137301"/>
                      <a:pt x="915421" y="56445"/>
                      <a:pt x="1369029" y="0"/>
                    </a:cubicBezTo>
                    <a:lnTo>
                      <a:pt x="1756788" y="69826"/>
                    </a:lnTo>
                    <a:cubicBezTo>
                      <a:pt x="1784706" y="77379"/>
                      <a:pt x="1791191" y="106364"/>
                      <a:pt x="1757196" y="116297"/>
                    </a:cubicBezTo>
                    <a:lnTo>
                      <a:pt x="571623" y="304800"/>
                    </a:lnTo>
                    <a:cubicBezTo>
                      <a:pt x="523757" y="313628"/>
                      <a:pt x="485417" y="305786"/>
                      <a:pt x="442314" y="295564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6" name="任意多边形: 形状 805">
                <a:extLst>
                  <a:ext uri="{FF2B5EF4-FFF2-40B4-BE49-F238E27FC236}">
                    <a16:creationId xmlns:a16="http://schemas.microsoft.com/office/drawing/2014/main" id="{96CA35EF-0C50-49C1-9977-09EAA9CAFADD}"/>
                  </a:ext>
                </a:extLst>
              </p:cNvPr>
              <p:cNvSpPr/>
              <p:nvPr/>
            </p:nvSpPr>
            <p:spPr>
              <a:xfrm>
                <a:off x="-833114" y="3918564"/>
                <a:ext cx="912019" cy="166688"/>
              </a:xfrm>
              <a:custGeom>
                <a:avLst/>
                <a:gdLst>
                  <a:gd name="connsiteX0" fmla="*/ 395288 w 912019"/>
                  <a:gd name="connsiteY0" fmla="*/ 176213 h 176213"/>
                  <a:gd name="connsiteX1" fmla="*/ 0 w 912019"/>
                  <a:gd name="connsiteY1" fmla="*/ 85725 h 176213"/>
                  <a:gd name="connsiteX2" fmla="*/ 502444 w 912019"/>
                  <a:gd name="connsiteY2" fmla="*/ 0 h 176213"/>
                  <a:gd name="connsiteX3" fmla="*/ 912019 w 912019"/>
                  <a:gd name="connsiteY3" fmla="*/ 78581 h 176213"/>
                  <a:gd name="connsiteX4" fmla="*/ 878681 w 912019"/>
                  <a:gd name="connsiteY4" fmla="*/ 78581 h 176213"/>
                  <a:gd name="connsiteX5" fmla="*/ 395288 w 912019"/>
                  <a:gd name="connsiteY5" fmla="*/ 176213 h 176213"/>
                  <a:gd name="connsiteX0" fmla="*/ 395288 w 912019"/>
                  <a:gd name="connsiteY0" fmla="*/ 176213 h 176213"/>
                  <a:gd name="connsiteX1" fmla="*/ 0 w 912019"/>
                  <a:gd name="connsiteY1" fmla="*/ 85725 h 176213"/>
                  <a:gd name="connsiteX2" fmla="*/ 502444 w 912019"/>
                  <a:gd name="connsiteY2" fmla="*/ 0 h 176213"/>
                  <a:gd name="connsiteX3" fmla="*/ 912019 w 912019"/>
                  <a:gd name="connsiteY3" fmla="*/ 78581 h 176213"/>
                  <a:gd name="connsiteX4" fmla="*/ 395288 w 912019"/>
                  <a:gd name="connsiteY4" fmla="*/ 176213 h 176213"/>
                  <a:gd name="connsiteX0" fmla="*/ 388145 w 912019"/>
                  <a:gd name="connsiteY0" fmla="*/ 166688 h 166688"/>
                  <a:gd name="connsiteX1" fmla="*/ 0 w 912019"/>
                  <a:gd name="connsiteY1" fmla="*/ 85725 h 166688"/>
                  <a:gd name="connsiteX2" fmla="*/ 502444 w 912019"/>
                  <a:gd name="connsiteY2" fmla="*/ 0 h 166688"/>
                  <a:gd name="connsiteX3" fmla="*/ 912019 w 912019"/>
                  <a:gd name="connsiteY3" fmla="*/ 78581 h 166688"/>
                  <a:gd name="connsiteX4" fmla="*/ 388145 w 912019"/>
                  <a:gd name="connsiteY4" fmla="*/ 166688 h 16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19" h="166688">
                    <a:moveTo>
                      <a:pt x="388145" y="166688"/>
                    </a:moveTo>
                    <a:lnTo>
                      <a:pt x="0" y="85725"/>
                    </a:lnTo>
                    <a:lnTo>
                      <a:pt x="502444" y="0"/>
                    </a:lnTo>
                    <a:lnTo>
                      <a:pt x="912019" y="78581"/>
                    </a:lnTo>
                    <a:lnTo>
                      <a:pt x="388145" y="166688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7" name="任意多边形: 形状 806">
                <a:extLst>
                  <a:ext uri="{FF2B5EF4-FFF2-40B4-BE49-F238E27FC236}">
                    <a16:creationId xmlns:a16="http://schemas.microsoft.com/office/drawing/2014/main" id="{363BB8BF-E0CB-4567-86EC-FF802462AAC0}"/>
                  </a:ext>
                </a:extLst>
              </p:cNvPr>
              <p:cNvSpPr/>
              <p:nvPr/>
            </p:nvSpPr>
            <p:spPr>
              <a:xfrm>
                <a:off x="-2647626" y="2335033"/>
                <a:ext cx="2013579" cy="1507331"/>
              </a:xfrm>
              <a:custGeom>
                <a:avLst/>
                <a:gdLst>
                  <a:gd name="connsiteX0" fmla="*/ 288131 w 1997868"/>
                  <a:gd name="connsiteY0" fmla="*/ 1507331 h 1507331"/>
                  <a:gd name="connsiteX1" fmla="*/ 0 w 1997868"/>
                  <a:gd name="connsiteY1" fmla="*/ 0 h 1507331"/>
                  <a:gd name="connsiteX2" fmla="*/ 1724025 w 1997868"/>
                  <a:gd name="connsiteY2" fmla="*/ 26194 h 1507331"/>
                  <a:gd name="connsiteX3" fmla="*/ 1997868 w 1997868"/>
                  <a:gd name="connsiteY3" fmla="*/ 1319212 h 1507331"/>
                  <a:gd name="connsiteX4" fmla="*/ 288131 w 1997868"/>
                  <a:gd name="connsiteY4" fmla="*/ 1507331 h 1507331"/>
                  <a:gd name="connsiteX0" fmla="*/ 288131 w 2013579"/>
                  <a:gd name="connsiteY0" fmla="*/ 1507331 h 1507331"/>
                  <a:gd name="connsiteX1" fmla="*/ 0 w 2013579"/>
                  <a:gd name="connsiteY1" fmla="*/ 0 h 1507331"/>
                  <a:gd name="connsiteX2" fmla="*/ 1724025 w 2013579"/>
                  <a:gd name="connsiteY2" fmla="*/ 26194 h 1507331"/>
                  <a:gd name="connsiteX3" fmla="*/ 2013579 w 2013579"/>
                  <a:gd name="connsiteY3" fmla="*/ 1316069 h 1507331"/>
                  <a:gd name="connsiteX4" fmla="*/ 288131 w 2013579"/>
                  <a:gd name="connsiteY4" fmla="*/ 1507331 h 150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3579" h="1507331">
                    <a:moveTo>
                      <a:pt x="288131" y="1507331"/>
                    </a:moveTo>
                    <a:lnTo>
                      <a:pt x="0" y="0"/>
                    </a:lnTo>
                    <a:lnTo>
                      <a:pt x="1724025" y="26194"/>
                    </a:lnTo>
                    <a:lnTo>
                      <a:pt x="2013579" y="1316069"/>
                    </a:lnTo>
                    <a:lnTo>
                      <a:pt x="288131" y="150733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8" name="任意多边形: 形状 807">
                <a:extLst>
                  <a:ext uri="{FF2B5EF4-FFF2-40B4-BE49-F238E27FC236}">
                    <a16:creationId xmlns:a16="http://schemas.microsoft.com/office/drawing/2014/main" id="{881589E2-88B9-4964-8BB1-7F5503A8F2C1}"/>
                  </a:ext>
                </a:extLst>
              </p:cNvPr>
              <p:cNvSpPr/>
              <p:nvPr/>
            </p:nvSpPr>
            <p:spPr>
              <a:xfrm>
                <a:off x="-2350676" y="3934150"/>
                <a:ext cx="4461" cy="102591"/>
              </a:xfrm>
              <a:custGeom>
                <a:avLst/>
                <a:gdLst>
                  <a:gd name="connsiteX0" fmla="*/ 0 w 4461"/>
                  <a:gd name="connsiteY0" fmla="*/ 0 h 102591"/>
                  <a:gd name="connsiteX1" fmla="*/ 4461 w 4461"/>
                  <a:gd name="connsiteY1" fmla="*/ 102591 h 10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61" h="102591">
                    <a:moveTo>
                      <a:pt x="0" y="0"/>
                    </a:moveTo>
                    <a:lnTo>
                      <a:pt x="4461" y="10259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8" name="组合 557">
              <a:extLst>
                <a:ext uri="{FF2B5EF4-FFF2-40B4-BE49-F238E27FC236}">
                  <a16:creationId xmlns:a16="http://schemas.microsoft.com/office/drawing/2014/main" id="{BFD6F2DF-601E-4E27-9A90-0BF30308CB74}"/>
                </a:ext>
              </a:extLst>
            </p:cNvPr>
            <p:cNvGrpSpPr/>
            <p:nvPr/>
          </p:nvGrpSpPr>
          <p:grpSpPr>
            <a:xfrm>
              <a:off x="2701648" y="8453933"/>
              <a:ext cx="1138959" cy="956798"/>
              <a:chOff x="5637320" y="1403725"/>
              <a:chExt cx="5666908" cy="4760561"/>
            </a:xfrm>
          </p:grpSpPr>
          <p:sp>
            <p:nvSpPr>
              <p:cNvPr id="799" name="矩形: 圆角 798">
                <a:extLst>
                  <a:ext uri="{FF2B5EF4-FFF2-40B4-BE49-F238E27FC236}">
                    <a16:creationId xmlns:a16="http://schemas.microsoft.com/office/drawing/2014/main" id="{733ABB71-AAC9-483C-8E04-7CCEB07E9565}"/>
                  </a:ext>
                </a:extLst>
              </p:cNvPr>
              <p:cNvSpPr/>
              <p:nvPr/>
            </p:nvSpPr>
            <p:spPr>
              <a:xfrm>
                <a:off x="5637320" y="1403725"/>
                <a:ext cx="5666908" cy="3887366"/>
              </a:xfrm>
              <a:prstGeom prst="roundRect">
                <a:avLst>
                  <a:gd name="adj" fmla="val 3650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0" name="矩形 799">
                <a:extLst>
                  <a:ext uri="{FF2B5EF4-FFF2-40B4-BE49-F238E27FC236}">
                    <a16:creationId xmlns:a16="http://schemas.microsoft.com/office/drawing/2014/main" id="{EB10F4AA-61EF-4CDE-BC51-9B4EE0F3FA13}"/>
                  </a:ext>
                </a:extLst>
              </p:cNvPr>
              <p:cNvSpPr/>
              <p:nvPr/>
            </p:nvSpPr>
            <p:spPr>
              <a:xfrm>
                <a:off x="5877017" y="1610750"/>
                <a:ext cx="5166804" cy="29523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1" name="直接连接符 800">
                <a:extLst>
                  <a:ext uri="{FF2B5EF4-FFF2-40B4-BE49-F238E27FC236}">
                    <a16:creationId xmlns:a16="http://schemas.microsoft.com/office/drawing/2014/main" id="{E44D204E-1084-414F-A3C2-A62956868B0A}"/>
                  </a:ext>
                </a:extLst>
              </p:cNvPr>
              <p:cNvCxnSpPr/>
              <p:nvPr/>
            </p:nvCxnSpPr>
            <p:spPr>
              <a:xfrm>
                <a:off x="5637320" y="4785064"/>
                <a:ext cx="566690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2" name="任意多边形: 形状 801">
                <a:extLst>
                  <a:ext uri="{FF2B5EF4-FFF2-40B4-BE49-F238E27FC236}">
                    <a16:creationId xmlns:a16="http://schemas.microsoft.com/office/drawing/2014/main" id="{3DFABFDE-A8EF-475F-B457-16CBC15D3179}"/>
                  </a:ext>
                </a:extLst>
              </p:cNvPr>
              <p:cNvSpPr/>
              <p:nvPr/>
            </p:nvSpPr>
            <p:spPr>
              <a:xfrm>
                <a:off x="7590518" y="5291091"/>
                <a:ext cx="1779961" cy="873195"/>
              </a:xfrm>
              <a:custGeom>
                <a:avLst/>
                <a:gdLst>
                  <a:gd name="connsiteX0" fmla="*/ 275208 w 1722268"/>
                  <a:gd name="connsiteY0" fmla="*/ 26633 h 887767"/>
                  <a:gd name="connsiteX1" fmla="*/ 230820 w 1722268"/>
                  <a:gd name="connsiteY1" fmla="*/ 497150 h 887767"/>
                  <a:gd name="connsiteX2" fmla="*/ 0 w 1722268"/>
                  <a:gd name="connsiteY2" fmla="*/ 781235 h 887767"/>
                  <a:gd name="connsiteX3" fmla="*/ 88777 w 1722268"/>
                  <a:gd name="connsiteY3" fmla="*/ 870012 h 887767"/>
                  <a:gd name="connsiteX4" fmla="*/ 1615736 w 1722268"/>
                  <a:gd name="connsiteY4" fmla="*/ 887767 h 887767"/>
                  <a:gd name="connsiteX5" fmla="*/ 1722268 w 1722268"/>
                  <a:gd name="connsiteY5" fmla="*/ 798991 h 887767"/>
                  <a:gd name="connsiteX6" fmla="*/ 1535837 w 1722268"/>
                  <a:gd name="connsiteY6" fmla="*/ 514905 h 887767"/>
                  <a:gd name="connsiteX7" fmla="*/ 1464816 w 1722268"/>
                  <a:gd name="connsiteY7" fmla="*/ 0 h 887767"/>
                  <a:gd name="connsiteX0" fmla="*/ 278851 w 1722268"/>
                  <a:gd name="connsiteY0" fmla="*/ 12061 h 887767"/>
                  <a:gd name="connsiteX1" fmla="*/ 230820 w 1722268"/>
                  <a:gd name="connsiteY1" fmla="*/ 497150 h 887767"/>
                  <a:gd name="connsiteX2" fmla="*/ 0 w 1722268"/>
                  <a:gd name="connsiteY2" fmla="*/ 781235 h 887767"/>
                  <a:gd name="connsiteX3" fmla="*/ 88777 w 1722268"/>
                  <a:gd name="connsiteY3" fmla="*/ 870012 h 887767"/>
                  <a:gd name="connsiteX4" fmla="*/ 1615736 w 1722268"/>
                  <a:gd name="connsiteY4" fmla="*/ 887767 h 887767"/>
                  <a:gd name="connsiteX5" fmla="*/ 1722268 w 1722268"/>
                  <a:gd name="connsiteY5" fmla="*/ 798991 h 887767"/>
                  <a:gd name="connsiteX6" fmla="*/ 1535837 w 1722268"/>
                  <a:gd name="connsiteY6" fmla="*/ 514905 h 887767"/>
                  <a:gd name="connsiteX7" fmla="*/ 1464816 w 1722268"/>
                  <a:gd name="connsiteY7" fmla="*/ 0 h 887767"/>
                  <a:gd name="connsiteX0" fmla="*/ 278851 w 1722268"/>
                  <a:gd name="connsiteY0" fmla="*/ 12061 h 887767"/>
                  <a:gd name="connsiteX1" fmla="*/ 230820 w 1722268"/>
                  <a:gd name="connsiteY1" fmla="*/ 497150 h 887767"/>
                  <a:gd name="connsiteX2" fmla="*/ 0 w 1722268"/>
                  <a:gd name="connsiteY2" fmla="*/ 781235 h 887767"/>
                  <a:gd name="connsiteX3" fmla="*/ 88777 w 1722268"/>
                  <a:gd name="connsiteY3" fmla="*/ 870012 h 887767"/>
                  <a:gd name="connsiteX4" fmla="*/ 1615736 w 1722268"/>
                  <a:gd name="connsiteY4" fmla="*/ 887767 h 887767"/>
                  <a:gd name="connsiteX5" fmla="*/ 1722268 w 1722268"/>
                  <a:gd name="connsiteY5" fmla="*/ 798991 h 887767"/>
                  <a:gd name="connsiteX6" fmla="*/ 1535837 w 1722268"/>
                  <a:gd name="connsiteY6" fmla="*/ 514905 h 887767"/>
                  <a:gd name="connsiteX7" fmla="*/ 1464816 w 1722268"/>
                  <a:gd name="connsiteY7" fmla="*/ 0 h 887767"/>
                  <a:gd name="connsiteX0" fmla="*/ 278851 w 1722268"/>
                  <a:gd name="connsiteY0" fmla="*/ 12061 h 887767"/>
                  <a:gd name="connsiteX1" fmla="*/ 230820 w 1722268"/>
                  <a:gd name="connsiteY1" fmla="*/ 497150 h 887767"/>
                  <a:gd name="connsiteX2" fmla="*/ 0 w 1722268"/>
                  <a:gd name="connsiteY2" fmla="*/ 781235 h 887767"/>
                  <a:gd name="connsiteX3" fmla="*/ 88777 w 1722268"/>
                  <a:gd name="connsiteY3" fmla="*/ 870012 h 887767"/>
                  <a:gd name="connsiteX4" fmla="*/ 1615736 w 1722268"/>
                  <a:gd name="connsiteY4" fmla="*/ 887767 h 887767"/>
                  <a:gd name="connsiteX5" fmla="*/ 1722268 w 1722268"/>
                  <a:gd name="connsiteY5" fmla="*/ 798991 h 887767"/>
                  <a:gd name="connsiteX6" fmla="*/ 1535837 w 1722268"/>
                  <a:gd name="connsiteY6" fmla="*/ 514905 h 887767"/>
                  <a:gd name="connsiteX7" fmla="*/ 1464816 w 1722268"/>
                  <a:gd name="connsiteY7" fmla="*/ 0 h 887767"/>
                  <a:gd name="connsiteX0" fmla="*/ 309104 w 1752521"/>
                  <a:gd name="connsiteY0" fmla="*/ 12061 h 887767"/>
                  <a:gd name="connsiteX1" fmla="*/ 261073 w 1752521"/>
                  <a:gd name="connsiteY1" fmla="*/ 497150 h 887767"/>
                  <a:gd name="connsiteX2" fmla="*/ 30253 w 1752521"/>
                  <a:gd name="connsiteY2" fmla="*/ 781235 h 887767"/>
                  <a:gd name="connsiteX3" fmla="*/ 119030 w 1752521"/>
                  <a:gd name="connsiteY3" fmla="*/ 870012 h 887767"/>
                  <a:gd name="connsiteX4" fmla="*/ 1645989 w 1752521"/>
                  <a:gd name="connsiteY4" fmla="*/ 887767 h 887767"/>
                  <a:gd name="connsiteX5" fmla="*/ 1752521 w 1752521"/>
                  <a:gd name="connsiteY5" fmla="*/ 798991 h 887767"/>
                  <a:gd name="connsiteX6" fmla="*/ 1566090 w 1752521"/>
                  <a:gd name="connsiteY6" fmla="*/ 514905 h 887767"/>
                  <a:gd name="connsiteX7" fmla="*/ 1495069 w 1752521"/>
                  <a:gd name="connsiteY7" fmla="*/ 0 h 887767"/>
                  <a:gd name="connsiteX0" fmla="*/ 311986 w 1755403"/>
                  <a:gd name="connsiteY0" fmla="*/ 12061 h 887767"/>
                  <a:gd name="connsiteX1" fmla="*/ 263955 w 1755403"/>
                  <a:gd name="connsiteY1" fmla="*/ 497150 h 887767"/>
                  <a:gd name="connsiteX2" fmla="*/ 33135 w 1755403"/>
                  <a:gd name="connsiteY2" fmla="*/ 781235 h 887767"/>
                  <a:gd name="connsiteX3" fmla="*/ 121912 w 1755403"/>
                  <a:gd name="connsiteY3" fmla="*/ 870012 h 887767"/>
                  <a:gd name="connsiteX4" fmla="*/ 1648871 w 1755403"/>
                  <a:gd name="connsiteY4" fmla="*/ 887767 h 887767"/>
                  <a:gd name="connsiteX5" fmla="*/ 1755403 w 1755403"/>
                  <a:gd name="connsiteY5" fmla="*/ 798991 h 887767"/>
                  <a:gd name="connsiteX6" fmla="*/ 1568972 w 1755403"/>
                  <a:gd name="connsiteY6" fmla="*/ 514905 h 887767"/>
                  <a:gd name="connsiteX7" fmla="*/ 1497951 w 1755403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73195"/>
                  <a:gd name="connsiteX1" fmla="*/ 247416 w 1738864"/>
                  <a:gd name="connsiteY1" fmla="*/ 497150 h 873195"/>
                  <a:gd name="connsiteX2" fmla="*/ 16596 w 1738864"/>
                  <a:gd name="connsiteY2" fmla="*/ 781235 h 873195"/>
                  <a:gd name="connsiteX3" fmla="*/ 105373 w 1738864"/>
                  <a:gd name="connsiteY3" fmla="*/ 870012 h 873195"/>
                  <a:gd name="connsiteX4" fmla="*/ 1632332 w 1738864"/>
                  <a:gd name="connsiteY4" fmla="*/ 873195 h 873195"/>
                  <a:gd name="connsiteX5" fmla="*/ 1738864 w 1738864"/>
                  <a:gd name="connsiteY5" fmla="*/ 798991 h 873195"/>
                  <a:gd name="connsiteX6" fmla="*/ 1552433 w 1738864"/>
                  <a:gd name="connsiteY6" fmla="*/ 514905 h 873195"/>
                  <a:gd name="connsiteX7" fmla="*/ 1481412 w 1738864"/>
                  <a:gd name="connsiteY7" fmla="*/ 0 h 873195"/>
                  <a:gd name="connsiteX0" fmla="*/ 295447 w 1762337"/>
                  <a:gd name="connsiteY0" fmla="*/ 12061 h 873195"/>
                  <a:gd name="connsiteX1" fmla="*/ 247416 w 1762337"/>
                  <a:gd name="connsiteY1" fmla="*/ 497150 h 873195"/>
                  <a:gd name="connsiteX2" fmla="*/ 16596 w 1762337"/>
                  <a:gd name="connsiteY2" fmla="*/ 781235 h 873195"/>
                  <a:gd name="connsiteX3" fmla="*/ 105373 w 1762337"/>
                  <a:gd name="connsiteY3" fmla="*/ 870012 h 873195"/>
                  <a:gd name="connsiteX4" fmla="*/ 1632332 w 1762337"/>
                  <a:gd name="connsiteY4" fmla="*/ 873195 h 873195"/>
                  <a:gd name="connsiteX5" fmla="*/ 1738864 w 1762337"/>
                  <a:gd name="connsiteY5" fmla="*/ 798991 h 873195"/>
                  <a:gd name="connsiteX6" fmla="*/ 1552433 w 1762337"/>
                  <a:gd name="connsiteY6" fmla="*/ 514905 h 873195"/>
                  <a:gd name="connsiteX7" fmla="*/ 1481412 w 1762337"/>
                  <a:gd name="connsiteY7" fmla="*/ 0 h 873195"/>
                  <a:gd name="connsiteX0" fmla="*/ 295447 w 1777847"/>
                  <a:gd name="connsiteY0" fmla="*/ 12061 h 873195"/>
                  <a:gd name="connsiteX1" fmla="*/ 247416 w 1777847"/>
                  <a:gd name="connsiteY1" fmla="*/ 497150 h 873195"/>
                  <a:gd name="connsiteX2" fmla="*/ 16596 w 1777847"/>
                  <a:gd name="connsiteY2" fmla="*/ 781235 h 873195"/>
                  <a:gd name="connsiteX3" fmla="*/ 105373 w 1777847"/>
                  <a:gd name="connsiteY3" fmla="*/ 870012 h 873195"/>
                  <a:gd name="connsiteX4" fmla="*/ 1632332 w 1777847"/>
                  <a:gd name="connsiteY4" fmla="*/ 873195 h 873195"/>
                  <a:gd name="connsiteX5" fmla="*/ 1738864 w 1777847"/>
                  <a:gd name="connsiteY5" fmla="*/ 798991 h 873195"/>
                  <a:gd name="connsiteX6" fmla="*/ 1552433 w 1777847"/>
                  <a:gd name="connsiteY6" fmla="*/ 514905 h 873195"/>
                  <a:gd name="connsiteX7" fmla="*/ 1481412 w 1777847"/>
                  <a:gd name="connsiteY7" fmla="*/ 0 h 873195"/>
                  <a:gd name="connsiteX0" fmla="*/ 295447 w 1775134"/>
                  <a:gd name="connsiteY0" fmla="*/ 12061 h 873195"/>
                  <a:gd name="connsiteX1" fmla="*/ 247416 w 1775134"/>
                  <a:gd name="connsiteY1" fmla="*/ 497150 h 873195"/>
                  <a:gd name="connsiteX2" fmla="*/ 16596 w 1775134"/>
                  <a:gd name="connsiteY2" fmla="*/ 781235 h 873195"/>
                  <a:gd name="connsiteX3" fmla="*/ 105373 w 1775134"/>
                  <a:gd name="connsiteY3" fmla="*/ 870012 h 873195"/>
                  <a:gd name="connsiteX4" fmla="*/ 1632332 w 1775134"/>
                  <a:gd name="connsiteY4" fmla="*/ 873195 h 873195"/>
                  <a:gd name="connsiteX5" fmla="*/ 1735221 w 1775134"/>
                  <a:gd name="connsiteY5" fmla="*/ 788062 h 873195"/>
                  <a:gd name="connsiteX6" fmla="*/ 1552433 w 1775134"/>
                  <a:gd name="connsiteY6" fmla="*/ 514905 h 873195"/>
                  <a:gd name="connsiteX7" fmla="*/ 1481412 w 1775134"/>
                  <a:gd name="connsiteY7" fmla="*/ 0 h 873195"/>
                  <a:gd name="connsiteX0" fmla="*/ 295447 w 1776753"/>
                  <a:gd name="connsiteY0" fmla="*/ 12061 h 873195"/>
                  <a:gd name="connsiteX1" fmla="*/ 247416 w 1776753"/>
                  <a:gd name="connsiteY1" fmla="*/ 497150 h 873195"/>
                  <a:gd name="connsiteX2" fmla="*/ 16596 w 1776753"/>
                  <a:gd name="connsiteY2" fmla="*/ 781235 h 873195"/>
                  <a:gd name="connsiteX3" fmla="*/ 105373 w 1776753"/>
                  <a:gd name="connsiteY3" fmla="*/ 870012 h 873195"/>
                  <a:gd name="connsiteX4" fmla="*/ 1632332 w 1776753"/>
                  <a:gd name="connsiteY4" fmla="*/ 873195 h 873195"/>
                  <a:gd name="connsiteX5" fmla="*/ 1735221 w 1776753"/>
                  <a:gd name="connsiteY5" fmla="*/ 788062 h 873195"/>
                  <a:gd name="connsiteX6" fmla="*/ 1552433 w 1776753"/>
                  <a:gd name="connsiteY6" fmla="*/ 514905 h 873195"/>
                  <a:gd name="connsiteX7" fmla="*/ 1481412 w 1776753"/>
                  <a:gd name="connsiteY7" fmla="*/ 0 h 873195"/>
                  <a:gd name="connsiteX0" fmla="*/ 295447 w 1776753"/>
                  <a:gd name="connsiteY0" fmla="*/ 12061 h 873195"/>
                  <a:gd name="connsiteX1" fmla="*/ 247416 w 1776753"/>
                  <a:gd name="connsiteY1" fmla="*/ 497150 h 873195"/>
                  <a:gd name="connsiteX2" fmla="*/ 16596 w 1776753"/>
                  <a:gd name="connsiteY2" fmla="*/ 781235 h 873195"/>
                  <a:gd name="connsiteX3" fmla="*/ 105373 w 1776753"/>
                  <a:gd name="connsiteY3" fmla="*/ 870012 h 873195"/>
                  <a:gd name="connsiteX4" fmla="*/ 1632332 w 1776753"/>
                  <a:gd name="connsiteY4" fmla="*/ 873195 h 873195"/>
                  <a:gd name="connsiteX5" fmla="*/ 1735221 w 1776753"/>
                  <a:gd name="connsiteY5" fmla="*/ 788062 h 873195"/>
                  <a:gd name="connsiteX6" fmla="*/ 1552433 w 1776753"/>
                  <a:gd name="connsiteY6" fmla="*/ 514905 h 873195"/>
                  <a:gd name="connsiteX7" fmla="*/ 1481412 w 1776753"/>
                  <a:gd name="connsiteY7" fmla="*/ 0 h 873195"/>
                  <a:gd name="connsiteX0" fmla="*/ 295447 w 1787791"/>
                  <a:gd name="connsiteY0" fmla="*/ 12061 h 873195"/>
                  <a:gd name="connsiteX1" fmla="*/ 247416 w 1787791"/>
                  <a:gd name="connsiteY1" fmla="*/ 497150 h 873195"/>
                  <a:gd name="connsiteX2" fmla="*/ 16596 w 1787791"/>
                  <a:gd name="connsiteY2" fmla="*/ 781235 h 873195"/>
                  <a:gd name="connsiteX3" fmla="*/ 105373 w 1787791"/>
                  <a:gd name="connsiteY3" fmla="*/ 870012 h 873195"/>
                  <a:gd name="connsiteX4" fmla="*/ 1632332 w 1787791"/>
                  <a:gd name="connsiteY4" fmla="*/ 873195 h 873195"/>
                  <a:gd name="connsiteX5" fmla="*/ 1749793 w 1787791"/>
                  <a:gd name="connsiteY5" fmla="*/ 784419 h 873195"/>
                  <a:gd name="connsiteX6" fmla="*/ 1552433 w 1787791"/>
                  <a:gd name="connsiteY6" fmla="*/ 514905 h 873195"/>
                  <a:gd name="connsiteX7" fmla="*/ 1481412 w 1787791"/>
                  <a:gd name="connsiteY7" fmla="*/ 0 h 873195"/>
                  <a:gd name="connsiteX0" fmla="*/ 295447 w 1787791"/>
                  <a:gd name="connsiteY0" fmla="*/ 12061 h 873195"/>
                  <a:gd name="connsiteX1" fmla="*/ 247416 w 1787791"/>
                  <a:gd name="connsiteY1" fmla="*/ 497150 h 873195"/>
                  <a:gd name="connsiteX2" fmla="*/ 16596 w 1787791"/>
                  <a:gd name="connsiteY2" fmla="*/ 781235 h 873195"/>
                  <a:gd name="connsiteX3" fmla="*/ 105373 w 1787791"/>
                  <a:gd name="connsiteY3" fmla="*/ 870012 h 873195"/>
                  <a:gd name="connsiteX4" fmla="*/ 1632332 w 1787791"/>
                  <a:gd name="connsiteY4" fmla="*/ 873195 h 873195"/>
                  <a:gd name="connsiteX5" fmla="*/ 1749793 w 1787791"/>
                  <a:gd name="connsiteY5" fmla="*/ 784419 h 873195"/>
                  <a:gd name="connsiteX6" fmla="*/ 1552433 w 1787791"/>
                  <a:gd name="connsiteY6" fmla="*/ 514905 h 873195"/>
                  <a:gd name="connsiteX7" fmla="*/ 1481412 w 1787791"/>
                  <a:gd name="connsiteY7" fmla="*/ 0 h 873195"/>
                  <a:gd name="connsiteX0" fmla="*/ 273618 w 1765962"/>
                  <a:gd name="connsiteY0" fmla="*/ 12061 h 873195"/>
                  <a:gd name="connsiteX1" fmla="*/ 225587 w 1765962"/>
                  <a:gd name="connsiteY1" fmla="*/ 497150 h 873195"/>
                  <a:gd name="connsiteX2" fmla="*/ 20268 w 1765962"/>
                  <a:gd name="connsiteY2" fmla="*/ 788521 h 873195"/>
                  <a:gd name="connsiteX3" fmla="*/ 83544 w 1765962"/>
                  <a:gd name="connsiteY3" fmla="*/ 870012 h 873195"/>
                  <a:gd name="connsiteX4" fmla="*/ 1610503 w 1765962"/>
                  <a:gd name="connsiteY4" fmla="*/ 873195 h 873195"/>
                  <a:gd name="connsiteX5" fmla="*/ 1727964 w 1765962"/>
                  <a:gd name="connsiteY5" fmla="*/ 784419 h 873195"/>
                  <a:gd name="connsiteX6" fmla="*/ 1530604 w 1765962"/>
                  <a:gd name="connsiteY6" fmla="*/ 514905 h 873195"/>
                  <a:gd name="connsiteX7" fmla="*/ 1459583 w 1765962"/>
                  <a:gd name="connsiteY7" fmla="*/ 0 h 873195"/>
                  <a:gd name="connsiteX0" fmla="*/ 276647 w 1768991"/>
                  <a:gd name="connsiteY0" fmla="*/ 12061 h 873195"/>
                  <a:gd name="connsiteX1" fmla="*/ 228616 w 1768991"/>
                  <a:gd name="connsiteY1" fmla="*/ 497150 h 873195"/>
                  <a:gd name="connsiteX2" fmla="*/ 19654 w 1768991"/>
                  <a:gd name="connsiteY2" fmla="*/ 784878 h 873195"/>
                  <a:gd name="connsiteX3" fmla="*/ 86573 w 1768991"/>
                  <a:gd name="connsiteY3" fmla="*/ 870012 h 873195"/>
                  <a:gd name="connsiteX4" fmla="*/ 1613532 w 1768991"/>
                  <a:gd name="connsiteY4" fmla="*/ 873195 h 873195"/>
                  <a:gd name="connsiteX5" fmla="*/ 1730993 w 1768991"/>
                  <a:gd name="connsiteY5" fmla="*/ 784419 h 873195"/>
                  <a:gd name="connsiteX6" fmla="*/ 1533633 w 1768991"/>
                  <a:gd name="connsiteY6" fmla="*/ 514905 h 873195"/>
                  <a:gd name="connsiteX7" fmla="*/ 1462612 w 1768991"/>
                  <a:gd name="connsiteY7" fmla="*/ 0 h 873195"/>
                  <a:gd name="connsiteX0" fmla="*/ 276647 w 1768991"/>
                  <a:gd name="connsiteY0" fmla="*/ 12061 h 873195"/>
                  <a:gd name="connsiteX1" fmla="*/ 228616 w 1768991"/>
                  <a:gd name="connsiteY1" fmla="*/ 497150 h 873195"/>
                  <a:gd name="connsiteX2" fmla="*/ 19654 w 1768991"/>
                  <a:gd name="connsiteY2" fmla="*/ 784878 h 873195"/>
                  <a:gd name="connsiteX3" fmla="*/ 86573 w 1768991"/>
                  <a:gd name="connsiteY3" fmla="*/ 870012 h 873195"/>
                  <a:gd name="connsiteX4" fmla="*/ 1613532 w 1768991"/>
                  <a:gd name="connsiteY4" fmla="*/ 873195 h 873195"/>
                  <a:gd name="connsiteX5" fmla="*/ 1730993 w 1768991"/>
                  <a:gd name="connsiteY5" fmla="*/ 784419 h 873195"/>
                  <a:gd name="connsiteX6" fmla="*/ 1533633 w 1768991"/>
                  <a:gd name="connsiteY6" fmla="*/ 514905 h 873195"/>
                  <a:gd name="connsiteX7" fmla="*/ 1462612 w 1768991"/>
                  <a:gd name="connsiteY7" fmla="*/ 0 h 873195"/>
                  <a:gd name="connsiteX0" fmla="*/ 286038 w 1778382"/>
                  <a:gd name="connsiteY0" fmla="*/ 12061 h 873195"/>
                  <a:gd name="connsiteX1" fmla="*/ 238007 w 1778382"/>
                  <a:gd name="connsiteY1" fmla="*/ 497150 h 873195"/>
                  <a:gd name="connsiteX2" fmla="*/ 29045 w 1778382"/>
                  <a:gd name="connsiteY2" fmla="*/ 784878 h 873195"/>
                  <a:gd name="connsiteX3" fmla="*/ 95964 w 1778382"/>
                  <a:gd name="connsiteY3" fmla="*/ 870012 h 873195"/>
                  <a:gd name="connsiteX4" fmla="*/ 1622923 w 1778382"/>
                  <a:gd name="connsiteY4" fmla="*/ 873195 h 873195"/>
                  <a:gd name="connsiteX5" fmla="*/ 1740384 w 1778382"/>
                  <a:gd name="connsiteY5" fmla="*/ 784419 h 873195"/>
                  <a:gd name="connsiteX6" fmla="*/ 1543024 w 1778382"/>
                  <a:gd name="connsiteY6" fmla="*/ 514905 h 873195"/>
                  <a:gd name="connsiteX7" fmla="*/ 1472003 w 1778382"/>
                  <a:gd name="connsiteY7" fmla="*/ 0 h 873195"/>
                  <a:gd name="connsiteX0" fmla="*/ 286038 w 1778382"/>
                  <a:gd name="connsiteY0" fmla="*/ 12061 h 873195"/>
                  <a:gd name="connsiteX1" fmla="*/ 238007 w 1778382"/>
                  <a:gd name="connsiteY1" fmla="*/ 497150 h 873195"/>
                  <a:gd name="connsiteX2" fmla="*/ 29045 w 1778382"/>
                  <a:gd name="connsiteY2" fmla="*/ 784878 h 873195"/>
                  <a:gd name="connsiteX3" fmla="*/ 95964 w 1778382"/>
                  <a:gd name="connsiteY3" fmla="*/ 870012 h 873195"/>
                  <a:gd name="connsiteX4" fmla="*/ 1622923 w 1778382"/>
                  <a:gd name="connsiteY4" fmla="*/ 873195 h 873195"/>
                  <a:gd name="connsiteX5" fmla="*/ 1740384 w 1778382"/>
                  <a:gd name="connsiteY5" fmla="*/ 784419 h 873195"/>
                  <a:gd name="connsiteX6" fmla="*/ 1543024 w 1778382"/>
                  <a:gd name="connsiteY6" fmla="*/ 514905 h 873195"/>
                  <a:gd name="connsiteX7" fmla="*/ 1472003 w 1778382"/>
                  <a:gd name="connsiteY7" fmla="*/ 0 h 873195"/>
                  <a:gd name="connsiteX0" fmla="*/ 286038 w 1778382"/>
                  <a:gd name="connsiteY0" fmla="*/ 12061 h 873195"/>
                  <a:gd name="connsiteX1" fmla="*/ 238007 w 1778382"/>
                  <a:gd name="connsiteY1" fmla="*/ 497150 h 873195"/>
                  <a:gd name="connsiteX2" fmla="*/ 29045 w 1778382"/>
                  <a:gd name="connsiteY2" fmla="*/ 784878 h 873195"/>
                  <a:gd name="connsiteX3" fmla="*/ 95964 w 1778382"/>
                  <a:gd name="connsiteY3" fmla="*/ 870012 h 873195"/>
                  <a:gd name="connsiteX4" fmla="*/ 1622923 w 1778382"/>
                  <a:gd name="connsiteY4" fmla="*/ 873195 h 873195"/>
                  <a:gd name="connsiteX5" fmla="*/ 1740384 w 1778382"/>
                  <a:gd name="connsiteY5" fmla="*/ 784419 h 873195"/>
                  <a:gd name="connsiteX6" fmla="*/ 1543024 w 1778382"/>
                  <a:gd name="connsiteY6" fmla="*/ 514905 h 873195"/>
                  <a:gd name="connsiteX7" fmla="*/ 1472003 w 1778382"/>
                  <a:gd name="connsiteY7" fmla="*/ 0 h 873195"/>
                  <a:gd name="connsiteX0" fmla="*/ 287617 w 1779961"/>
                  <a:gd name="connsiteY0" fmla="*/ 12061 h 873195"/>
                  <a:gd name="connsiteX1" fmla="*/ 239586 w 1779961"/>
                  <a:gd name="connsiteY1" fmla="*/ 497150 h 873195"/>
                  <a:gd name="connsiteX2" fmla="*/ 30624 w 1779961"/>
                  <a:gd name="connsiteY2" fmla="*/ 784878 h 873195"/>
                  <a:gd name="connsiteX3" fmla="*/ 97543 w 1779961"/>
                  <a:gd name="connsiteY3" fmla="*/ 870012 h 873195"/>
                  <a:gd name="connsiteX4" fmla="*/ 1624502 w 1779961"/>
                  <a:gd name="connsiteY4" fmla="*/ 873195 h 873195"/>
                  <a:gd name="connsiteX5" fmla="*/ 1741963 w 1779961"/>
                  <a:gd name="connsiteY5" fmla="*/ 784419 h 873195"/>
                  <a:gd name="connsiteX6" fmla="*/ 1544603 w 1779961"/>
                  <a:gd name="connsiteY6" fmla="*/ 514905 h 873195"/>
                  <a:gd name="connsiteX7" fmla="*/ 1473582 w 1779961"/>
                  <a:gd name="connsiteY7" fmla="*/ 0 h 873195"/>
                  <a:gd name="connsiteX0" fmla="*/ 287617 w 1779961"/>
                  <a:gd name="connsiteY0" fmla="*/ 12061 h 873195"/>
                  <a:gd name="connsiteX1" fmla="*/ 239586 w 1779961"/>
                  <a:gd name="connsiteY1" fmla="*/ 497150 h 873195"/>
                  <a:gd name="connsiteX2" fmla="*/ 30624 w 1779961"/>
                  <a:gd name="connsiteY2" fmla="*/ 784878 h 873195"/>
                  <a:gd name="connsiteX3" fmla="*/ 97543 w 1779961"/>
                  <a:gd name="connsiteY3" fmla="*/ 870012 h 873195"/>
                  <a:gd name="connsiteX4" fmla="*/ 1624502 w 1779961"/>
                  <a:gd name="connsiteY4" fmla="*/ 873195 h 873195"/>
                  <a:gd name="connsiteX5" fmla="*/ 1741963 w 1779961"/>
                  <a:gd name="connsiteY5" fmla="*/ 784419 h 873195"/>
                  <a:gd name="connsiteX6" fmla="*/ 1544603 w 1779961"/>
                  <a:gd name="connsiteY6" fmla="*/ 514905 h 873195"/>
                  <a:gd name="connsiteX7" fmla="*/ 1473582 w 1779961"/>
                  <a:gd name="connsiteY7" fmla="*/ 0 h 8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9961" h="873195">
                    <a:moveTo>
                      <a:pt x="287617" y="12061"/>
                    </a:moveTo>
                    <a:lnTo>
                      <a:pt x="239586" y="497150"/>
                    </a:lnTo>
                    <a:cubicBezTo>
                      <a:pt x="206363" y="701136"/>
                      <a:pt x="100278" y="726613"/>
                      <a:pt x="30624" y="784878"/>
                    </a:cubicBezTo>
                    <a:cubicBezTo>
                      <a:pt x="-49074" y="850900"/>
                      <a:pt x="46093" y="873207"/>
                      <a:pt x="97543" y="870012"/>
                    </a:cubicBezTo>
                    <a:lnTo>
                      <a:pt x="1624502" y="873195"/>
                    </a:lnTo>
                    <a:cubicBezTo>
                      <a:pt x="1762018" y="870318"/>
                      <a:pt x="1826672" y="838298"/>
                      <a:pt x="1741963" y="784419"/>
                    </a:cubicBezTo>
                    <a:cubicBezTo>
                      <a:pt x="1668890" y="740726"/>
                      <a:pt x="1573960" y="667889"/>
                      <a:pt x="1544603" y="514905"/>
                    </a:cubicBezTo>
                    <a:lnTo>
                      <a:pt x="1473582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9" name="组合 558">
              <a:extLst>
                <a:ext uri="{FF2B5EF4-FFF2-40B4-BE49-F238E27FC236}">
                  <a16:creationId xmlns:a16="http://schemas.microsoft.com/office/drawing/2014/main" id="{E9BC3063-F6DD-4B02-92FC-77FE4A98D711}"/>
                </a:ext>
              </a:extLst>
            </p:cNvPr>
            <p:cNvGrpSpPr/>
            <p:nvPr/>
          </p:nvGrpSpPr>
          <p:grpSpPr>
            <a:xfrm>
              <a:off x="8213909" y="7087688"/>
              <a:ext cx="177244" cy="274502"/>
              <a:chOff x="9767843" y="2879932"/>
              <a:chExt cx="370796" cy="694855"/>
            </a:xfrm>
          </p:grpSpPr>
          <p:sp>
            <p:nvSpPr>
              <p:cNvPr id="778" name="任意多边形: 形状 777">
                <a:extLst>
                  <a:ext uri="{FF2B5EF4-FFF2-40B4-BE49-F238E27FC236}">
                    <a16:creationId xmlns:a16="http://schemas.microsoft.com/office/drawing/2014/main" id="{B2B7B203-4B74-49D2-8E20-FDE893B573D1}"/>
                  </a:ext>
                </a:extLst>
              </p:cNvPr>
              <p:cNvSpPr/>
              <p:nvPr/>
            </p:nvSpPr>
            <p:spPr>
              <a:xfrm>
                <a:off x="9767843" y="2879932"/>
                <a:ext cx="370796" cy="694855"/>
              </a:xfrm>
              <a:custGeom>
                <a:avLst/>
                <a:gdLst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1763"/>
                  <a:gd name="connsiteY0" fmla="*/ 2929317 h 2929317"/>
                  <a:gd name="connsiteX1" fmla="*/ 0 w 1561763"/>
                  <a:gd name="connsiteY1" fmla="*/ 2824120 h 2929317"/>
                  <a:gd name="connsiteX2" fmla="*/ 8092 w 1561763"/>
                  <a:gd name="connsiteY2" fmla="*/ 202301 h 2929317"/>
                  <a:gd name="connsiteX3" fmla="*/ 80920 w 1561763"/>
                  <a:gd name="connsiteY3" fmla="*/ 129473 h 2929317"/>
                  <a:gd name="connsiteX4" fmla="*/ 372234 w 1561763"/>
                  <a:gd name="connsiteY4" fmla="*/ 129473 h 2929317"/>
                  <a:gd name="connsiteX5" fmla="*/ 453154 w 1561763"/>
                  <a:gd name="connsiteY5" fmla="*/ 0 h 2929317"/>
                  <a:gd name="connsiteX6" fmla="*/ 1100517 w 1561763"/>
                  <a:gd name="connsiteY6" fmla="*/ 0 h 2929317"/>
                  <a:gd name="connsiteX7" fmla="*/ 1213805 w 1561763"/>
                  <a:gd name="connsiteY7" fmla="*/ 121381 h 2929317"/>
                  <a:gd name="connsiteX8" fmla="*/ 1448474 w 1561763"/>
                  <a:gd name="connsiteY8" fmla="*/ 129473 h 2929317"/>
                  <a:gd name="connsiteX9" fmla="*/ 1561763 w 1561763"/>
                  <a:gd name="connsiteY9" fmla="*/ 267037 h 2929317"/>
                  <a:gd name="connsiteX10" fmla="*/ 1537487 w 1561763"/>
                  <a:gd name="connsiteY10" fmla="*/ 2807936 h 2929317"/>
                  <a:gd name="connsiteX11" fmla="*/ 1416106 w 1561763"/>
                  <a:gd name="connsiteY11" fmla="*/ 2929317 h 2929317"/>
                  <a:gd name="connsiteX12" fmla="*/ 121380 w 1561763"/>
                  <a:gd name="connsiteY12" fmla="*/ 2929317 h 2929317"/>
                  <a:gd name="connsiteX0" fmla="*/ 121380 w 1562993"/>
                  <a:gd name="connsiteY0" fmla="*/ 2929317 h 2929317"/>
                  <a:gd name="connsiteX1" fmla="*/ 0 w 1562993"/>
                  <a:gd name="connsiteY1" fmla="*/ 2824120 h 2929317"/>
                  <a:gd name="connsiteX2" fmla="*/ 8092 w 1562993"/>
                  <a:gd name="connsiteY2" fmla="*/ 202301 h 2929317"/>
                  <a:gd name="connsiteX3" fmla="*/ 80920 w 1562993"/>
                  <a:gd name="connsiteY3" fmla="*/ 129473 h 2929317"/>
                  <a:gd name="connsiteX4" fmla="*/ 372234 w 1562993"/>
                  <a:gd name="connsiteY4" fmla="*/ 129473 h 2929317"/>
                  <a:gd name="connsiteX5" fmla="*/ 453154 w 1562993"/>
                  <a:gd name="connsiteY5" fmla="*/ 0 h 2929317"/>
                  <a:gd name="connsiteX6" fmla="*/ 1100517 w 1562993"/>
                  <a:gd name="connsiteY6" fmla="*/ 0 h 2929317"/>
                  <a:gd name="connsiteX7" fmla="*/ 1213805 w 1562993"/>
                  <a:gd name="connsiteY7" fmla="*/ 121381 h 2929317"/>
                  <a:gd name="connsiteX8" fmla="*/ 1448474 w 1562993"/>
                  <a:gd name="connsiteY8" fmla="*/ 129473 h 2929317"/>
                  <a:gd name="connsiteX9" fmla="*/ 1561763 w 1562993"/>
                  <a:gd name="connsiteY9" fmla="*/ 267037 h 2929317"/>
                  <a:gd name="connsiteX10" fmla="*/ 1537487 w 1562993"/>
                  <a:gd name="connsiteY10" fmla="*/ 2807936 h 2929317"/>
                  <a:gd name="connsiteX11" fmla="*/ 1416106 w 1562993"/>
                  <a:gd name="connsiteY11" fmla="*/ 2929317 h 2929317"/>
                  <a:gd name="connsiteX12" fmla="*/ 121380 w 1562993"/>
                  <a:gd name="connsiteY12" fmla="*/ 2929317 h 2929317"/>
                  <a:gd name="connsiteX0" fmla="*/ 121380 w 1564496"/>
                  <a:gd name="connsiteY0" fmla="*/ 2929317 h 2929317"/>
                  <a:gd name="connsiteX1" fmla="*/ 0 w 1564496"/>
                  <a:gd name="connsiteY1" fmla="*/ 2824120 h 2929317"/>
                  <a:gd name="connsiteX2" fmla="*/ 8092 w 1564496"/>
                  <a:gd name="connsiteY2" fmla="*/ 202301 h 2929317"/>
                  <a:gd name="connsiteX3" fmla="*/ 80920 w 1564496"/>
                  <a:gd name="connsiteY3" fmla="*/ 129473 h 2929317"/>
                  <a:gd name="connsiteX4" fmla="*/ 372234 w 1564496"/>
                  <a:gd name="connsiteY4" fmla="*/ 129473 h 2929317"/>
                  <a:gd name="connsiteX5" fmla="*/ 453154 w 1564496"/>
                  <a:gd name="connsiteY5" fmla="*/ 0 h 2929317"/>
                  <a:gd name="connsiteX6" fmla="*/ 1100517 w 1564496"/>
                  <a:gd name="connsiteY6" fmla="*/ 0 h 2929317"/>
                  <a:gd name="connsiteX7" fmla="*/ 1213805 w 1564496"/>
                  <a:gd name="connsiteY7" fmla="*/ 121381 h 2929317"/>
                  <a:gd name="connsiteX8" fmla="*/ 1466689 w 1564496"/>
                  <a:gd name="connsiteY8" fmla="*/ 122187 h 2929317"/>
                  <a:gd name="connsiteX9" fmla="*/ 1561763 w 1564496"/>
                  <a:gd name="connsiteY9" fmla="*/ 267037 h 2929317"/>
                  <a:gd name="connsiteX10" fmla="*/ 1537487 w 1564496"/>
                  <a:gd name="connsiteY10" fmla="*/ 2807936 h 2929317"/>
                  <a:gd name="connsiteX11" fmla="*/ 1416106 w 1564496"/>
                  <a:gd name="connsiteY11" fmla="*/ 2929317 h 2929317"/>
                  <a:gd name="connsiteX12" fmla="*/ 121380 w 1564496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53154 w 1563224"/>
                  <a:gd name="connsiteY5" fmla="*/ 0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20367 w 1563224"/>
                  <a:gd name="connsiteY5" fmla="*/ 3643 h 2929317"/>
                  <a:gd name="connsiteX6" fmla="*/ 1100517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317 h 2929317"/>
                  <a:gd name="connsiteX1" fmla="*/ 0 w 1563224"/>
                  <a:gd name="connsiteY1" fmla="*/ 2824120 h 2929317"/>
                  <a:gd name="connsiteX2" fmla="*/ 8092 w 1563224"/>
                  <a:gd name="connsiteY2" fmla="*/ 202301 h 2929317"/>
                  <a:gd name="connsiteX3" fmla="*/ 80920 w 1563224"/>
                  <a:gd name="connsiteY3" fmla="*/ 129473 h 2929317"/>
                  <a:gd name="connsiteX4" fmla="*/ 372234 w 1563224"/>
                  <a:gd name="connsiteY4" fmla="*/ 129473 h 2929317"/>
                  <a:gd name="connsiteX5" fmla="*/ 420367 w 1563224"/>
                  <a:gd name="connsiteY5" fmla="*/ 3643 h 2929317"/>
                  <a:gd name="connsiteX6" fmla="*/ 1166092 w 1563224"/>
                  <a:gd name="connsiteY6" fmla="*/ 0 h 2929317"/>
                  <a:gd name="connsiteX7" fmla="*/ 1213805 w 1563224"/>
                  <a:gd name="connsiteY7" fmla="*/ 121381 h 2929317"/>
                  <a:gd name="connsiteX8" fmla="*/ 1466689 w 1563224"/>
                  <a:gd name="connsiteY8" fmla="*/ 122187 h 2929317"/>
                  <a:gd name="connsiteX9" fmla="*/ 1561763 w 1563224"/>
                  <a:gd name="connsiteY9" fmla="*/ 267037 h 2929317"/>
                  <a:gd name="connsiteX10" fmla="*/ 1537487 w 1563224"/>
                  <a:gd name="connsiteY10" fmla="*/ 2807936 h 2929317"/>
                  <a:gd name="connsiteX11" fmla="*/ 1416106 w 1563224"/>
                  <a:gd name="connsiteY11" fmla="*/ 2929317 h 2929317"/>
                  <a:gd name="connsiteX12" fmla="*/ 121380 w 1563224"/>
                  <a:gd name="connsiteY12" fmla="*/ 2929317 h 2929317"/>
                  <a:gd name="connsiteX0" fmla="*/ 121380 w 1563224"/>
                  <a:gd name="connsiteY0" fmla="*/ 2929408 h 2929408"/>
                  <a:gd name="connsiteX1" fmla="*/ 0 w 1563224"/>
                  <a:gd name="connsiteY1" fmla="*/ 2824211 h 2929408"/>
                  <a:gd name="connsiteX2" fmla="*/ 8092 w 1563224"/>
                  <a:gd name="connsiteY2" fmla="*/ 202392 h 2929408"/>
                  <a:gd name="connsiteX3" fmla="*/ 80920 w 1563224"/>
                  <a:gd name="connsiteY3" fmla="*/ 129564 h 2929408"/>
                  <a:gd name="connsiteX4" fmla="*/ 372234 w 1563224"/>
                  <a:gd name="connsiteY4" fmla="*/ 129564 h 2929408"/>
                  <a:gd name="connsiteX5" fmla="*/ 420367 w 1563224"/>
                  <a:gd name="connsiteY5" fmla="*/ 3734 h 2929408"/>
                  <a:gd name="connsiteX6" fmla="*/ 1166092 w 1563224"/>
                  <a:gd name="connsiteY6" fmla="*/ 91 h 2929408"/>
                  <a:gd name="connsiteX7" fmla="*/ 1213805 w 1563224"/>
                  <a:gd name="connsiteY7" fmla="*/ 121472 h 2929408"/>
                  <a:gd name="connsiteX8" fmla="*/ 1466689 w 1563224"/>
                  <a:gd name="connsiteY8" fmla="*/ 122278 h 2929408"/>
                  <a:gd name="connsiteX9" fmla="*/ 1561763 w 1563224"/>
                  <a:gd name="connsiteY9" fmla="*/ 267128 h 2929408"/>
                  <a:gd name="connsiteX10" fmla="*/ 1537487 w 1563224"/>
                  <a:gd name="connsiteY10" fmla="*/ 2808027 h 2929408"/>
                  <a:gd name="connsiteX11" fmla="*/ 1416106 w 1563224"/>
                  <a:gd name="connsiteY11" fmla="*/ 2929408 h 2929408"/>
                  <a:gd name="connsiteX12" fmla="*/ 121380 w 1563224"/>
                  <a:gd name="connsiteY12" fmla="*/ 2929408 h 2929408"/>
                  <a:gd name="connsiteX0" fmla="*/ 121380 w 1563224"/>
                  <a:gd name="connsiteY0" fmla="*/ 2929408 h 2929408"/>
                  <a:gd name="connsiteX1" fmla="*/ 0 w 1563224"/>
                  <a:gd name="connsiteY1" fmla="*/ 2824211 h 2929408"/>
                  <a:gd name="connsiteX2" fmla="*/ 8092 w 1563224"/>
                  <a:gd name="connsiteY2" fmla="*/ 202392 h 2929408"/>
                  <a:gd name="connsiteX3" fmla="*/ 80920 w 1563224"/>
                  <a:gd name="connsiteY3" fmla="*/ 129564 h 2929408"/>
                  <a:gd name="connsiteX4" fmla="*/ 372234 w 1563224"/>
                  <a:gd name="connsiteY4" fmla="*/ 129564 h 2929408"/>
                  <a:gd name="connsiteX5" fmla="*/ 420367 w 1563224"/>
                  <a:gd name="connsiteY5" fmla="*/ 3734 h 2929408"/>
                  <a:gd name="connsiteX6" fmla="*/ 1166092 w 1563224"/>
                  <a:gd name="connsiteY6" fmla="*/ 91 h 2929408"/>
                  <a:gd name="connsiteX7" fmla="*/ 1213805 w 1563224"/>
                  <a:gd name="connsiteY7" fmla="*/ 121472 h 2929408"/>
                  <a:gd name="connsiteX8" fmla="*/ 1466689 w 1563224"/>
                  <a:gd name="connsiteY8" fmla="*/ 122278 h 2929408"/>
                  <a:gd name="connsiteX9" fmla="*/ 1561763 w 1563224"/>
                  <a:gd name="connsiteY9" fmla="*/ 267128 h 2929408"/>
                  <a:gd name="connsiteX10" fmla="*/ 1537487 w 1563224"/>
                  <a:gd name="connsiteY10" fmla="*/ 2808027 h 2929408"/>
                  <a:gd name="connsiteX11" fmla="*/ 1416106 w 1563224"/>
                  <a:gd name="connsiteY11" fmla="*/ 2929408 h 2929408"/>
                  <a:gd name="connsiteX12" fmla="*/ 121380 w 1563224"/>
                  <a:gd name="connsiteY12" fmla="*/ 2929408 h 292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63224" h="2929408">
                    <a:moveTo>
                      <a:pt x="121380" y="2929408"/>
                    </a:moveTo>
                    <a:cubicBezTo>
                      <a:pt x="29918" y="2927129"/>
                      <a:pt x="4030" y="2913922"/>
                      <a:pt x="0" y="2824211"/>
                    </a:cubicBezTo>
                    <a:cubicBezTo>
                      <a:pt x="2697" y="1950271"/>
                      <a:pt x="5395" y="1076332"/>
                      <a:pt x="8092" y="202392"/>
                    </a:cubicBezTo>
                    <a:cubicBezTo>
                      <a:pt x="6867" y="138043"/>
                      <a:pt x="27500" y="131982"/>
                      <a:pt x="80920" y="129564"/>
                    </a:cubicBezTo>
                    <a:lnTo>
                      <a:pt x="372234" y="129564"/>
                    </a:lnTo>
                    <a:cubicBezTo>
                      <a:pt x="388278" y="87621"/>
                      <a:pt x="356963" y="12890"/>
                      <a:pt x="420367" y="3734"/>
                    </a:cubicBezTo>
                    <a:lnTo>
                      <a:pt x="1166092" y="91"/>
                    </a:lnTo>
                    <a:cubicBezTo>
                      <a:pt x="1222069" y="-3165"/>
                      <a:pt x="1197901" y="81012"/>
                      <a:pt x="1213805" y="121472"/>
                    </a:cubicBezTo>
                    <a:lnTo>
                      <a:pt x="1466689" y="122278"/>
                    </a:lnTo>
                    <a:cubicBezTo>
                      <a:pt x="1559098" y="124417"/>
                      <a:pt x="1567716" y="148413"/>
                      <a:pt x="1561763" y="267128"/>
                    </a:cubicBezTo>
                    <a:lnTo>
                      <a:pt x="1537487" y="2808027"/>
                    </a:lnTo>
                    <a:cubicBezTo>
                      <a:pt x="1529814" y="2903132"/>
                      <a:pt x="1525783" y="2929021"/>
                      <a:pt x="1416106" y="2929408"/>
                    </a:cubicBezTo>
                    <a:lnTo>
                      <a:pt x="121380" y="292940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9" name="任意多边形: 形状 778">
                <a:extLst>
                  <a:ext uri="{FF2B5EF4-FFF2-40B4-BE49-F238E27FC236}">
                    <a16:creationId xmlns:a16="http://schemas.microsoft.com/office/drawing/2014/main" id="{EC7B27D4-2895-4FBD-A1A2-EAA715046FD3}"/>
                  </a:ext>
                </a:extLst>
              </p:cNvPr>
              <p:cNvSpPr/>
              <p:nvPr/>
            </p:nvSpPr>
            <p:spPr>
              <a:xfrm>
                <a:off x="9856011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0" name="任意多边形: 形状 779">
                <a:extLst>
                  <a:ext uri="{FF2B5EF4-FFF2-40B4-BE49-F238E27FC236}">
                    <a16:creationId xmlns:a16="http://schemas.microsoft.com/office/drawing/2014/main" id="{3C6C0D02-841B-41F5-9125-CC04D34FFE65}"/>
                  </a:ext>
                </a:extLst>
              </p:cNvPr>
              <p:cNvSpPr/>
              <p:nvPr/>
            </p:nvSpPr>
            <p:spPr>
              <a:xfrm>
                <a:off x="9916333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1" name="任意多边形: 形状 780">
                <a:extLst>
                  <a:ext uri="{FF2B5EF4-FFF2-40B4-BE49-F238E27FC236}">
                    <a16:creationId xmlns:a16="http://schemas.microsoft.com/office/drawing/2014/main" id="{E5AFBE01-E84B-4A7D-9889-2EB8E8A85BF6}"/>
                  </a:ext>
                </a:extLst>
              </p:cNvPr>
              <p:cNvSpPr/>
              <p:nvPr/>
            </p:nvSpPr>
            <p:spPr>
              <a:xfrm>
                <a:off x="10011337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2" name="任意多边形: 形状 781">
                <a:extLst>
                  <a:ext uri="{FF2B5EF4-FFF2-40B4-BE49-F238E27FC236}">
                    <a16:creationId xmlns:a16="http://schemas.microsoft.com/office/drawing/2014/main" id="{8226A4B3-E77B-4872-BCC0-3B1F735A0332}"/>
                  </a:ext>
                </a:extLst>
              </p:cNvPr>
              <p:cNvSpPr/>
              <p:nvPr/>
            </p:nvSpPr>
            <p:spPr>
              <a:xfrm>
                <a:off x="9948202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3" name="任意多边形: 形状 782">
                <a:extLst>
                  <a:ext uri="{FF2B5EF4-FFF2-40B4-BE49-F238E27FC236}">
                    <a16:creationId xmlns:a16="http://schemas.microsoft.com/office/drawing/2014/main" id="{82437E9F-AB63-408A-8053-788A6E79ECED}"/>
                  </a:ext>
                </a:extLst>
              </p:cNvPr>
              <p:cNvSpPr/>
              <p:nvPr/>
            </p:nvSpPr>
            <p:spPr>
              <a:xfrm>
                <a:off x="9979255" y="2910681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4" name="任意多边形: 形状 783">
                <a:extLst>
                  <a:ext uri="{FF2B5EF4-FFF2-40B4-BE49-F238E27FC236}">
                    <a16:creationId xmlns:a16="http://schemas.microsoft.com/office/drawing/2014/main" id="{4B1A78BB-623D-471E-94D0-9D7CA36BCF0B}"/>
                  </a:ext>
                </a:extLst>
              </p:cNvPr>
              <p:cNvSpPr/>
              <p:nvPr/>
            </p:nvSpPr>
            <p:spPr>
              <a:xfrm>
                <a:off x="9884251" y="2911248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5" name="任意多边形: 形状 784">
                <a:extLst>
                  <a:ext uri="{FF2B5EF4-FFF2-40B4-BE49-F238E27FC236}">
                    <a16:creationId xmlns:a16="http://schemas.microsoft.com/office/drawing/2014/main" id="{C965BA65-7C3C-422D-AE4E-0EEAF60A61BC}"/>
                  </a:ext>
                </a:extLst>
              </p:cNvPr>
              <p:cNvSpPr/>
              <p:nvPr/>
            </p:nvSpPr>
            <p:spPr>
              <a:xfrm>
                <a:off x="10042025" y="2910862"/>
                <a:ext cx="15934" cy="142492"/>
              </a:xfrm>
              <a:custGeom>
                <a:avLst/>
                <a:gdLst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133350 w 133350"/>
                  <a:gd name="connsiteY3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64552 w 133350"/>
                  <a:gd name="connsiteY3" fmla="*/ 202816 h 1190625"/>
                  <a:gd name="connsiteX4" fmla="*/ 133350 w 133350"/>
                  <a:gd name="connsiteY4" fmla="*/ 1190625 h 1190625"/>
                  <a:gd name="connsiteX0" fmla="*/ 133350 w 133350"/>
                  <a:gd name="connsiteY0" fmla="*/ 1190625 h 1190625"/>
                  <a:gd name="connsiteX1" fmla="*/ 0 w 133350"/>
                  <a:gd name="connsiteY1" fmla="*/ 1190625 h 1190625"/>
                  <a:gd name="connsiteX2" fmla="*/ 47625 w 133350"/>
                  <a:gd name="connsiteY2" fmla="*/ 0 h 1190625"/>
                  <a:gd name="connsiteX3" fmla="*/ 99497 w 133350"/>
                  <a:gd name="connsiteY3" fmla="*/ 162046 h 1190625"/>
                  <a:gd name="connsiteX4" fmla="*/ 133350 w 133350"/>
                  <a:gd name="connsiteY4" fmla="*/ 1190625 h 1190625"/>
                  <a:gd name="connsiteX0" fmla="*/ 133350 w 133350"/>
                  <a:gd name="connsiteY0" fmla="*/ 1033372 h 1033372"/>
                  <a:gd name="connsiteX1" fmla="*/ 0 w 133350"/>
                  <a:gd name="connsiteY1" fmla="*/ 1033372 h 1033372"/>
                  <a:gd name="connsiteX2" fmla="*/ 6855 w 133350"/>
                  <a:gd name="connsiteY2" fmla="*/ 0 h 1033372"/>
                  <a:gd name="connsiteX3" fmla="*/ 99497 w 133350"/>
                  <a:gd name="connsiteY3" fmla="*/ 4793 h 1033372"/>
                  <a:gd name="connsiteX4" fmla="*/ 133350 w 133350"/>
                  <a:gd name="connsiteY4" fmla="*/ 1033372 h 1033372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6855 w 133350"/>
                  <a:gd name="connsiteY2" fmla="*/ 9767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043139 h 1043139"/>
                  <a:gd name="connsiteX1" fmla="*/ 0 w 133350"/>
                  <a:gd name="connsiteY1" fmla="*/ 1043139 h 1043139"/>
                  <a:gd name="connsiteX2" fmla="*/ 3942 w 133350"/>
                  <a:gd name="connsiteY2" fmla="*/ 3943 h 1043139"/>
                  <a:gd name="connsiteX3" fmla="*/ 116970 w 133350"/>
                  <a:gd name="connsiteY3" fmla="*/ 0 h 1043139"/>
                  <a:gd name="connsiteX4" fmla="*/ 133350 w 133350"/>
                  <a:gd name="connsiteY4" fmla="*/ 1043139 h 1043139"/>
                  <a:gd name="connsiteX0" fmla="*/ 133350 w 133350"/>
                  <a:gd name="connsiteY0" fmla="*/ 1131115 h 1131115"/>
                  <a:gd name="connsiteX1" fmla="*/ 0 w 133350"/>
                  <a:gd name="connsiteY1" fmla="*/ 1131115 h 1131115"/>
                  <a:gd name="connsiteX2" fmla="*/ 3942 w 133350"/>
                  <a:gd name="connsiteY2" fmla="*/ 91919 h 1131115"/>
                  <a:gd name="connsiteX3" fmla="*/ 116970 w 133350"/>
                  <a:gd name="connsiteY3" fmla="*/ 87976 h 1131115"/>
                  <a:gd name="connsiteX4" fmla="*/ 133350 w 133350"/>
                  <a:gd name="connsiteY4" fmla="*/ 1131115 h 1131115"/>
                  <a:gd name="connsiteX0" fmla="*/ 133350 w 133350"/>
                  <a:gd name="connsiteY0" fmla="*/ 1184332 h 1184332"/>
                  <a:gd name="connsiteX1" fmla="*/ 0 w 133350"/>
                  <a:gd name="connsiteY1" fmla="*/ 1184332 h 1184332"/>
                  <a:gd name="connsiteX2" fmla="*/ 3942 w 133350"/>
                  <a:gd name="connsiteY2" fmla="*/ 145136 h 1184332"/>
                  <a:gd name="connsiteX3" fmla="*/ 116970 w 133350"/>
                  <a:gd name="connsiteY3" fmla="*/ 141193 h 1184332"/>
                  <a:gd name="connsiteX4" fmla="*/ 133350 w 133350"/>
                  <a:gd name="connsiteY4" fmla="*/ 1184332 h 1184332"/>
                  <a:gd name="connsiteX0" fmla="*/ 133350 w 133350"/>
                  <a:gd name="connsiteY0" fmla="*/ 1185736 h 1185736"/>
                  <a:gd name="connsiteX1" fmla="*/ 0 w 133350"/>
                  <a:gd name="connsiteY1" fmla="*/ 1185736 h 1185736"/>
                  <a:gd name="connsiteX2" fmla="*/ 3942 w 133350"/>
                  <a:gd name="connsiteY2" fmla="*/ 146540 h 1185736"/>
                  <a:gd name="connsiteX3" fmla="*/ 108233 w 133350"/>
                  <a:gd name="connsiteY3" fmla="*/ 139685 h 1185736"/>
                  <a:gd name="connsiteX4" fmla="*/ 133350 w 133350"/>
                  <a:gd name="connsiteY4" fmla="*/ 1185736 h 1185736"/>
                  <a:gd name="connsiteX0" fmla="*/ 133350 w 133350"/>
                  <a:gd name="connsiteY0" fmla="*/ 1192481 h 1192481"/>
                  <a:gd name="connsiteX1" fmla="*/ 0 w 133350"/>
                  <a:gd name="connsiteY1" fmla="*/ 1192481 h 1192481"/>
                  <a:gd name="connsiteX2" fmla="*/ 3942 w 133350"/>
                  <a:gd name="connsiteY2" fmla="*/ 153285 h 1192481"/>
                  <a:gd name="connsiteX3" fmla="*/ 108233 w 133350"/>
                  <a:gd name="connsiteY3" fmla="*/ 146430 h 1192481"/>
                  <a:gd name="connsiteX4" fmla="*/ 133350 w 133350"/>
                  <a:gd name="connsiteY4" fmla="*/ 1192481 h 119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192481">
                    <a:moveTo>
                      <a:pt x="133350" y="1192481"/>
                    </a:moveTo>
                    <a:lnTo>
                      <a:pt x="0" y="1192481"/>
                    </a:lnTo>
                    <a:lnTo>
                      <a:pt x="3942" y="153285"/>
                    </a:lnTo>
                    <a:cubicBezTo>
                      <a:pt x="848" y="-69349"/>
                      <a:pt x="105502" y="-29894"/>
                      <a:pt x="108233" y="146430"/>
                    </a:cubicBezTo>
                    <a:lnTo>
                      <a:pt x="133350" y="1192481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6" name="任意多边形: 形状 785">
                <a:extLst>
                  <a:ext uri="{FF2B5EF4-FFF2-40B4-BE49-F238E27FC236}">
                    <a16:creationId xmlns:a16="http://schemas.microsoft.com/office/drawing/2014/main" id="{0FF7CE4B-6737-4EC0-9DBC-3253A424D8C9}"/>
                  </a:ext>
                </a:extLst>
              </p:cNvPr>
              <p:cNvSpPr/>
              <p:nvPr/>
            </p:nvSpPr>
            <p:spPr>
              <a:xfrm>
                <a:off x="9835793" y="2910432"/>
                <a:ext cx="237063" cy="145452"/>
              </a:xfrm>
              <a:custGeom>
                <a:avLst/>
                <a:gdLst>
                  <a:gd name="connsiteX0" fmla="*/ 0 w 1983142"/>
                  <a:gd name="connsiteY0" fmla="*/ 0 h 1217258"/>
                  <a:gd name="connsiteX1" fmla="*/ 20385 w 1983142"/>
                  <a:gd name="connsiteY1" fmla="*/ 1205610 h 1217258"/>
                  <a:gd name="connsiteX2" fmla="*/ 1983142 w 1983142"/>
                  <a:gd name="connsiteY2" fmla="*/ 1217258 h 1217258"/>
                  <a:gd name="connsiteX3" fmla="*/ 1977318 w 1983142"/>
                  <a:gd name="connsiteY3" fmla="*/ 0 h 1217258"/>
                  <a:gd name="connsiteX4" fmla="*/ 0 w 1983142"/>
                  <a:gd name="connsiteY4" fmla="*/ 0 h 1217258"/>
                  <a:gd name="connsiteX0" fmla="*/ 784 w 1983926"/>
                  <a:gd name="connsiteY0" fmla="*/ 0 h 1217258"/>
                  <a:gd name="connsiteX1" fmla="*/ 0 w 1983926"/>
                  <a:gd name="connsiteY1" fmla="*/ 1205610 h 1217258"/>
                  <a:gd name="connsiteX2" fmla="*/ 1983926 w 1983926"/>
                  <a:gd name="connsiteY2" fmla="*/ 1217258 h 1217258"/>
                  <a:gd name="connsiteX3" fmla="*/ 1978102 w 1983926"/>
                  <a:gd name="connsiteY3" fmla="*/ 0 h 1217258"/>
                  <a:gd name="connsiteX4" fmla="*/ 784 w 1983926"/>
                  <a:gd name="connsiteY4" fmla="*/ 0 h 121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3926" h="1217258">
                    <a:moveTo>
                      <a:pt x="784" y="0"/>
                    </a:moveTo>
                    <a:cubicBezTo>
                      <a:pt x="523" y="401870"/>
                      <a:pt x="261" y="803740"/>
                      <a:pt x="0" y="1205610"/>
                    </a:cubicBezTo>
                    <a:lnTo>
                      <a:pt x="1983926" y="1217258"/>
                    </a:lnTo>
                    <a:cubicBezTo>
                      <a:pt x="1981985" y="811505"/>
                      <a:pt x="1980043" y="405753"/>
                      <a:pt x="1978102" y="0"/>
                    </a:cubicBezTo>
                    <a:lnTo>
                      <a:pt x="784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7" name="任意多边形: 形状 786">
                <a:extLst>
                  <a:ext uri="{FF2B5EF4-FFF2-40B4-BE49-F238E27FC236}">
                    <a16:creationId xmlns:a16="http://schemas.microsoft.com/office/drawing/2014/main" id="{8A4CF854-495B-450C-B74C-88C35CDC697B}"/>
                  </a:ext>
                </a:extLst>
              </p:cNvPr>
              <p:cNvSpPr/>
              <p:nvPr/>
            </p:nvSpPr>
            <p:spPr>
              <a:xfrm>
                <a:off x="9836235" y="2929222"/>
                <a:ext cx="236621" cy="696"/>
              </a:xfrm>
              <a:custGeom>
                <a:avLst/>
                <a:gdLst>
                  <a:gd name="connsiteX0" fmla="*/ 0 w 1980229"/>
                  <a:gd name="connsiteY0" fmla="*/ 5824 h 5824"/>
                  <a:gd name="connsiteX1" fmla="*/ 1980229 w 1980229"/>
                  <a:gd name="connsiteY1" fmla="*/ 0 h 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0229" h="5824">
                    <a:moveTo>
                      <a:pt x="0" y="5824"/>
                    </a:moveTo>
                    <a:lnTo>
                      <a:pt x="198022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8" name="任意多边形: 形状 787">
                <a:extLst>
                  <a:ext uri="{FF2B5EF4-FFF2-40B4-BE49-F238E27FC236}">
                    <a16:creationId xmlns:a16="http://schemas.microsoft.com/office/drawing/2014/main" id="{66853253-84C1-4F95-BFBC-EAAAE3B2D903}"/>
                  </a:ext>
                </a:extLst>
              </p:cNvPr>
              <p:cNvSpPr/>
              <p:nvPr/>
            </p:nvSpPr>
            <p:spPr>
              <a:xfrm>
                <a:off x="9836930" y="3031874"/>
                <a:ext cx="19834" cy="0"/>
              </a:xfrm>
              <a:custGeom>
                <a:avLst/>
                <a:gdLst>
                  <a:gd name="connsiteX0" fmla="*/ 0 w 165990"/>
                  <a:gd name="connsiteY0" fmla="*/ 0 h 0"/>
                  <a:gd name="connsiteX1" fmla="*/ 165990 w 16599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5990">
                    <a:moveTo>
                      <a:pt x="0" y="0"/>
                    </a:moveTo>
                    <a:lnTo>
                      <a:pt x="165990" y="0"/>
                    </a:lnTo>
                  </a:path>
                </a:pathLst>
              </a:custGeom>
              <a:ln w="31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9" name="任意多边形: 形状 788">
                <a:extLst>
                  <a:ext uri="{FF2B5EF4-FFF2-40B4-BE49-F238E27FC236}">
                    <a16:creationId xmlns:a16="http://schemas.microsoft.com/office/drawing/2014/main" id="{3ADF90A3-2F6B-4562-87C4-BA43A754520E}"/>
                  </a:ext>
                </a:extLst>
              </p:cNvPr>
              <p:cNvSpPr/>
              <p:nvPr/>
            </p:nvSpPr>
            <p:spPr>
              <a:xfrm>
                <a:off x="9871728" y="3032222"/>
                <a:ext cx="12527" cy="348"/>
              </a:xfrm>
              <a:custGeom>
                <a:avLst/>
                <a:gdLst>
                  <a:gd name="connsiteX0" fmla="*/ 0 w 104836"/>
                  <a:gd name="connsiteY0" fmla="*/ 2912 h 2912"/>
                  <a:gd name="connsiteX1" fmla="*/ 104836 w 104836"/>
                  <a:gd name="connsiteY1" fmla="*/ 0 h 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836" h="2912">
                    <a:moveTo>
                      <a:pt x="0" y="2912"/>
                    </a:moveTo>
                    <a:lnTo>
                      <a:pt x="10483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0" name="任意多边形: 形状 789">
                <a:extLst>
                  <a:ext uri="{FF2B5EF4-FFF2-40B4-BE49-F238E27FC236}">
                    <a16:creationId xmlns:a16="http://schemas.microsoft.com/office/drawing/2014/main" id="{D584B496-EEF6-41BF-95D9-1CF71C74159F}"/>
                  </a:ext>
                </a:extLst>
              </p:cNvPr>
              <p:cNvSpPr/>
              <p:nvPr/>
            </p:nvSpPr>
            <p:spPr>
              <a:xfrm>
                <a:off x="9900957" y="3032222"/>
                <a:ext cx="14615" cy="0"/>
              </a:xfrm>
              <a:custGeom>
                <a:avLst/>
                <a:gdLst>
                  <a:gd name="connsiteX0" fmla="*/ 0 w 122309"/>
                  <a:gd name="connsiteY0" fmla="*/ 0 h 0"/>
                  <a:gd name="connsiteX1" fmla="*/ 122309 w 12230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309">
                    <a:moveTo>
                      <a:pt x="0" y="0"/>
                    </a:moveTo>
                    <a:lnTo>
                      <a:pt x="12230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1" name="任意多边形: 形状 790">
                <a:extLst>
                  <a:ext uri="{FF2B5EF4-FFF2-40B4-BE49-F238E27FC236}">
                    <a16:creationId xmlns:a16="http://schemas.microsoft.com/office/drawing/2014/main" id="{06742CE5-2A1B-4E22-95C6-921B6F1A99FD}"/>
                  </a:ext>
                </a:extLst>
              </p:cNvPr>
              <p:cNvSpPr/>
              <p:nvPr/>
            </p:nvSpPr>
            <p:spPr>
              <a:xfrm>
                <a:off x="9932275" y="3031874"/>
                <a:ext cx="16007" cy="0"/>
              </a:xfrm>
              <a:custGeom>
                <a:avLst/>
                <a:gdLst>
                  <a:gd name="connsiteX0" fmla="*/ 0 w 133956"/>
                  <a:gd name="connsiteY0" fmla="*/ 0 h 0"/>
                  <a:gd name="connsiteX1" fmla="*/ 133956 w 13395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956">
                    <a:moveTo>
                      <a:pt x="0" y="0"/>
                    </a:moveTo>
                    <a:lnTo>
                      <a:pt x="13395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2" name="任意多边形: 形状 791">
                <a:extLst>
                  <a:ext uri="{FF2B5EF4-FFF2-40B4-BE49-F238E27FC236}">
                    <a16:creationId xmlns:a16="http://schemas.microsoft.com/office/drawing/2014/main" id="{525037E9-C320-43DD-867A-E870DB526A23}"/>
                  </a:ext>
                </a:extLst>
              </p:cNvPr>
              <p:cNvSpPr/>
              <p:nvPr/>
            </p:nvSpPr>
            <p:spPr>
              <a:xfrm>
                <a:off x="9964288" y="3032222"/>
                <a:ext cx="14267" cy="0"/>
              </a:xfrm>
              <a:custGeom>
                <a:avLst/>
                <a:gdLst>
                  <a:gd name="connsiteX0" fmla="*/ 0 w 119396"/>
                  <a:gd name="connsiteY0" fmla="*/ 0 h 0"/>
                  <a:gd name="connsiteX1" fmla="*/ 119396 w 119396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396">
                    <a:moveTo>
                      <a:pt x="0" y="0"/>
                    </a:moveTo>
                    <a:lnTo>
                      <a:pt x="11939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3" name="任意多边形: 形状 792">
                <a:extLst>
                  <a:ext uri="{FF2B5EF4-FFF2-40B4-BE49-F238E27FC236}">
                    <a16:creationId xmlns:a16="http://schemas.microsoft.com/office/drawing/2014/main" id="{2D0DCC68-CA6F-471D-B9FC-36BE9A7F2E6F}"/>
                  </a:ext>
                </a:extLst>
              </p:cNvPr>
              <p:cNvSpPr/>
              <p:nvPr/>
            </p:nvSpPr>
            <p:spPr>
              <a:xfrm>
                <a:off x="9994910" y="3032222"/>
                <a:ext cx="16355" cy="696"/>
              </a:xfrm>
              <a:custGeom>
                <a:avLst/>
                <a:gdLst>
                  <a:gd name="connsiteX0" fmla="*/ 0 w 136869"/>
                  <a:gd name="connsiteY0" fmla="*/ 5824 h 5824"/>
                  <a:gd name="connsiteX1" fmla="*/ 136869 w 136869"/>
                  <a:gd name="connsiteY1" fmla="*/ 0 h 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869" h="5824">
                    <a:moveTo>
                      <a:pt x="0" y="5824"/>
                    </a:moveTo>
                    <a:lnTo>
                      <a:pt x="13686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4" name="任意多边形: 形状 793">
                <a:extLst>
                  <a:ext uri="{FF2B5EF4-FFF2-40B4-BE49-F238E27FC236}">
                    <a16:creationId xmlns:a16="http://schemas.microsoft.com/office/drawing/2014/main" id="{8B3AC495-0EE5-477B-A3B6-42659DC7E7AE}"/>
                  </a:ext>
                </a:extLst>
              </p:cNvPr>
              <p:cNvSpPr/>
              <p:nvPr/>
            </p:nvSpPr>
            <p:spPr>
              <a:xfrm>
                <a:off x="10027271" y="3032570"/>
                <a:ext cx="14615" cy="0"/>
              </a:xfrm>
              <a:custGeom>
                <a:avLst/>
                <a:gdLst>
                  <a:gd name="connsiteX0" fmla="*/ 0 w 122309"/>
                  <a:gd name="connsiteY0" fmla="*/ 0 h 0"/>
                  <a:gd name="connsiteX1" fmla="*/ 122309 w 12230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309">
                    <a:moveTo>
                      <a:pt x="0" y="0"/>
                    </a:moveTo>
                    <a:lnTo>
                      <a:pt x="122309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5" name="任意多边形: 形状 794">
                <a:extLst>
                  <a:ext uri="{FF2B5EF4-FFF2-40B4-BE49-F238E27FC236}">
                    <a16:creationId xmlns:a16="http://schemas.microsoft.com/office/drawing/2014/main" id="{64E19049-1EE8-40C8-8530-1E4854E0C72A}"/>
                  </a:ext>
                </a:extLst>
              </p:cNvPr>
              <p:cNvSpPr/>
              <p:nvPr/>
            </p:nvSpPr>
            <p:spPr>
              <a:xfrm>
                <a:off x="10057197" y="3031874"/>
                <a:ext cx="15311" cy="0"/>
              </a:xfrm>
              <a:custGeom>
                <a:avLst/>
                <a:gdLst>
                  <a:gd name="connsiteX0" fmla="*/ 0 w 128133"/>
                  <a:gd name="connsiteY0" fmla="*/ 0 h 0"/>
                  <a:gd name="connsiteX1" fmla="*/ 128133 w 12813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133">
                    <a:moveTo>
                      <a:pt x="0" y="0"/>
                    </a:moveTo>
                    <a:lnTo>
                      <a:pt x="128133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6" name="任意多边形: 形状 795">
                <a:extLst>
                  <a:ext uri="{FF2B5EF4-FFF2-40B4-BE49-F238E27FC236}">
                    <a16:creationId xmlns:a16="http://schemas.microsoft.com/office/drawing/2014/main" id="{9867E1BE-9374-425A-B222-3CC8695CBF8E}"/>
                  </a:ext>
                </a:extLst>
              </p:cNvPr>
              <p:cNvSpPr/>
              <p:nvPr/>
            </p:nvSpPr>
            <p:spPr>
              <a:xfrm>
                <a:off x="9831760" y="3374372"/>
                <a:ext cx="254836" cy="94852"/>
              </a:xfrm>
              <a:custGeom>
                <a:avLst/>
                <a:gdLst>
                  <a:gd name="connsiteX0" fmla="*/ 0 w 1074353"/>
                  <a:gd name="connsiteY0" fmla="*/ 13330 h 399884"/>
                  <a:gd name="connsiteX1" fmla="*/ 7998 w 1074353"/>
                  <a:gd name="connsiteY1" fmla="*/ 399884 h 399884"/>
                  <a:gd name="connsiteX2" fmla="*/ 1074353 w 1074353"/>
                  <a:gd name="connsiteY2" fmla="*/ 399884 h 399884"/>
                  <a:gd name="connsiteX3" fmla="*/ 1063690 w 1074353"/>
                  <a:gd name="connsiteY3" fmla="*/ 0 h 399884"/>
                  <a:gd name="connsiteX4" fmla="*/ 0 w 1074353"/>
                  <a:gd name="connsiteY4" fmla="*/ 13330 h 39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353" h="399884">
                    <a:moveTo>
                      <a:pt x="0" y="13330"/>
                    </a:moveTo>
                    <a:lnTo>
                      <a:pt x="7998" y="399884"/>
                    </a:lnTo>
                    <a:lnTo>
                      <a:pt x="1074353" y="399884"/>
                    </a:lnTo>
                    <a:lnTo>
                      <a:pt x="1063690" y="0"/>
                    </a:lnTo>
                    <a:lnTo>
                      <a:pt x="0" y="1333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7" name="直接连接符 796">
                <a:extLst>
                  <a:ext uri="{FF2B5EF4-FFF2-40B4-BE49-F238E27FC236}">
                    <a16:creationId xmlns:a16="http://schemas.microsoft.com/office/drawing/2014/main" id="{AE7BC6C2-14F4-4F69-926A-0C40A526F1CF}"/>
                  </a:ext>
                </a:extLst>
              </p:cNvPr>
              <p:cNvCxnSpPr/>
              <p:nvPr/>
            </p:nvCxnSpPr>
            <p:spPr>
              <a:xfrm flipH="1">
                <a:off x="9767843" y="3139138"/>
                <a:ext cx="37079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直接连接符 797">
                <a:extLst>
                  <a:ext uri="{FF2B5EF4-FFF2-40B4-BE49-F238E27FC236}">
                    <a16:creationId xmlns:a16="http://schemas.microsoft.com/office/drawing/2014/main" id="{076DCB29-DC73-4F43-8F38-DCB74B5F9259}"/>
                  </a:ext>
                </a:extLst>
              </p:cNvPr>
              <p:cNvCxnSpPr/>
              <p:nvPr/>
            </p:nvCxnSpPr>
            <p:spPr>
              <a:xfrm flipH="1">
                <a:off x="9767843" y="3326314"/>
                <a:ext cx="37079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8" name="文本框 567">
              <a:extLst>
                <a:ext uri="{FF2B5EF4-FFF2-40B4-BE49-F238E27FC236}">
                  <a16:creationId xmlns:a16="http://schemas.microsoft.com/office/drawing/2014/main" id="{3F7915EF-1B28-4863-A14F-E2CDBBF48EDE}"/>
                </a:ext>
              </a:extLst>
            </p:cNvPr>
            <p:cNvSpPr txBox="1"/>
            <p:nvPr/>
          </p:nvSpPr>
          <p:spPr>
            <a:xfrm>
              <a:off x="6182573" y="9493352"/>
              <a:ext cx="1470913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>
              <a:defPPr>
                <a:defRPr lang="zh-CN"/>
              </a:defPPr>
              <a:lvl1pPr marR="0" indent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Active Speaker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71" name="组合 570">
              <a:extLst>
                <a:ext uri="{FF2B5EF4-FFF2-40B4-BE49-F238E27FC236}">
                  <a16:creationId xmlns:a16="http://schemas.microsoft.com/office/drawing/2014/main" id="{91469186-ADF8-4E39-8FCF-FEB30F0A394D}"/>
                </a:ext>
              </a:extLst>
            </p:cNvPr>
            <p:cNvGrpSpPr/>
            <p:nvPr/>
          </p:nvGrpSpPr>
          <p:grpSpPr>
            <a:xfrm rot="16200000">
              <a:off x="5212036" y="5621217"/>
              <a:ext cx="373880" cy="76509"/>
              <a:chOff x="2968411" y="695878"/>
              <a:chExt cx="5651333" cy="1156458"/>
            </a:xfrm>
          </p:grpSpPr>
          <p:sp>
            <p:nvSpPr>
              <p:cNvPr id="750" name="矩形 50">
                <a:extLst>
                  <a:ext uri="{FF2B5EF4-FFF2-40B4-BE49-F238E27FC236}">
                    <a16:creationId xmlns:a16="http://schemas.microsoft.com/office/drawing/2014/main" id="{B1254A0F-97BC-4A86-A07F-566B08089AAF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1" name="矩形 51">
                <a:extLst>
                  <a:ext uri="{FF2B5EF4-FFF2-40B4-BE49-F238E27FC236}">
                    <a16:creationId xmlns:a16="http://schemas.microsoft.com/office/drawing/2014/main" id="{9C683B14-FFD2-4B24-8B4D-5A72E9AFAE7E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2" name="矩形 51">
                <a:extLst>
                  <a:ext uri="{FF2B5EF4-FFF2-40B4-BE49-F238E27FC236}">
                    <a16:creationId xmlns:a16="http://schemas.microsoft.com/office/drawing/2014/main" id="{88C11FE6-ABE9-40D6-A462-F948F08D2943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3" name="任意多边形: 形状 460">
                <a:extLst>
                  <a:ext uri="{FF2B5EF4-FFF2-40B4-BE49-F238E27FC236}">
                    <a16:creationId xmlns:a16="http://schemas.microsoft.com/office/drawing/2014/main" id="{4DFB94E1-D094-45DA-BCC8-1782CE9C3BD1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4" name="任意多边形: 形状 461">
                <a:extLst>
                  <a:ext uri="{FF2B5EF4-FFF2-40B4-BE49-F238E27FC236}">
                    <a16:creationId xmlns:a16="http://schemas.microsoft.com/office/drawing/2014/main" id="{5A349D7E-7D47-4BCD-A9EF-917D348329F3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5" name="任意多边形: 形状 462">
                <a:extLst>
                  <a:ext uri="{FF2B5EF4-FFF2-40B4-BE49-F238E27FC236}">
                    <a16:creationId xmlns:a16="http://schemas.microsoft.com/office/drawing/2014/main" id="{21FBD8E8-6CF8-4156-A9F6-11AB961F385E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56" name="任意多边形: 形状 463">
                <a:extLst>
                  <a:ext uri="{FF2B5EF4-FFF2-40B4-BE49-F238E27FC236}">
                    <a16:creationId xmlns:a16="http://schemas.microsoft.com/office/drawing/2014/main" id="{21C3F36E-EA2A-4D4D-BA18-9F77591CBCDC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2" name="组合 571">
              <a:extLst>
                <a:ext uri="{FF2B5EF4-FFF2-40B4-BE49-F238E27FC236}">
                  <a16:creationId xmlns:a16="http://schemas.microsoft.com/office/drawing/2014/main" id="{A1211226-A59A-4FD0-B8DA-7F482E32293A}"/>
                </a:ext>
              </a:extLst>
            </p:cNvPr>
            <p:cNvGrpSpPr/>
            <p:nvPr/>
          </p:nvGrpSpPr>
          <p:grpSpPr>
            <a:xfrm rot="5400000">
              <a:off x="6310461" y="7243830"/>
              <a:ext cx="373880" cy="76509"/>
              <a:chOff x="2968411" y="695878"/>
              <a:chExt cx="5651333" cy="1156458"/>
            </a:xfrm>
          </p:grpSpPr>
          <p:sp>
            <p:nvSpPr>
              <p:cNvPr id="743" name="矩形 50">
                <a:extLst>
                  <a:ext uri="{FF2B5EF4-FFF2-40B4-BE49-F238E27FC236}">
                    <a16:creationId xmlns:a16="http://schemas.microsoft.com/office/drawing/2014/main" id="{54139B30-9C4B-43BD-B775-AAF0F8014B18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4" name="矩形 51">
                <a:extLst>
                  <a:ext uri="{FF2B5EF4-FFF2-40B4-BE49-F238E27FC236}">
                    <a16:creationId xmlns:a16="http://schemas.microsoft.com/office/drawing/2014/main" id="{7F439209-69CA-43D7-88B6-1F09DA801F2F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5" name="矩形 51">
                <a:extLst>
                  <a:ext uri="{FF2B5EF4-FFF2-40B4-BE49-F238E27FC236}">
                    <a16:creationId xmlns:a16="http://schemas.microsoft.com/office/drawing/2014/main" id="{AF99BDA2-1343-4326-9BB0-E385BF87BC48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6" name="任意多边形: 形状 460">
                <a:extLst>
                  <a:ext uri="{FF2B5EF4-FFF2-40B4-BE49-F238E27FC236}">
                    <a16:creationId xmlns:a16="http://schemas.microsoft.com/office/drawing/2014/main" id="{6590249F-15CD-4573-81C0-2068A70058F7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7" name="任意多边形: 形状 461">
                <a:extLst>
                  <a:ext uri="{FF2B5EF4-FFF2-40B4-BE49-F238E27FC236}">
                    <a16:creationId xmlns:a16="http://schemas.microsoft.com/office/drawing/2014/main" id="{B121054C-E0BE-42C5-9F0F-68763807488E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8" name="任意多边形: 形状 462">
                <a:extLst>
                  <a:ext uri="{FF2B5EF4-FFF2-40B4-BE49-F238E27FC236}">
                    <a16:creationId xmlns:a16="http://schemas.microsoft.com/office/drawing/2014/main" id="{3C820C8B-710A-4632-94C7-825925249EBE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49" name="任意多边形: 形状 463">
                <a:extLst>
                  <a:ext uri="{FF2B5EF4-FFF2-40B4-BE49-F238E27FC236}">
                    <a16:creationId xmlns:a16="http://schemas.microsoft.com/office/drawing/2014/main" id="{111A4AE9-AA2C-4F29-AF15-663E070D1D22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3" name="组合 572">
              <a:extLst>
                <a:ext uri="{FF2B5EF4-FFF2-40B4-BE49-F238E27FC236}">
                  <a16:creationId xmlns:a16="http://schemas.microsoft.com/office/drawing/2014/main" id="{65E71CED-1DC6-4366-B9F3-B7E22A3DD348}"/>
                </a:ext>
              </a:extLst>
            </p:cNvPr>
            <p:cNvGrpSpPr/>
            <p:nvPr/>
          </p:nvGrpSpPr>
          <p:grpSpPr>
            <a:xfrm rot="5400000">
              <a:off x="7395191" y="7243830"/>
              <a:ext cx="373880" cy="76509"/>
              <a:chOff x="2968411" y="695878"/>
              <a:chExt cx="5651333" cy="1156458"/>
            </a:xfrm>
          </p:grpSpPr>
          <p:sp>
            <p:nvSpPr>
              <p:cNvPr id="736" name="矩形 50">
                <a:extLst>
                  <a:ext uri="{FF2B5EF4-FFF2-40B4-BE49-F238E27FC236}">
                    <a16:creationId xmlns:a16="http://schemas.microsoft.com/office/drawing/2014/main" id="{D2B59267-6502-47CE-8523-E004BA3ECC16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7" name="矩形 51">
                <a:extLst>
                  <a:ext uri="{FF2B5EF4-FFF2-40B4-BE49-F238E27FC236}">
                    <a16:creationId xmlns:a16="http://schemas.microsoft.com/office/drawing/2014/main" id="{29748340-CB7E-4D8C-B4B5-221B0A9B35E4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8" name="矩形 51">
                <a:extLst>
                  <a:ext uri="{FF2B5EF4-FFF2-40B4-BE49-F238E27FC236}">
                    <a16:creationId xmlns:a16="http://schemas.microsoft.com/office/drawing/2014/main" id="{A99873CA-38E3-4561-9F61-58853FBD3DAA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9" name="任意多边形: 形状 460">
                <a:extLst>
                  <a:ext uri="{FF2B5EF4-FFF2-40B4-BE49-F238E27FC236}">
                    <a16:creationId xmlns:a16="http://schemas.microsoft.com/office/drawing/2014/main" id="{01E6F682-B834-46C4-AE36-646B9F2C0C45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0" name="任意多边形: 形状 461">
                <a:extLst>
                  <a:ext uri="{FF2B5EF4-FFF2-40B4-BE49-F238E27FC236}">
                    <a16:creationId xmlns:a16="http://schemas.microsoft.com/office/drawing/2014/main" id="{79C1D538-7455-4A40-AEE8-1C282BACCEDD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1" name="任意多边形: 形状 462">
                <a:extLst>
                  <a:ext uri="{FF2B5EF4-FFF2-40B4-BE49-F238E27FC236}">
                    <a16:creationId xmlns:a16="http://schemas.microsoft.com/office/drawing/2014/main" id="{B10B25B8-B863-4DA0-AE82-BB22F15D0B6A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42" name="任意多边形: 形状 463">
                <a:extLst>
                  <a:ext uri="{FF2B5EF4-FFF2-40B4-BE49-F238E27FC236}">
                    <a16:creationId xmlns:a16="http://schemas.microsoft.com/office/drawing/2014/main" id="{0A175735-D27C-42AC-8C01-06AD2A0CD610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4" name="组合 573">
              <a:extLst>
                <a:ext uri="{FF2B5EF4-FFF2-40B4-BE49-F238E27FC236}">
                  <a16:creationId xmlns:a16="http://schemas.microsoft.com/office/drawing/2014/main" id="{52AAF7B9-5330-4C82-9022-88C2E879C946}"/>
                </a:ext>
              </a:extLst>
            </p:cNvPr>
            <p:cNvGrpSpPr/>
            <p:nvPr/>
          </p:nvGrpSpPr>
          <p:grpSpPr>
            <a:xfrm rot="5400000">
              <a:off x="4700010" y="7234865"/>
              <a:ext cx="373880" cy="76509"/>
              <a:chOff x="2968411" y="695878"/>
              <a:chExt cx="5651333" cy="1156458"/>
            </a:xfrm>
          </p:grpSpPr>
          <p:sp>
            <p:nvSpPr>
              <p:cNvPr id="729" name="矩形 50">
                <a:extLst>
                  <a:ext uri="{FF2B5EF4-FFF2-40B4-BE49-F238E27FC236}">
                    <a16:creationId xmlns:a16="http://schemas.microsoft.com/office/drawing/2014/main" id="{9F9FA428-BBC6-4DD8-A1BB-35B5EF0EE050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0" name="矩形 51">
                <a:extLst>
                  <a:ext uri="{FF2B5EF4-FFF2-40B4-BE49-F238E27FC236}">
                    <a16:creationId xmlns:a16="http://schemas.microsoft.com/office/drawing/2014/main" id="{77AB4CEF-6AF4-4F62-8191-4F12C0F3D80C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1" name="矩形 51">
                <a:extLst>
                  <a:ext uri="{FF2B5EF4-FFF2-40B4-BE49-F238E27FC236}">
                    <a16:creationId xmlns:a16="http://schemas.microsoft.com/office/drawing/2014/main" id="{589C65CA-2F97-4DFA-8728-4C904C21487D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2" name="任意多边形: 形状 460">
                <a:extLst>
                  <a:ext uri="{FF2B5EF4-FFF2-40B4-BE49-F238E27FC236}">
                    <a16:creationId xmlns:a16="http://schemas.microsoft.com/office/drawing/2014/main" id="{0A12C68E-5E56-42D5-B561-264AD54D9ADD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3" name="任意多边形: 形状 461">
                <a:extLst>
                  <a:ext uri="{FF2B5EF4-FFF2-40B4-BE49-F238E27FC236}">
                    <a16:creationId xmlns:a16="http://schemas.microsoft.com/office/drawing/2014/main" id="{20443463-2C18-430A-8473-743AF10ED565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4" name="任意多边形: 形状 462">
                <a:extLst>
                  <a:ext uri="{FF2B5EF4-FFF2-40B4-BE49-F238E27FC236}">
                    <a16:creationId xmlns:a16="http://schemas.microsoft.com/office/drawing/2014/main" id="{0756A2F7-7453-48BB-B719-D3531DF2CE8B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5" name="任意多边形: 形状 463">
                <a:extLst>
                  <a:ext uri="{FF2B5EF4-FFF2-40B4-BE49-F238E27FC236}">
                    <a16:creationId xmlns:a16="http://schemas.microsoft.com/office/drawing/2014/main" id="{ECB5DDE4-1423-4035-B282-9A10AB8C9052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5" name="组合 186">
              <a:extLst>
                <a:ext uri="{FF2B5EF4-FFF2-40B4-BE49-F238E27FC236}">
                  <a16:creationId xmlns:a16="http://schemas.microsoft.com/office/drawing/2014/main" id="{FD5D18DA-7D6F-48B5-89B6-80E26D294888}"/>
                </a:ext>
              </a:extLst>
            </p:cNvPr>
            <p:cNvGrpSpPr/>
            <p:nvPr/>
          </p:nvGrpSpPr>
          <p:grpSpPr>
            <a:xfrm>
              <a:off x="2801559" y="7100245"/>
              <a:ext cx="185450" cy="347231"/>
              <a:chOff x="8986447" y="1188085"/>
              <a:chExt cx="2201779" cy="4122519"/>
            </a:xfrm>
          </p:grpSpPr>
          <p:sp>
            <p:nvSpPr>
              <p:cNvPr id="718" name="任意多边形: 形状 188">
                <a:extLst>
                  <a:ext uri="{FF2B5EF4-FFF2-40B4-BE49-F238E27FC236}">
                    <a16:creationId xmlns:a16="http://schemas.microsoft.com/office/drawing/2014/main" id="{9A412A6F-4E38-4066-B520-F3A8241A6427}"/>
                  </a:ext>
                </a:extLst>
              </p:cNvPr>
              <p:cNvSpPr/>
              <p:nvPr/>
            </p:nvSpPr>
            <p:spPr>
              <a:xfrm rot="202323">
                <a:off x="8986447" y="1188085"/>
                <a:ext cx="2201779" cy="2942546"/>
              </a:xfrm>
              <a:custGeom>
                <a:avLst/>
                <a:gdLst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4242 w 2205789"/>
                  <a:gd name="connsiteY11" fmla="*/ 1415716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65158 w 2205789"/>
                  <a:gd name="connsiteY18" fmla="*/ 1343526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55558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79884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5789 w 2205789"/>
                  <a:gd name="connsiteY0" fmla="*/ 2675021 h 2943726"/>
                  <a:gd name="connsiteX1" fmla="*/ 2137610 w 2205789"/>
                  <a:gd name="connsiteY1" fmla="*/ 2751221 h 2943726"/>
                  <a:gd name="connsiteX2" fmla="*/ 2117558 w 2205789"/>
                  <a:gd name="connsiteY2" fmla="*/ 2839452 h 2943726"/>
                  <a:gd name="connsiteX3" fmla="*/ 108284 w 2205789"/>
                  <a:gd name="connsiteY3" fmla="*/ 2943726 h 2943726"/>
                  <a:gd name="connsiteX4" fmla="*/ 112295 w 2205789"/>
                  <a:gd name="connsiteY4" fmla="*/ 2859505 h 2943726"/>
                  <a:gd name="connsiteX5" fmla="*/ 64168 w 2205789"/>
                  <a:gd name="connsiteY5" fmla="*/ 2803358 h 2943726"/>
                  <a:gd name="connsiteX6" fmla="*/ 0 w 2205789"/>
                  <a:gd name="connsiteY6" fmla="*/ 1467852 h 2943726"/>
                  <a:gd name="connsiteX7" fmla="*/ 148389 w 2205789"/>
                  <a:gd name="connsiteY7" fmla="*/ 1459831 h 2943726"/>
                  <a:gd name="connsiteX8" fmla="*/ 84221 w 2205789"/>
                  <a:gd name="connsiteY8" fmla="*/ 68179 h 2943726"/>
                  <a:gd name="connsiteX9" fmla="*/ 565484 w 2205789"/>
                  <a:gd name="connsiteY9" fmla="*/ 36094 h 2943726"/>
                  <a:gd name="connsiteX10" fmla="*/ 657726 w 2205789"/>
                  <a:gd name="connsiteY10" fmla="*/ 1439779 h 2943726"/>
                  <a:gd name="connsiteX11" fmla="*/ 850232 w 2205789"/>
                  <a:gd name="connsiteY11" fmla="*/ 1427748 h 2943726"/>
                  <a:gd name="connsiteX12" fmla="*/ 770021 w 2205789"/>
                  <a:gd name="connsiteY12" fmla="*/ 56147 h 2943726"/>
                  <a:gd name="connsiteX13" fmla="*/ 1207168 w 2205789"/>
                  <a:gd name="connsiteY13" fmla="*/ 28073 h 2943726"/>
                  <a:gd name="connsiteX14" fmla="*/ 1303421 w 2205789"/>
                  <a:gd name="connsiteY14" fmla="*/ 1399673 h 2943726"/>
                  <a:gd name="connsiteX15" fmla="*/ 1455821 w 2205789"/>
                  <a:gd name="connsiteY15" fmla="*/ 1383631 h 2943726"/>
                  <a:gd name="connsiteX16" fmla="*/ 1415716 w 2205789"/>
                  <a:gd name="connsiteY16" fmla="*/ 28073 h 2943726"/>
                  <a:gd name="connsiteX17" fmla="*/ 1888958 w 2205789"/>
                  <a:gd name="connsiteY17" fmla="*/ 0 h 2943726"/>
                  <a:gd name="connsiteX18" fmla="*/ 1973179 w 2205789"/>
                  <a:gd name="connsiteY18" fmla="*/ 1355557 h 2943726"/>
                  <a:gd name="connsiteX19" fmla="*/ 2153652 w 2205789"/>
                  <a:gd name="connsiteY19" fmla="*/ 1343526 h 2943726"/>
                  <a:gd name="connsiteX20" fmla="*/ 2205789 w 220578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03158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411706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1474 w 2201779"/>
                  <a:gd name="connsiteY9" fmla="*/ 36094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614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64529 w 2201779"/>
                  <a:gd name="connsiteY15" fmla="*/ 1394935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1811 w 2201779"/>
                  <a:gd name="connsiteY15" fmla="*/ 1383631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9169 w 2201779"/>
                  <a:gd name="connsiteY18" fmla="*/ 1355557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3726"/>
                  <a:gd name="connsiteX1" fmla="*/ 2133600 w 2201779"/>
                  <a:gd name="connsiteY1" fmla="*/ 2751221 h 2943726"/>
                  <a:gd name="connsiteX2" fmla="*/ 2113548 w 2201779"/>
                  <a:gd name="connsiteY2" fmla="*/ 2839452 h 2943726"/>
                  <a:gd name="connsiteX3" fmla="*/ 104274 w 2201779"/>
                  <a:gd name="connsiteY3" fmla="*/ 2943726 h 2943726"/>
                  <a:gd name="connsiteX4" fmla="*/ 108285 w 2201779"/>
                  <a:gd name="connsiteY4" fmla="*/ 2859505 h 2943726"/>
                  <a:gd name="connsiteX5" fmla="*/ 60158 w 2201779"/>
                  <a:gd name="connsiteY5" fmla="*/ 2803358 h 2943726"/>
                  <a:gd name="connsiteX6" fmla="*/ 0 w 2201779"/>
                  <a:gd name="connsiteY6" fmla="*/ 1471863 h 2943726"/>
                  <a:gd name="connsiteX7" fmla="*/ 144379 w 2201779"/>
                  <a:gd name="connsiteY7" fmla="*/ 1459831 h 2943726"/>
                  <a:gd name="connsiteX8" fmla="*/ 80211 w 2201779"/>
                  <a:gd name="connsiteY8" fmla="*/ 68179 h 2943726"/>
                  <a:gd name="connsiteX9" fmla="*/ 565485 w 2201779"/>
                  <a:gd name="connsiteY9" fmla="*/ 44115 h 2943726"/>
                  <a:gd name="connsiteX10" fmla="*/ 653716 w 2201779"/>
                  <a:gd name="connsiteY10" fmla="*/ 1439779 h 2943726"/>
                  <a:gd name="connsiteX11" fmla="*/ 846222 w 2201779"/>
                  <a:gd name="connsiteY11" fmla="*/ 1427748 h 2943726"/>
                  <a:gd name="connsiteX12" fmla="*/ 766011 w 2201779"/>
                  <a:gd name="connsiteY12" fmla="*/ 52137 h 2943726"/>
                  <a:gd name="connsiteX13" fmla="*/ 1227221 w 2201779"/>
                  <a:gd name="connsiteY13" fmla="*/ 28073 h 2943726"/>
                  <a:gd name="connsiteX14" fmla="*/ 1299411 w 2201779"/>
                  <a:gd name="connsiteY14" fmla="*/ 1399673 h 2943726"/>
                  <a:gd name="connsiteX15" fmla="*/ 1452283 w 2201779"/>
                  <a:gd name="connsiteY15" fmla="*/ 1391638 h 2943726"/>
                  <a:gd name="connsiteX16" fmla="*/ 1391653 w 2201779"/>
                  <a:gd name="connsiteY16" fmla="*/ 28073 h 2943726"/>
                  <a:gd name="connsiteX17" fmla="*/ 1884948 w 2201779"/>
                  <a:gd name="connsiteY17" fmla="*/ 0 h 2943726"/>
                  <a:gd name="connsiteX18" fmla="*/ 1968933 w 2201779"/>
                  <a:gd name="connsiteY18" fmla="*/ 1351554 h 2943726"/>
                  <a:gd name="connsiteX19" fmla="*/ 2149642 w 2201779"/>
                  <a:gd name="connsiteY19" fmla="*/ 1343526 h 2943726"/>
                  <a:gd name="connsiteX20" fmla="*/ 2201779 w 2201779"/>
                  <a:gd name="connsiteY20" fmla="*/ 2675021 h 2943726"/>
                  <a:gd name="connsiteX0" fmla="*/ 2201779 w 2201779"/>
                  <a:gd name="connsiteY0" fmla="*/ 2675021 h 2942546"/>
                  <a:gd name="connsiteX1" fmla="*/ 2133600 w 2201779"/>
                  <a:gd name="connsiteY1" fmla="*/ 2751221 h 2942546"/>
                  <a:gd name="connsiteX2" fmla="*/ 2113548 w 2201779"/>
                  <a:gd name="connsiteY2" fmla="*/ 2839452 h 2942546"/>
                  <a:gd name="connsiteX3" fmla="*/ 124292 w 2201779"/>
                  <a:gd name="connsiteY3" fmla="*/ 2942546 h 2942546"/>
                  <a:gd name="connsiteX4" fmla="*/ 108285 w 2201779"/>
                  <a:gd name="connsiteY4" fmla="*/ 2859505 h 2942546"/>
                  <a:gd name="connsiteX5" fmla="*/ 60158 w 2201779"/>
                  <a:gd name="connsiteY5" fmla="*/ 2803358 h 2942546"/>
                  <a:gd name="connsiteX6" fmla="*/ 0 w 2201779"/>
                  <a:gd name="connsiteY6" fmla="*/ 1471863 h 2942546"/>
                  <a:gd name="connsiteX7" fmla="*/ 144379 w 2201779"/>
                  <a:gd name="connsiteY7" fmla="*/ 1459831 h 2942546"/>
                  <a:gd name="connsiteX8" fmla="*/ 80211 w 2201779"/>
                  <a:gd name="connsiteY8" fmla="*/ 68179 h 2942546"/>
                  <a:gd name="connsiteX9" fmla="*/ 565485 w 2201779"/>
                  <a:gd name="connsiteY9" fmla="*/ 44115 h 2942546"/>
                  <a:gd name="connsiteX10" fmla="*/ 653716 w 2201779"/>
                  <a:gd name="connsiteY10" fmla="*/ 1439779 h 2942546"/>
                  <a:gd name="connsiteX11" fmla="*/ 846222 w 2201779"/>
                  <a:gd name="connsiteY11" fmla="*/ 1427748 h 2942546"/>
                  <a:gd name="connsiteX12" fmla="*/ 766011 w 2201779"/>
                  <a:gd name="connsiteY12" fmla="*/ 52137 h 2942546"/>
                  <a:gd name="connsiteX13" fmla="*/ 1227221 w 2201779"/>
                  <a:gd name="connsiteY13" fmla="*/ 28073 h 2942546"/>
                  <a:gd name="connsiteX14" fmla="*/ 1299411 w 2201779"/>
                  <a:gd name="connsiteY14" fmla="*/ 1399673 h 2942546"/>
                  <a:gd name="connsiteX15" fmla="*/ 1452283 w 2201779"/>
                  <a:gd name="connsiteY15" fmla="*/ 1391638 h 2942546"/>
                  <a:gd name="connsiteX16" fmla="*/ 1391653 w 2201779"/>
                  <a:gd name="connsiteY16" fmla="*/ 28073 h 2942546"/>
                  <a:gd name="connsiteX17" fmla="*/ 1884948 w 2201779"/>
                  <a:gd name="connsiteY17" fmla="*/ 0 h 2942546"/>
                  <a:gd name="connsiteX18" fmla="*/ 1968933 w 2201779"/>
                  <a:gd name="connsiteY18" fmla="*/ 1351554 h 2942546"/>
                  <a:gd name="connsiteX19" fmla="*/ 2149642 w 2201779"/>
                  <a:gd name="connsiteY19" fmla="*/ 1343526 h 2942546"/>
                  <a:gd name="connsiteX20" fmla="*/ 2201779 w 2201779"/>
                  <a:gd name="connsiteY20" fmla="*/ 2675021 h 2942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1779" h="2942546">
                    <a:moveTo>
                      <a:pt x="2201779" y="2675021"/>
                    </a:moveTo>
                    <a:lnTo>
                      <a:pt x="2133600" y="2751221"/>
                    </a:lnTo>
                    <a:lnTo>
                      <a:pt x="2113548" y="2839452"/>
                    </a:lnTo>
                    <a:lnTo>
                      <a:pt x="124292" y="2942546"/>
                    </a:lnTo>
                    <a:lnTo>
                      <a:pt x="108285" y="2859505"/>
                    </a:lnTo>
                    <a:lnTo>
                      <a:pt x="60158" y="2803358"/>
                    </a:lnTo>
                    <a:lnTo>
                      <a:pt x="0" y="1471863"/>
                    </a:lnTo>
                    <a:lnTo>
                      <a:pt x="144379" y="1459831"/>
                    </a:lnTo>
                    <a:lnTo>
                      <a:pt x="80211" y="68179"/>
                    </a:lnTo>
                    <a:lnTo>
                      <a:pt x="565485" y="44115"/>
                    </a:lnTo>
                    <a:lnTo>
                      <a:pt x="653716" y="1439779"/>
                    </a:lnTo>
                    <a:lnTo>
                      <a:pt x="846222" y="1427748"/>
                    </a:lnTo>
                    <a:lnTo>
                      <a:pt x="766011" y="52137"/>
                    </a:lnTo>
                    <a:lnTo>
                      <a:pt x="1227221" y="28073"/>
                    </a:lnTo>
                    <a:lnTo>
                      <a:pt x="1299411" y="1399673"/>
                    </a:lnTo>
                    <a:lnTo>
                      <a:pt x="1452283" y="1391638"/>
                    </a:lnTo>
                    <a:lnTo>
                      <a:pt x="1391653" y="28073"/>
                    </a:lnTo>
                    <a:lnTo>
                      <a:pt x="1884948" y="0"/>
                    </a:lnTo>
                    <a:lnTo>
                      <a:pt x="1968933" y="1351554"/>
                    </a:lnTo>
                    <a:lnTo>
                      <a:pt x="2149642" y="1343526"/>
                    </a:lnTo>
                    <a:lnTo>
                      <a:pt x="2201779" y="2675021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719" name="任意多边形: 形状 189">
                <a:extLst>
                  <a:ext uri="{FF2B5EF4-FFF2-40B4-BE49-F238E27FC236}">
                    <a16:creationId xmlns:a16="http://schemas.microsoft.com/office/drawing/2014/main" id="{5AF6EB07-1946-4294-998B-8DCA3534F126}"/>
                  </a:ext>
                </a:extLst>
              </p:cNvPr>
              <p:cNvSpPr/>
              <p:nvPr/>
            </p:nvSpPr>
            <p:spPr>
              <a:xfrm rot="202323">
                <a:off x="9122333" y="1235379"/>
                <a:ext cx="1933366" cy="1773117"/>
              </a:xfrm>
              <a:custGeom>
                <a:avLst/>
                <a:gdLst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41684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21042 w 1921042"/>
                  <a:gd name="connsiteY14" fmla="*/ 1596190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39516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07695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27747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27747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507958 w 1921042"/>
                  <a:gd name="connsiteY10" fmla="*/ 1203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20253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79 w 1921042"/>
                  <a:gd name="connsiteY3" fmla="*/ 5213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2085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88758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69 w 1921042"/>
                  <a:gd name="connsiteY3" fmla="*/ 4411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6780 w 1921042"/>
                  <a:gd name="connsiteY3" fmla="*/ 3208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3609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8127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21042"/>
                  <a:gd name="connsiteY0" fmla="*/ 1439778 h 1768642"/>
                  <a:gd name="connsiteX1" fmla="*/ 232611 w 1921042"/>
                  <a:gd name="connsiteY1" fmla="*/ 1423737 h 1768642"/>
                  <a:gd name="connsiteX2" fmla="*/ 156411 w 1921042"/>
                  <a:gd name="connsiteY2" fmla="*/ 48126 h 1768642"/>
                  <a:gd name="connsiteX3" fmla="*/ 292770 w 1921042"/>
                  <a:gd name="connsiteY3" fmla="*/ 44116 h 1768642"/>
                  <a:gd name="connsiteX4" fmla="*/ 368968 w 1921042"/>
                  <a:gd name="connsiteY4" fmla="*/ 1427747 h 1768642"/>
                  <a:gd name="connsiteX5" fmla="*/ 902368 w 1921042"/>
                  <a:gd name="connsiteY5" fmla="*/ 1399674 h 1768642"/>
                  <a:gd name="connsiteX6" fmla="*/ 830179 w 1921042"/>
                  <a:gd name="connsiteY6" fmla="*/ 36095 h 1768642"/>
                  <a:gd name="connsiteX7" fmla="*/ 966537 w 1921042"/>
                  <a:gd name="connsiteY7" fmla="*/ 28074 h 1768642"/>
                  <a:gd name="connsiteX8" fmla="*/ 1030705 w 1921042"/>
                  <a:gd name="connsiteY8" fmla="*/ 1391653 h 1768642"/>
                  <a:gd name="connsiteX9" fmla="*/ 1560095 w 1921042"/>
                  <a:gd name="connsiteY9" fmla="*/ 1367590 h 1768642"/>
                  <a:gd name="connsiteX10" fmla="*/ 1495927 w 1921042"/>
                  <a:gd name="connsiteY10" fmla="*/ 8022 h 1768642"/>
                  <a:gd name="connsiteX11" fmla="*/ 1636295 w 1921042"/>
                  <a:gd name="connsiteY11" fmla="*/ 0 h 1768642"/>
                  <a:gd name="connsiteX12" fmla="*/ 1716505 w 1921042"/>
                  <a:gd name="connsiteY12" fmla="*/ 1351547 h 1768642"/>
                  <a:gd name="connsiteX13" fmla="*/ 1921042 w 1921042"/>
                  <a:gd name="connsiteY13" fmla="*/ 1347537 h 1768642"/>
                  <a:gd name="connsiteX14" fmla="*/ 1917032 w 1921042"/>
                  <a:gd name="connsiteY14" fmla="*/ 1636295 h 1768642"/>
                  <a:gd name="connsiteX15" fmla="*/ 1355558 w 1921042"/>
                  <a:gd name="connsiteY15" fmla="*/ 1700463 h 1768642"/>
                  <a:gd name="connsiteX16" fmla="*/ 653715 w 1921042"/>
                  <a:gd name="connsiteY16" fmla="*/ 1744579 h 1768642"/>
                  <a:gd name="connsiteX17" fmla="*/ 20053 w 1921042"/>
                  <a:gd name="connsiteY17" fmla="*/ 1768642 h 1768642"/>
                  <a:gd name="connsiteX18" fmla="*/ 0 w 1921042"/>
                  <a:gd name="connsiteY18" fmla="*/ 1439778 h 1768642"/>
                  <a:gd name="connsiteX0" fmla="*/ 0 w 1933366"/>
                  <a:gd name="connsiteY0" fmla="*/ 1439778 h 1768642"/>
                  <a:gd name="connsiteX1" fmla="*/ 232611 w 1933366"/>
                  <a:gd name="connsiteY1" fmla="*/ 1423737 h 1768642"/>
                  <a:gd name="connsiteX2" fmla="*/ 156411 w 1933366"/>
                  <a:gd name="connsiteY2" fmla="*/ 48126 h 1768642"/>
                  <a:gd name="connsiteX3" fmla="*/ 292770 w 1933366"/>
                  <a:gd name="connsiteY3" fmla="*/ 44116 h 1768642"/>
                  <a:gd name="connsiteX4" fmla="*/ 368968 w 1933366"/>
                  <a:gd name="connsiteY4" fmla="*/ 1427747 h 1768642"/>
                  <a:gd name="connsiteX5" fmla="*/ 902368 w 1933366"/>
                  <a:gd name="connsiteY5" fmla="*/ 1399674 h 1768642"/>
                  <a:gd name="connsiteX6" fmla="*/ 830179 w 1933366"/>
                  <a:gd name="connsiteY6" fmla="*/ 36095 h 1768642"/>
                  <a:gd name="connsiteX7" fmla="*/ 966537 w 1933366"/>
                  <a:gd name="connsiteY7" fmla="*/ 28074 h 1768642"/>
                  <a:gd name="connsiteX8" fmla="*/ 1030705 w 1933366"/>
                  <a:gd name="connsiteY8" fmla="*/ 1391653 h 1768642"/>
                  <a:gd name="connsiteX9" fmla="*/ 1560095 w 1933366"/>
                  <a:gd name="connsiteY9" fmla="*/ 1367590 h 1768642"/>
                  <a:gd name="connsiteX10" fmla="*/ 1495927 w 1933366"/>
                  <a:gd name="connsiteY10" fmla="*/ 8022 h 1768642"/>
                  <a:gd name="connsiteX11" fmla="*/ 1636295 w 1933366"/>
                  <a:gd name="connsiteY11" fmla="*/ 0 h 1768642"/>
                  <a:gd name="connsiteX12" fmla="*/ 1716505 w 1933366"/>
                  <a:gd name="connsiteY12" fmla="*/ 1351547 h 1768642"/>
                  <a:gd name="connsiteX13" fmla="*/ 1921042 w 1933366"/>
                  <a:gd name="connsiteY13" fmla="*/ 1347537 h 1768642"/>
                  <a:gd name="connsiteX14" fmla="*/ 1933282 w 1933366"/>
                  <a:gd name="connsiteY14" fmla="*/ 1639354 h 1768642"/>
                  <a:gd name="connsiteX15" fmla="*/ 1355558 w 1933366"/>
                  <a:gd name="connsiteY15" fmla="*/ 1700463 h 1768642"/>
                  <a:gd name="connsiteX16" fmla="*/ 653715 w 1933366"/>
                  <a:gd name="connsiteY16" fmla="*/ 1744579 h 1768642"/>
                  <a:gd name="connsiteX17" fmla="*/ 20053 w 1933366"/>
                  <a:gd name="connsiteY17" fmla="*/ 1768642 h 1768642"/>
                  <a:gd name="connsiteX18" fmla="*/ 0 w 1933366"/>
                  <a:gd name="connsiteY18" fmla="*/ 1439778 h 1768642"/>
                  <a:gd name="connsiteX0" fmla="*/ 0 w 1933366"/>
                  <a:gd name="connsiteY0" fmla="*/ 1439778 h 1773117"/>
                  <a:gd name="connsiteX1" fmla="*/ 232611 w 1933366"/>
                  <a:gd name="connsiteY1" fmla="*/ 1423737 h 1773117"/>
                  <a:gd name="connsiteX2" fmla="*/ 156411 w 1933366"/>
                  <a:gd name="connsiteY2" fmla="*/ 48126 h 1773117"/>
                  <a:gd name="connsiteX3" fmla="*/ 292770 w 1933366"/>
                  <a:gd name="connsiteY3" fmla="*/ 44116 h 1773117"/>
                  <a:gd name="connsiteX4" fmla="*/ 368968 w 1933366"/>
                  <a:gd name="connsiteY4" fmla="*/ 1427747 h 1773117"/>
                  <a:gd name="connsiteX5" fmla="*/ 902368 w 1933366"/>
                  <a:gd name="connsiteY5" fmla="*/ 1399674 h 1773117"/>
                  <a:gd name="connsiteX6" fmla="*/ 830179 w 1933366"/>
                  <a:gd name="connsiteY6" fmla="*/ 36095 h 1773117"/>
                  <a:gd name="connsiteX7" fmla="*/ 966537 w 1933366"/>
                  <a:gd name="connsiteY7" fmla="*/ 28074 h 1773117"/>
                  <a:gd name="connsiteX8" fmla="*/ 1030705 w 1933366"/>
                  <a:gd name="connsiteY8" fmla="*/ 1391653 h 1773117"/>
                  <a:gd name="connsiteX9" fmla="*/ 1560095 w 1933366"/>
                  <a:gd name="connsiteY9" fmla="*/ 1367590 h 1773117"/>
                  <a:gd name="connsiteX10" fmla="*/ 1495927 w 1933366"/>
                  <a:gd name="connsiteY10" fmla="*/ 8022 h 1773117"/>
                  <a:gd name="connsiteX11" fmla="*/ 1636295 w 1933366"/>
                  <a:gd name="connsiteY11" fmla="*/ 0 h 1773117"/>
                  <a:gd name="connsiteX12" fmla="*/ 1716505 w 1933366"/>
                  <a:gd name="connsiteY12" fmla="*/ 1351547 h 1773117"/>
                  <a:gd name="connsiteX13" fmla="*/ 1921042 w 1933366"/>
                  <a:gd name="connsiteY13" fmla="*/ 1347537 h 1773117"/>
                  <a:gd name="connsiteX14" fmla="*/ 1933282 w 1933366"/>
                  <a:gd name="connsiteY14" fmla="*/ 1639354 h 1773117"/>
                  <a:gd name="connsiteX15" fmla="*/ 1355558 w 1933366"/>
                  <a:gd name="connsiteY15" fmla="*/ 1700463 h 1773117"/>
                  <a:gd name="connsiteX16" fmla="*/ 653715 w 1933366"/>
                  <a:gd name="connsiteY16" fmla="*/ 1744579 h 1773117"/>
                  <a:gd name="connsiteX17" fmla="*/ 12281 w 1933366"/>
                  <a:gd name="connsiteY17" fmla="*/ 1773117 h 1773117"/>
                  <a:gd name="connsiteX18" fmla="*/ 0 w 1933366"/>
                  <a:gd name="connsiteY18" fmla="*/ 1439778 h 17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3366" h="1773117">
                    <a:moveTo>
                      <a:pt x="0" y="1439778"/>
                    </a:moveTo>
                    <a:lnTo>
                      <a:pt x="232611" y="1423737"/>
                    </a:lnTo>
                    <a:lnTo>
                      <a:pt x="156411" y="48126"/>
                    </a:lnTo>
                    <a:lnTo>
                      <a:pt x="292770" y="44116"/>
                    </a:lnTo>
                    <a:lnTo>
                      <a:pt x="368968" y="1427747"/>
                    </a:lnTo>
                    <a:lnTo>
                      <a:pt x="902368" y="1399674"/>
                    </a:lnTo>
                    <a:lnTo>
                      <a:pt x="830179" y="36095"/>
                    </a:lnTo>
                    <a:lnTo>
                      <a:pt x="966537" y="28074"/>
                    </a:lnTo>
                    <a:lnTo>
                      <a:pt x="1030705" y="1391653"/>
                    </a:lnTo>
                    <a:lnTo>
                      <a:pt x="1560095" y="1367590"/>
                    </a:lnTo>
                    <a:lnTo>
                      <a:pt x="1495927" y="8022"/>
                    </a:lnTo>
                    <a:lnTo>
                      <a:pt x="1636295" y="0"/>
                    </a:lnTo>
                    <a:lnTo>
                      <a:pt x="1716505" y="1351547"/>
                    </a:lnTo>
                    <a:lnTo>
                      <a:pt x="1921042" y="1347537"/>
                    </a:lnTo>
                    <a:cubicBezTo>
                      <a:pt x="1919705" y="1443790"/>
                      <a:pt x="1934619" y="1543101"/>
                      <a:pt x="1933282" y="1639354"/>
                    </a:cubicBezTo>
                    <a:cubicBezTo>
                      <a:pt x="1803609" y="1501659"/>
                      <a:pt x="1513305" y="1453147"/>
                      <a:pt x="1355558" y="1700463"/>
                    </a:cubicBezTo>
                    <a:cubicBezTo>
                      <a:pt x="1187115" y="1530684"/>
                      <a:pt x="854242" y="1485232"/>
                      <a:pt x="653715" y="1744579"/>
                    </a:cubicBezTo>
                    <a:cubicBezTo>
                      <a:pt x="502652" y="1576137"/>
                      <a:pt x="191418" y="1496390"/>
                      <a:pt x="12281" y="1773117"/>
                    </a:cubicBezTo>
                    <a:lnTo>
                      <a:pt x="0" y="143977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720" name="椭圆 719">
                <a:extLst>
                  <a:ext uri="{FF2B5EF4-FFF2-40B4-BE49-F238E27FC236}">
                    <a16:creationId xmlns:a16="http://schemas.microsoft.com/office/drawing/2014/main" id="{C9EE51D2-2C89-4140-97B8-07D00F6F9999}"/>
                  </a:ext>
                </a:extLst>
              </p:cNvPr>
              <p:cNvSpPr/>
              <p:nvPr/>
            </p:nvSpPr>
            <p:spPr>
              <a:xfrm rot="202323">
                <a:off x="9142618" y="2943063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721" name="椭圆 720">
                <a:extLst>
                  <a:ext uri="{FF2B5EF4-FFF2-40B4-BE49-F238E27FC236}">
                    <a16:creationId xmlns:a16="http://schemas.microsoft.com/office/drawing/2014/main" id="{728FF650-5244-4F57-B086-76557D9B7CEE}"/>
                  </a:ext>
                </a:extLst>
              </p:cNvPr>
              <p:cNvSpPr/>
              <p:nvPr/>
            </p:nvSpPr>
            <p:spPr>
              <a:xfrm rot="202323">
                <a:off x="9823989" y="2946778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722" name="椭圆 721">
                <a:extLst>
                  <a:ext uri="{FF2B5EF4-FFF2-40B4-BE49-F238E27FC236}">
                    <a16:creationId xmlns:a16="http://schemas.microsoft.com/office/drawing/2014/main" id="{52B0C47F-1B4A-4FC8-8074-935FCFF115F0}"/>
                  </a:ext>
                </a:extLst>
              </p:cNvPr>
              <p:cNvSpPr/>
              <p:nvPr/>
            </p:nvSpPr>
            <p:spPr>
              <a:xfrm rot="202323">
                <a:off x="10491191" y="2950119"/>
                <a:ext cx="504056" cy="504056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723" name="矩形 722">
                <a:extLst>
                  <a:ext uri="{FF2B5EF4-FFF2-40B4-BE49-F238E27FC236}">
                    <a16:creationId xmlns:a16="http://schemas.microsoft.com/office/drawing/2014/main" id="{FD25DEDE-5381-46DE-A210-1D4C43E43675}"/>
                  </a:ext>
                </a:extLst>
              </p:cNvPr>
              <p:cNvSpPr/>
              <p:nvPr/>
            </p:nvSpPr>
            <p:spPr>
              <a:xfrm>
                <a:off x="9206594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724" name="矩形 723">
                <a:extLst>
                  <a:ext uri="{FF2B5EF4-FFF2-40B4-BE49-F238E27FC236}">
                    <a16:creationId xmlns:a16="http://schemas.microsoft.com/office/drawing/2014/main" id="{31B31A77-9523-4FB2-A7AB-729754B93084}"/>
                  </a:ext>
                </a:extLst>
              </p:cNvPr>
              <p:cNvSpPr/>
              <p:nvPr/>
            </p:nvSpPr>
            <p:spPr>
              <a:xfrm>
                <a:off x="9886479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725" name="矩形 724">
                <a:extLst>
                  <a:ext uri="{FF2B5EF4-FFF2-40B4-BE49-F238E27FC236}">
                    <a16:creationId xmlns:a16="http://schemas.microsoft.com/office/drawing/2014/main" id="{C07A82F8-2A32-408B-9FD3-BD5F2028C553}"/>
                  </a:ext>
                </a:extLst>
              </p:cNvPr>
              <p:cNvSpPr/>
              <p:nvPr/>
            </p:nvSpPr>
            <p:spPr>
              <a:xfrm>
                <a:off x="10542920" y="3667564"/>
                <a:ext cx="371246" cy="144016"/>
              </a:xfrm>
              <a:prstGeom prst="rect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726" name="任意多边形: 形状 196">
                <a:extLst>
                  <a:ext uri="{FF2B5EF4-FFF2-40B4-BE49-F238E27FC236}">
                    <a16:creationId xmlns:a16="http://schemas.microsoft.com/office/drawing/2014/main" id="{7DACF8DB-C446-4CFD-A7F1-1EE9F4FBCB21}"/>
                  </a:ext>
                </a:extLst>
              </p:cNvPr>
              <p:cNvSpPr/>
              <p:nvPr/>
            </p:nvSpPr>
            <p:spPr>
              <a:xfrm rot="202323">
                <a:off x="9012913" y="3922508"/>
                <a:ext cx="2045368" cy="116305"/>
              </a:xfrm>
              <a:custGeom>
                <a:avLst/>
                <a:gdLst>
                  <a:gd name="connsiteX0" fmla="*/ 2045368 w 2045368"/>
                  <a:gd name="connsiteY0" fmla="*/ 0 h 116305"/>
                  <a:gd name="connsiteX1" fmla="*/ 4011 w 2045368"/>
                  <a:gd name="connsiteY1" fmla="*/ 112294 h 116305"/>
                  <a:gd name="connsiteX2" fmla="*/ 0 w 2045368"/>
                  <a:gd name="connsiteY2" fmla="*/ 116305 h 11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5368" h="116305">
                    <a:moveTo>
                      <a:pt x="2045368" y="0"/>
                    </a:moveTo>
                    <a:lnTo>
                      <a:pt x="4011" y="112294"/>
                    </a:lnTo>
                    <a:lnTo>
                      <a:pt x="0" y="116305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727" name="任意多边形: 形状 197">
                <a:extLst>
                  <a:ext uri="{FF2B5EF4-FFF2-40B4-BE49-F238E27FC236}">
                    <a16:creationId xmlns:a16="http://schemas.microsoft.com/office/drawing/2014/main" id="{B26DAEE7-BE20-43AD-BB14-F855D3866AA9}"/>
                  </a:ext>
                </a:extLst>
              </p:cNvPr>
              <p:cNvSpPr/>
              <p:nvPr/>
            </p:nvSpPr>
            <p:spPr>
              <a:xfrm rot="202323">
                <a:off x="9421351" y="4035256"/>
                <a:ext cx="1203158" cy="1275348"/>
              </a:xfrm>
              <a:custGeom>
                <a:avLst/>
                <a:gdLst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  <a:gd name="connsiteX0" fmla="*/ 0 w 1203158"/>
                  <a:gd name="connsiteY0" fmla="*/ 72190 h 1275348"/>
                  <a:gd name="connsiteX1" fmla="*/ 244642 w 1203158"/>
                  <a:gd name="connsiteY1" fmla="*/ 585537 h 1275348"/>
                  <a:gd name="connsiteX2" fmla="*/ 705853 w 1203158"/>
                  <a:gd name="connsiteY2" fmla="*/ 1275348 h 1275348"/>
                  <a:gd name="connsiteX3" fmla="*/ 1014663 w 1203158"/>
                  <a:gd name="connsiteY3" fmla="*/ 609600 h 1275348"/>
                  <a:gd name="connsiteX4" fmla="*/ 1203158 w 1203158"/>
                  <a:gd name="connsiteY4" fmla="*/ 0 h 127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3158" h="1275348">
                    <a:moveTo>
                      <a:pt x="0" y="72190"/>
                    </a:moveTo>
                    <a:cubicBezTo>
                      <a:pt x="81547" y="243306"/>
                      <a:pt x="135021" y="422442"/>
                      <a:pt x="244642" y="585537"/>
                    </a:cubicBezTo>
                    <a:cubicBezTo>
                      <a:pt x="398379" y="815474"/>
                      <a:pt x="588210" y="1029369"/>
                      <a:pt x="705853" y="1275348"/>
                    </a:cubicBezTo>
                    <a:cubicBezTo>
                      <a:pt x="812801" y="872958"/>
                      <a:pt x="911726" y="831516"/>
                      <a:pt x="1014663" y="609600"/>
                    </a:cubicBezTo>
                    <a:cubicBezTo>
                      <a:pt x="1109579" y="426453"/>
                      <a:pt x="1164389" y="231274"/>
                      <a:pt x="1203158" y="0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728" name="任意多边形: 形状 198">
                <a:extLst>
                  <a:ext uri="{FF2B5EF4-FFF2-40B4-BE49-F238E27FC236}">
                    <a16:creationId xmlns:a16="http://schemas.microsoft.com/office/drawing/2014/main" id="{6D953F52-577E-4330-82C7-43B903B6B653}"/>
                  </a:ext>
                </a:extLst>
              </p:cNvPr>
              <p:cNvSpPr/>
              <p:nvPr/>
            </p:nvSpPr>
            <p:spPr>
              <a:xfrm rot="202323">
                <a:off x="10030385" y="4074521"/>
                <a:ext cx="92242" cy="1219200"/>
              </a:xfrm>
              <a:custGeom>
                <a:avLst/>
                <a:gdLst>
                  <a:gd name="connsiteX0" fmla="*/ 0 w 92242"/>
                  <a:gd name="connsiteY0" fmla="*/ 0 h 1219200"/>
                  <a:gd name="connsiteX1" fmla="*/ 92242 w 92242"/>
                  <a:gd name="connsiteY1" fmla="*/ 121920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242" h="1219200">
                    <a:moveTo>
                      <a:pt x="0" y="0"/>
                    </a:moveTo>
                    <a:lnTo>
                      <a:pt x="92242" y="121920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583" name="组合 582">
              <a:extLst>
                <a:ext uri="{FF2B5EF4-FFF2-40B4-BE49-F238E27FC236}">
                  <a16:creationId xmlns:a16="http://schemas.microsoft.com/office/drawing/2014/main" id="{1EAE2132-A16F-4B4B-BD7F-9C46F03FC544}"/>
                </a:ext>
              </a:extLst>
            </p:cNvPr>
            <p:cNvGrpSpPr/>
            <p:nvPr/>
          </p:nvGrpSpPr>
          <p:grpSpPr>
            <a:xfrm>
              <a:off x="9224879" y="4113924"/>
              <a:ext cx="602403" cy="602403"/>
              <a:chOff x="11266005" y="1573947"/>
              <a:chExt cx="517428" cy="517428"/>
            </a:xfrm>
          </p:grpSpPr>
          <p:sp>
            <p:nvSpPr>
              <p:cNvPr id="662" name="椭圆 661">
                <a:extLst>
                  <a:ext uri="{FF2B5EF4-FFF2-40B4-BE49-F238E27FC236}">
                    <a16:creationId xmlns:a16="http://schemas.microsoft.com/office/drawing/2014/main" id="{81A8B8E4-AFD7-4A49-BD5F-41D7AB3BA4EC}"/>
                  </a:ext>
                </a:extLst>
              </p:cNvPr>
              <p:cNvSpPr/>
              <p:nvPr/>
            </p:nvSpPr>
            <p:spPr>
              <a:xfrm>
                <a:off x="11266005" y="1573947"/>
                <a:ext cx="517428" cy="517428"/>
              </a:xfrm>
              <a:prstGeom prst="ellipse">
                <a:avLst/>
              </a:prstGeom>
              <a:solidFill>
                <a:srgbClr val="FFFFFF">
                  <a:alpha val="81176"/>
                </a:srgbClr>
              </a:solidFill>
              <a:ln w="6350" cap="flat">
                <a:solidFill>
                  <a:srgbClr val="7C7C7C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sp>
            <p:nvSpPr>
              <p:cNvPr id="663" name="任意多边形: 形状 662">
                <a:extLst>
                  <a:ext uri="{FF2B5EF4-FFF2-40B4-BE49-F238E27FC236}">
                    <a16:creationId xmlns:a16="http://schemas.microsoft.com/office/drawing/2014/main" id="{F20375D7-4C8D-43CD-A4D9-8C33D2CE1B21}"/>
                  </a:ext>
                </a:extLst>
              </p:cNvPr>
              <p:cNvSpPr/>
              <p:nvPr/>
            </p:nvSpPr>
            <p:spPr>
              <a:xfrm>
                <a:off x="11302040" y="1675239"/>
                <a:ext cx="479936" cy="309585"/>
              </a:xfrm>
              <a:custGeom>
                <a:avLst/>
                <a:gdLst>
                  <a:gd name="connsiteX0" fmla="*/ 529390 w 541421"/>
                  <a:gd name="connsiteY0" fmla="*/ 0 h 368968"/>
                  <a:gd name="connsiteX1" fmla="*/ 40106 w 541421"/>
                  <a:gd name="connsiteY1" fmla="*/ 28073 h 368968"/>
                  <a:gd name="connsiteX2" fmla="*/ 0 w 541421"/>
                  <a:gd name="connsiteY2" fmla="*/ 64168 h 368968"/>
                  <a:gd name="connsiteX3" fmla="*/ 4011 w 541421"/>
                  <a:gd name="connsiteY3" fmla="*/ 328863 h 368968"/>
                  <a:gd name="connsiteX4" fmla="*/ 40106 w 541421"/>
                  <a:gd name="connsiteY4" fmla="*/ 368968 h 368968"/>
                  <a:gd name="connsiteX5" fmla="*/ 541421 w 541421"/>
                  <a:gd name="connsiteY5" fmla="*/ 368968 h 368968"/>
                  <a:gd name="connsiteX6" fmla="*/ 529390 w 541421"/>
                  <a:gd name="connsiteY6" fmla="*/ 0 h 368968"/>
                  <a:gd name="connsiteX0" fmla="*/ 529390 w 585197"/>
                  <a:gd name="connsiteY0" fmla="*/ 0 h 368968"/>
                  <a:gd name="connsiteX1" fmla="*/ 40106 w 585197"/>
                  <a:gd name="connsiteY1" fmla="*/ 28073 h 368968"/>
                  <a:gd name="connsiteX2" fmla="*/ 0 w 585197"/>
                  <a:gd name="connsiteY2" fmla="*/ 64168 h 368968"/>
                  <a:gd name="connsiteX3" fmla="*/ 4011 w 585197"/>
                  <a:gd name="connsiteY3" fmla="*/ 328863 h 368968"/>
                  <a:gd name="connsiteX4" fmla="*/ 40106 w 585197"/>
                  <a:gd name="connsiteY4" fmla="*/ 368968 h 368968"/>
                  <a:gd name="connsiteX5" fmla="*/ 541421 w 585197"/>
                  <a:gd name="connsiteY5" fmla="*/ 368968 h 368968"/>
                  <a:gd name="connsiteX6" fmla="*/ 529390 w 585197"/>
                  <a:gd name="connsiteY6" fmla="*/ 0 h 368968"/>
                  <a:gd name="connsiteX0" fmla="*/ 529390 w 602405"/>
                  <a:gd name="connsiteY0" fmla="*/ 0 h 368968"/>
                  <a:gd name="connsiteX1" fmla="*/ 40106 w 602405"/>
                  <a:gd name="connsiteY1" fmla="*/ 28073 h 368968"/>
                  <a:gd name="connsiteX2" fmla="*/ 0 w 602405"/>
                  <a:gd name="connsiteY2" fmla="*/ 64168 h 368968"/>
                  <a:gd name="connsiteX3" fmla="*/ 4011 w 602405"/>
                  <a:gd name="connsiteY3" fmla="*/ 328863 h 368968"/>
                  <a:gd name="connsiteX4" fmla="*/ 40106 w 602405"/>
                  <a:gd name="connsiteY4" fmla="*/ 368968 h 368968"/>
                  <a:gd name="connsiteX5" fmla="*/ 541421 w 602405"/>
                  <a:gd name="connsiteY5" fmla="*/ 368968 h 368968"/>
                  <a:gd name="connsiteX6" fmla="*/ 529390 w 602405"/>
                  <a:gd name="connsiteY6" fmla="*/ 0 h 368968"/>
                  <a:gd name="connsiteX0" fmla="*/ 529390 w 602405"/>
                  <a:gd name="connsiteY0" fmla="*/ 0 h 368968"/>
                  <a:gd name="connsiteX1" fmla="*/ 40106 w 602405"/>
                  <a:gd name="connsiteY1" fmla="*/ 12077 h 368968"/>
                  <a:gd name="connsiteX2" fmla="*/ 0 w 602405"/>
                  <a:gd name="connsiteY2" fmla="*/ 64168 h 368968"/>
                  <a:gd name="connsiteX3" fmla="*/ 4011 w 602405"/>
                  <a:gd name="connsiteY3" fmla="*/ 328863 h 368968"/>
                  <a:gd name="connsiteX4" fmla="*/ 40106 w 602405"/>
                  <a:gd name="connsiteY4" fmla="*/ 368968 h 368968"/>
                  <a:gd name="connsiteX5" fmla="*/ 541421 w 602405"/>
                  <a:gd name="connsiteY5" fmla="*/ 368968 h 368968"/>
                  <a:gd name="connsiteX6" fmla="*/ 529390 w 602405"/>
                  <a:gd name="connsiteY6" fmla="*/ 0 h 368968"/>
                  <a:gd name="connsiteX0" fmla="*/ 529390 w 602405"/>
                  <a:gd name="connsiteY0" fmla="*/ 0 h 368968"/>
                  <a:gd name="connsiteX1" fmla="*/ 40106 w 602405"/>
                  <a:gd name="connsiteY1" fmla="*/ 12077 h 368968"/>
                  <a:gd name="connsiteX2" fmla="*/ 0 w 602405"/>
                  <a:gd name="connsiteY2" fmla="*/ 64168 h 368968"/>
                  <a:gd name="connsiteX3" fmla="*/ 4011 w 602405"/>
                  <a:gd name="connsiteY3" fmla="*/ 328863 h 368968"/>
                  <a:gd name="connsiteX4" fmla="*/ 40106 w 602405"/>
                  <a:gd name="connsiteY4" fmla="*/ 368968 h 368968"/>
                  <a:gd name="connsiteX5" fmla="*/ 541421 w 602405"/>
                  <a:gd name="connsiteY5" fmla="*/ 368968 h 368968"/>
                  <a:gd name="connsiteX6" fmla="*/ 529390 w 602405"/>
                  <a:gd name="connsiteY6" fmla="*/ 0 h 368968"/>
                  <a:gd name="connsiteX0" fmla="*/ 529390 w 602405"/>
                  <a:gd name="connsiteY0" fmla="*/ 0 h 368968"/>
                  <a:gd name="connsiteX1" fmla="*/ 40106 w 602405"/>
                  <a:gd name="connsiteY1" fmla="*/ 12077 h 368968"/>
                  <a:gd name="connsiteX2" fmla="*/ 0 w 602405"/>
                  <a:gd name="connsiteY2" fmla="*/ 64168 h 368968"/>
                  <a:gd name="connsiteX3" fmla="*/ 4011 w 602405"/>
                  <a:gd name="connsiteY3" fmla="*/ 328863 h 368968"/>
                  <a:gd name="connsiteX4" fmla="*/ 40106 w 602405"/>
                  <a:gd name="connsiteY4" fmla="*/ 368968 h 368968"/>
                  <a:gd name="connsiteX5" fmla="*/ 541421 w 602405"/>
                  <a:gd name="connsiteY5" fmla="*/ 368968 h 368968"/>
                  <a:gd name="connsiteX6" fmla="*/ 529390 w 602405"/>
                  <a:gd name="connsiteY6" fmla="*/ 0 h 368968"/>
                  <a:gd name="connsiteX0" fmla="*/ 530669 w 603684"/>
                  <a:gd name="connsiteY0" fmla="*/ 0 h 368968"/>
                  <a:gd name="connsiteX1" fmla="*/ 41385 w 603684"/>
                  <a:gd name="connsiteY1" fmla="*/ 12077 h 368968"/>
                  <a:gd name="connsiteX2" fmla="*/ 1279 w 603684"/>
                  <a:gd name="connsiteY2" fmla="*/ 64168 h 368968"/>
                  <a:gd name="connsiteX3" fmla="*/ 5290 w 603684"/>
                  <a:gd name="connsiteY3" fmla="*/ 328863 h 368968"/>
                  <a:gd name="connsiteX4" fmla="*/ 41385 w 603684"/>
                  <a:gd name="connsiteY4" fmla="*/ 368968 h 368968"/>
                  <a:gd name="connsiteX5" fmla="*/ 542700 w 603684"/>
                  <a:gd name="connsiteY5" fmla="*/ 368968 h 368968"/>
                  <a:gd name="connsiteX6" fmla="*/ 530669 w 603684"/>
                  <a:gd name="connsiteY6" fmla="*/ 0 h 368968"/>
                  <a:gd name="connsiteX0" fmla="*/ 530669 w 603684"/>
                  <a:gd name="connsiteY0" fmla="*/ 0 h 368968"/>
                  <a:gd name="connsiteX1" fmla="*/ 41385 w 603684"/>
                  <a:gd name="connsiteY1" fmla="*/ 12077 h 368968"/>
                  <a:gd name="connsiteX2" fmla="*/ 1279 w 603684"/>
                  <a:gd name="connsiteY2" fmla="*/ 64168 h 368968"/>
                  <a:gd name="connsiteX3" fmla="*/ 5290 w 603684"/>
                  <a:gd name="connsiteY3" fmla="*/ 328863 h 368968"/>
                  <a:gd name="connsiteX4" fmla="*/ 41385 w 603684"/>
                  <a:gd name="connsiteY4" fmla="*/ 368968 h 368968"/>
                  <a:gd name="connsiteX5" fmla="*/ 542700 w 603684"/>
                  <a:gd name="connsiteY5" fmla="*/ 368968 h 368968"/>
                  <a:gd name="connsiteX6" fmla="*/ 530669 w 603684"/>
                  <a:gd name="connsiteY6" fmla="*/ 0 h 368968"/>
                  <a:gd name="connsiteX0" fmla="*/ 530669 w 603684"/>
                  <a:gd name="connsiteY0" fmla="*/ 0 h 379631"/>
                  <a:gd name="connsiteX1" fmla="*/ 41385 w 603684"/>
                  <a:gd name="connsiteY1" fmla="*/ 12077 h 379631"/>
                  <a:gd name="connsiteX2" fmla="*/ 1279 w 603684"/>
                  <a:gd name="connsiteY2" fmla="*/ 64168 h 379631"/>
                  <a:gd name="connsiteX3" fmla="*/ 5290 w 603684"/>
                  <a:gd name="connsiteY3" fmla="*/ 328863 h 379631"/>
                  <a:gd name="connsiteX4" fmla="*/ 33387 w 603684"/>
                  <a:gd name="connsiteY4" fmla="*/ 379631 h 379631"/>
                  <a:gd name="connsiteX5" fmla="*/ 542700 w 603684"/>
                  <a:gd name="connsiteY5" fmla="*/ 368968 h 379631"/>
                  <a:gd name="connsiteX6" fmla="*/ 530669 w 603684"/>
                  <a:gd name="connsiteY6" fmla="*/ 0 h 379631"/>
                  <a:gd name="connsiteX0" fmla="*/ 530669 w 603684"/>
                  <a:gd name="connsiteY0" fmla="*/ 0 h 387628"/>
                  <a:gd name="connsiteX1" fmla="*/ 41385 w 603684"/>
                  <a:gd name="connsiteY1" fmla="*/ 12077 h 387628"/>
                  <a:gd name="connsiteX2" fmla="*/ 1279 w 603684"/>
                  <a:gd name="connsiteY2" fmla="*/ 64168 h 387628"/>
                  <a:gd name="connsiteX3" fmla="*/ 5290 w 603684"/>
                  <a:gd name="connsiteY3" fmla="*/ 328863 h 387628"/>
                  <a:gd name="connsiteX4" fmla="*/ 38719 w 603684"/>
                  <a:gd name="connsiteY4" fmla="*/ 387628 h 387628"/>
                  <a:gd name="connsiteX5" fmla="*/ 542700 w 603684"/>
                  <a:gd name="connsiteY5" fmla="*/ 368968 h 387628"/>
                  <a:gd name="connsiteX6" fmla="*/ 530669 w 603684"/>
                  <a:gd name="connsiteY6" fmla="*/ 0 h 387628"/>
                  <a:gd name="connsiteX0" fmla="*/ 530669 w 603684"/>
                  <a:gd name="connsiteY0" fmla="*/ 0 h 387751"/>
                  <a:gd name="connsiteX1" fmla="*/ 41385 w 603684"/>
                  <a:gd name="connsiteY1" fmla="*/ 12077 h 387751"/>
                  <a:gd name="connsiteX2" fmla="*/ 1279 w 603684"/>
                  <a:gd name="connsiteY2" fmla="*/ 64168 h 387751"/>
                  <a:gd name="connsiteX3" fmla="*/ 5290 w 603684"/>
                  <a:gd name="connsiteY3" fmla="*/ 328863 h 387751"/>
                  <a:gd name="connsiteX4" fmla="*/ 38719 w 603684"/>
                  <a:gd name="connsiteY4" fmla="*/ 387628 h 387751"/>
                  <a:gd name="connsiteX5" fmla="*/ 542700 w 603684"/>
                  <a:gd name="connsiteY5" fmla="*/ 368968 h 387751"/>
                  <a:gd name="connsiteX6" fmla="*/ 530669 w 603684"/>
                  <a:gd name="connsiteY6" fmla="*/ 0 h 387751"/>
                  <a:gd name="connsiteX0" fmla="*/ 530669 w 608375"/>
                  <a:gd name="connsiteY0" fmla="*/ 0 h 387751"/>
                  <a:gd name="connsiteX1" fmla="*/ 41385 w 608375"/>
                  <a:gd name="connsiteY1" fmla="*/ 12077 h 387751"/>
                  <a:gd name="connsiteX2" fmla="*/ 1279 w 608375"/>
                  <a:gd name="connsiteY2" fmla="*/ 64168 h 387751"/>
                  <a:gd name="connsiteX3" fmla="*/ 5290 w 608375"/>
                  <a:gd name="connsiteY3" fmla="*/ 328863 h 387751"/>
                  <a:gd name="connsiteX4" fmla="*/ 38719 w 608375"/>
                  <a:gd name="connsiteY4" fmla="*/ 387628 h 387751"/>
                  <a:gd name="connsiteX5" fmla="*/ 553364 w 608375"/>
                  <a:gd name="connsiteY5" fmla="*/ 366302 h 387751"/>
                  <a:gd name="connsiteX6" fmla="*/ 530669 w 608375"/>
                  <a:gd name="connsiteY6" fmla="*/ 0 h 387751"/>
                  <a:gd name="connsiteX0" fmla="*/ 530669 w 601987"/>
                  <a:gd name="connsiteY0" fmla="*/ 0 h 387751"/>
                  <a:gd name="connsiteX1" fmla="*/ 41385 w 601987"/>
                  <a:gd name="connsiteY1" fmla="*/ 12077 h 387751"/>
                  <a:gd name="connsiteX2" fmla="*/ 1279 w 601987"/>
                  <a:gd name="connsiteY2" fmla="*/ 64168 h 387751"/>
                  <a:gd name="connsiteX3" fmla="*/ 5290 w 601987"/>
                  <a:gd name="connsiteY3" fmla="*/ 328863 h 387751"/>
                  <a:gd name="connsiteX4" fmla="*/ 38719 w 601987"/>
                  <a:gd name="connsiteY4" fmla="*/ 387628 h 387751"/>
                  <a:gd name="connsiteX5" fmla="*/ 553364 w 601987"/>
                  <a:gd name="connsiteY5" fmla="*/ 366302 h 387751"/>
                  <a:gd name="connsiteX6" fmla="*/ 530669 w 601987"/>
                  <a:gd name="connsiteY6" fmla="*/ 0 h 387751"/>
                  <a:gd name="connsiteX0" fmla="*/ 530669 w 601987"/>
                  <a:gd name="connsiteY0" fmla="*/ 0 h 387751"/>
                  <a:gd name="connsiteX1" fmla="*/ 41385 w 601987"/>
                  <a:gd name="connsiteY1" fmla="*/ 12077 h 387751"/>
                  <a:gd name="connsiteX2" fmla="*/ 1279 w 601987"/>
                  <a:gd name="connsiteY2" fmla="*/ 64168 h 387751"/>
                  <a:gd name="connsiteX3" fmla="*/ 5290 w 601987"/>
                  <a:gd name="connsiteY3" fmla="*/ 328863 h 387751"/>
                  <a:gd name="connsiteX4" fmla="*/ 38719 w 601987"/>
                  <a:gd name="connsiteY4" fmla="*/ 387628 h 387751"/>
                  <a:gd name="connsiteX5" fmla="*/ 553364 w 601987"/>
                  <a:gd name="connsiteY5" fmla="*/ 366302 h 387751"/>
                  <a:gd name="connsiteX6" fmla="*/ 530669 w 601987"/>
                  <a:gd name="connsiteY6" fmla="*/ 0 h 387751"/>
                  <a:gd name="connsiteX0" fmla="*/ 530669 w 601114"/>
                  <a:gd name="connsiteY0" fmla="*/ 0 h 387751"/>
                  <a:gd name="connsiteX1" fmla="*/ 41385 w 601114"/>
                  <a:gd name="connsiteY1" fmla="*/ 12077 h 387751"/>
                  <a:gd name="connsiteX2" fmla="*/ 1279 w 601114"/>
                  <a:gd name="connsiteY2" fmla="*/ 64168 h 387751"/>
                  <a:gd name="connsiteX3" fmla="*/ 5290 w 601114"/>
                  <a:gd name="connsiteY3" fmla="*/ 328863 h 387751"/>
                  <a:gd name="connsiteX4" fmla="*/ 38719 w 601114"/>
                  <a:gd name="connsiteY4" fmla="*/ 387628 h 387751"/>
                  <a:gd name="connsiteX5" fmla="*/ 553364 w 601114"/>
                  <a:gd name="connsiteY5" fmla="*/ 366302 h 387751"/>
                  <a:gd name="connsiteX6" fmla="*/ 530669 w 601114"/>
                  <a:gd name="connsiteY6" fmla="*/ 0 h 387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1114" h="387751">
                    <a:moveTo>
                      <a:pt x="530669" y="0"/>
                    </a:moveTo>
                    <a:lnTo>
                      <a:pt x="41385" y="12077"/>
                    </a:lnTo>
                    <a:cubicBezTo>
                      <a:pt x="6688" y="16112"/>
                      <a:pt x="-4013" y="36140"/>
                      <a:pt x="1279" y="64168"/>
                    </a:cubicBezTo>
                    <a:lnTo>
                      <a:pt x="5290" y="328863"/>
                    </a:lnTo>
                    <a:cubicBezTo>
                      <a:pt x="3992" y="350229"/>
                      <a:pt x="13357" y="390255"/>
                      <a:pt x="38719" y="387628"/>
                    </a:cubicBezTo>
                    <a:lnTo>
                      <a:pt x="553364" y="366302"/>
                    </a:lnTo>
                    <a:cubicBezTo>
                      <a:pt x="588186" y="319489"/>
                      <a:pt x="650985" y="131010"/>
                      <a:pt x="5306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solidFill>
                  <a:srgbClr val="7C7C7C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entury Gothic"/>
                </a:endParaRPr>
              </a:p>
            </p:txBody>
          </p:sp>
          <p:grpSp>
            <p:nvGrpSpPr>
              <p:cNvPr id="664" name="组合 663">
                <a:extLst>
                  <a:ext uri="{FF2B5EF4-FFF2-40B4-BE49-F238E27FC236}">
                    <a16:creationId xmlns:a16="http://schemas.microsoft.com/office/drawing/2014/main" id="{50A9B84E-C7D8-48C4-A043-33791F68BCDC}"/>
                  </a:ext>
                </a:extLst>
              </p:cNvPr>
              <p:cNvGrpSpPr/>
              <p:nvPr/>
            </p:nvGrpSpPr>
            <p:grpSpPr>
              <a:xfrm>
                <a:off x="11372682" y="1817669"/>
                <a:ext cx="114984" cy="114984"/>
                <a:chOff x="8753946" y="4585033"/>
                <a:chExt cx="144016" cy="144016"/>
              </a:xfrm>
            </p:grpSpPr>
            <p:sp>
              <p:nvSpPr>
                <p:cNvPr id="672" name="椭圆 671">
                  <a:extLst>
                    <a:ext uri="{FF2B5EF4-FFF2-40B4-BE49-F238E27FC236}">
                      <a16:creationId xmlns:a16="http://schemas.microsoft.com/office/drawing/2014/main" id="{838AFCE4-218B-46F6-9331-B5188ECDA1CE}"/>
                    </a:ext>
                  </a:extLst>
                </p:cNvPr>
                <p:cNvSpPr/>
                <p:nvPr/>
              </p:nvSpPr>
              <p:spPr>
                <a:xfrm>
                  <a:off x="8753946" y="4585033"/>
                  <a:ext cx="144016" cy="144016"/>
                </a:xfrm>
                <a:prstGeom prst="ellipse">
                  <a:avLst/>
                </a:prstGeom>
                <a:solidFill>
                  <a:srgbClr val="FFFFFF"/>
                </a:solidFill>
                <a:ln w="3175" cap="flat">
                  <a:solidFill>
                    <a:srgbClr val="7C7C7C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673" name="椭圆 672">
                  <a:extLst>
                    <a:ext uri="{FF2B5EF4-FFF2-40B4-BE49-F238E27FC236}">
                      <a16:creationId xmlns:a16="http://schemas.microsoft.com/office/drawing/2014/main" id="{FF8E852E-CFA1-4DF3-AB9A-FD30728A4F90}"/>
                    </a:ext>
                  </a:extLst>
                </p:cNvPr>
                <p:cNvSpPr/>
                <p:nvPr/>
              </p:nvSpPr>
              <p:spPr>
                <a:xfrm>
                  <a:off x="8783806" y="4614893"/>
                  <a:ext cx="84297" cy="842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 cap="flat">
                  <a:solidFill>
                    <a:srgbClr val="7C7C7C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</p:grpSp>
          <p:grpSp>
            <p:nvGrpSpPr>
              <p:cNvPr id="665" name="组合 664">
                <a:extLst>
                  <a:ext uri="{FF2B5EF4-FFF2-40B4-BE49-F238E27FC236}">
                    <a16:creationId xmlns:a16="http://schemas.microsoft.com/office/drawing/2014/main" id="{04EDF197-BC52-4164-A6B7-8DE62F5A5501}"/>
                  </a:ext>
                </a:extLst>
              </p:cNvPr>
              <p:cNvGrpSpPr/>
              <p:nvPr/>
            </p:nvGrpSpPr>
            <p:grpSpPr>
              <a:xfrm>
                <a:off x="11577329" y="1817669"/>
                <a:ext cx="114984" cy="114984"/>
                <a:chOff x="8753946" y="4585033"/>
                <a:chExt cx="144016" cy="144016"/>
              </a:xfrm>
            </p:grpSpPr>
            <p:sp>
              <p:nvSpPr>
                <p:cNvPr id="670" name="椭圆 669">
                  <a:extLst>
                    <a:ext uri="{FF2B5EF4-FFF2-40B4-BE49-F238E27FC236}">
                      <a16:creationId xmlns:a16="http://schemas.microsoft.com/office/drawing/2014/main" id="{F32E1571-900E-4D99-8657-451298666863}"/>
                    </a:ext>
                  </a:extLst>
                </p:cNvPr>
                <p:cNvSpPr/>
                <p:nvPr/>
              </p:nvSpPr>
              <p:spPr>
                <a:xfrm>
                  <a:off x="8753946" y="4585033"/>
                  <a:ext cx="144016" cy="144016"/>
                </a:xfrm>
                <a:prstGeom prst="ellipse">
                  <a:avLst/>
                </a:prstGeom>
                <a:solidFill>
                  <a:srgbClr val="FFFFFF"/>
                </a:solidFill>
                <a:ln w="3175" cap="flat">
                  <a:solidFill>
                    <a:srgbClr val="7C7C7C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671" name="椭圆 670">
                  <a:extLst>
                    <a:ext uri="{FF2B5EF4-FFF2-40B4-BE49-F238E27FC236}">
                      <a16:creationId xmlns:a16="http://schemas.microsoft.com/office/drawing/2014/main" id="{87EDE102-7A72-4494-90A0-9CC69BE5E462}"/>
                    </a:ext>
                  </a:extLst>
                </p:cNvPr>
                <p:cNvSpPr/>
                <p:nvPr/>
              </p:nvSpPr>
              <p:spPr>
                <a:xfrm>
                  <a:off x="8783806" y="4614893"/>
                  <a:ext cx="84297" cy="842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 cap="flat">
                  <a:solidFill>
                    <a:srgbClr val="7C7C7C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</p:grpSp>
          <p:grpSp>
            <p:nvGrpSpPr>
              <p:cNvPr id="666" name="组合 665">
                <a:extLst>
                  <a:ext uri="{FF2B5EF4-FFF2-40B4-BE49-F238E27FC236}">
                    <a16:creationId xmlns:a16="http://schemas.microsoft.com/office/drawing/2014/main" id="{1D1239BE-D85A-40CF-AF97-C2C89A98C8ED}"/>
                  </a:ext>
                </a:extLst>
              </p:cNvPr>
              <p:cNvGrpSpPr/>
              <p:nvPr/>
            </p:nvGrpSpPr>
            <p:grpSpPr>
              <a:xfrm>
                <a:off x="11610345" y="1714692"/>
                <a:ext cx="67660" cy="67660"/>
                <a:chOff x="8206145" y="4328829"/>
                <a:chExt cx="84743" cy="84743"/>
              </a:xfrm>
              <a:solidFill>
                <a:srgbClr val="969696"/>
              </a:solidFill>
            </p:grpSpPr>
            <p:sp>
              <p:nvSpPr>
                <p:cNvPr id="668" name="椭圆 667">
                  <a:extLst>
                    <a:ext uri="{FF2B5EF4-FFF2-40B4-BE49-F238E27FC236}">
                      <a16:creationId xmlns:a16="http://schemas.microsoft.com/office/drawing/2014/main" id="{2BC5E43D-16A5-4079-B1FE-627DE79AD4CC}"/>
                    </a:ext>
                  </a:extLst>
                </p:cNvPr>
                <p:cNvSpPr/>
                <p:nvPr/>
              </p:nvSpPr>
              <p:spPr>
                <a:xfrm flipH="1">
                  <a:off x="8245169" y="4328829"/>
                  <a:ext cx="45719" cy="45719"/>
                </a:xfrm>
                <a:prstGeom prst="ellipse">
                  <a:avLst/>
                </a:prstGeom>
                <a:grpFill/>
                <a:ln w="3175" cap="flat">
                  <a:noFill/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cxnSp>
              <p:nvCxnSpPr>
                <p:cNvPr id="669" name="直接连接符 668">
                  <a:extLst>
                    <a:ext uri="{FF2B5EF4-FFF2-40B4-BE49-F238E27FC236}">
                      <a16:creationId xmlns:a16="http://schemas.microsoft.com/office/drawing/2014/main" id="{93411C35-731F-4786-A25D-88045B52A044}"/>
                    </a:ext>
                  </a:extLst>
                </p:cNvPr>
                <p:cNvCxnSpPr>
                  <a:cxnSpLocks/>
                  <a:stCxn id="668" idx="5"/>
                </p:cNvCxnSpPr>
                <p:nvPr/>
              </p:nvCxnSpPr>
              <p:spPr>
                <a:xfrm flipH="1">
                  <a:off x="8206145" y="4367853"/>
                  <a:ext cx="45719" cy="45719"/>
                </a:xfrm>
                <a:prstGeom prst="line">
                  <a:avLst/>
                </a:prstGeom>
                <a:grpFill/>
                <a:ln w="19050" cap="flat">
                  <a:solidFill>
                    <a:srgbClr val="7C7C7C"/>
                  </a:solidFill>
                  <a:prstDash val="solid"/>
                  <a:miter lim="800000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667" name="任意多边形: 形状 666">
                <a:extLst>
                  <a:ext uri="{FF2B5EF4-FFF2-40B4-BE49-F238E27FC236}">
                    <a16:creationId xmlns:a16="http://schemas.microsoft.com/office/drawing/2014/main" id="{ABB7BDAA-0C70-417B-AB77-1BBE68AE64EA}"/>
                  </a:ext>
                </a:extLst>
              </p:cNvPr>
              <p:cNvSpPr/>
              <p:nvPr/>
            </p:nvSpPr>
            <p:spPr>
              <a:xfrm flipH="1">
                <a:off x="11396637" y="1698834"/>
                <a:ext cx="73374" cy="69980"/>
              </a:xfrm>
              <a:custGeom>
                <a:avLst/>
                <a:gdLst>
                  <a:gd name="connsiteX0" fmla="*/ 33338 w 207169"/>
                  <a:gd name="connsiteY0" fmla="*/ 171450 h 176213"/>
                  <a:gd name="connsiteX1" fmla="*/ 0 w 207169"/>
                  <a:gd name="connsiteY1" fmla="*/ 100013 h 176213"/>
                  <a:gd name="connsiteX2" fmla="*/ 104775 w 207169"/>
                  <a:gd name="connsiteY2" fmla="*/ 0 h 176213"/>
                  <a:gd name="connsiteX3" fmla="*/ 207169 w 207169"/>
                  <a:gd name="connsiteY3" fmla="*/ 109538 h 176213"/>
                  <a:gd name="connsiteX4" fmla="*/ 173831 w 207169"/>
                  <a:gd name="connsiteY4" fmla="*/ 176213 h 176213"/>
                  <a:gd name="connsiteX0" fmla="*/ 33338 w 207169"/>
                  <a:gd name="connsiteY0" fmla="*/ 171450 h 176213"/>
                  <a:gd name="connsiteX1" fmla="*/ 0 w 207169"/>
                  <a:gd name="connsiteY1" fmla="*/ 100013 h 176213"/>
                  <a:gd name="connsiteX2" fmla="*/ 104775 w 207169"/>
                  <a:gd name="connsiteY2" fmla="*/ 0 h 176213"/>
                  <a:gd name="connsiteX3" fmla="*/ 207169 w 207169"/>
                  <a:gd name="connsiteY3" fmla="*/ 109538 h 176213"/>
                  <a:gd name="connsiteX4" fmla="*/ 173831 w 207169"/>
                  <a:gd name="connsiteY4" fmla="*/ 176213 h 176213"/>
                  <a:gd name="connsiteX0" fmla="*/ 33338 w 207169"/>
                  <a:gd name="connsiteY0" fmla="*/ 171450 h 176213"/>
                  <a:gd name="connsiteX1" fmla="*/ 0 w 207169"/>
                  <a:gd name="connsiteY1" fmla="*/ 100013 h 176213"/>
                  <a:gd name="connsiteX2" fmla="*/ 104775 w 207169"/>
                  <a:gd name="connsiteY2" fmla="*/ 0 h 176213"/>
                  <a:gd name="connsiteX3" fmla="*/ 207169 w 207169"/>
                  <a:gd name="connsiteY3" fmla="*/ 109538 h 176213"/>
                  <a:gd name="connsiteX4" fmla="*/ 173831 w 207169"/>
                  <a:gd name="connsiteY4" fmla="*/ 176213 h 176213"/>
                  <a:gd name="connsiteX0" fmla="*/ 33338 w 207169"/>
                  <a:gd name="connsiteY0" fmla="*/ 171450 h 176213"/>
                  <a:gd name="connsiteX1" fmla="*/ 0 w 207169"/>
                  <a:gd name="connsiteY1" fmla="*/ 100013 h 176213"/>
                  <a:gd name="connsiteX2" fmla="*/ 104775 w 207169"/>
                  <a:gd name="connsiteY2" fmla="*/ 0 h 176213"/>
                  <a:gd name="connsiteX3" fmla="*/ 207169 w 207169"/>
                  <a:gd name="connsiteY3" fmla="*/ 109538 h 176213"/>
                  <a:gd name="connsiteX4" fmla="*/ 173831 w 207169"/>
                  <a:gd name="connsiteY4" fmla="*/ 176213 h 176213"/>
                  <a:gd name="connsiteX0" fmla="*/ 35878 w 209709"/>
                  <a:gd name="connsiteY0" fmla="*/ 171450 h 176213"/>
                  <a:gd name="connsiteX1" fmla="*/ 2540 w 209709"/>
                  <a:gd name="connsiteY1" fmla="*/ 100013 h 176213"/>
                  <a:gd name="connsiteX2" fmla="*/ 107315 w 209709"/>
                  <a:gd name="connsiteY2" fmla="*/ 0 h 176213"/>
                  <a:gd name="connsiteX3" fmla="*/ 209709 w 209709"/>
                  <a:gd name="connsiteY3" fmla="*/ 109538 h 176213"/>
                  <a:gd name="connsiteX4" fmla="*/ 176371 w 209709"/>
                  <a:gd name="connsiteY4" fmla="*/ 176213 h 176213"/>
                  <a:gd name="connsiteX0" fmla="*/ 35878 w 211751"/>
                  <a:gd name="connsiteY0" fmla="*/ 171450 h 176213"/>
                  <a:gd name="connsiteX1" fmla="*/ 2540 w 211751"/>
                  <a:gd name="connsiteY1" fmla="*/ 100013 h 176213"/>
                  <a:gd name="connsiteX2" fmla="*/ 107315 w 211751"/>
                  <a:gd name="connsiteY2" fmla="*/ 0 h 176213"/>
                  <a:gd name="connsiteX3" fmla="*/ 209709 w 211751"/>
                  <a:gd name="connsiteY3" fmla="*/ 109538 h 176213"/>
                  <a:gd name="connsiteX4" fmla="*/ 176371 w 211751"/>
                  <a:gd name="connsiteY4" fmla="*/ 176213 h 176213"/>
                  <a:gd name="connsiteX0" fmla="*/ 35878 w 211751"/>
                  <a:gd name="connsiteY0" fmla="*/ 171450 h 195263"/>
                  <a:gd name="connsiteX1" fmla="*/ 2540 w 211751"/>
                  <a:gd name="connsiteY1" fmla="*/ 100013 h 195263"/>
                  <a:gd name="connsiteX2" fmla="*/ 107315 w 211751"/>
                  <a:gd name="connsiteY2" fmla="*/ 0 h 195263"/>
                  <a:gd name="connsiteX3" fmla="*/ 209709 w 211751"/>
                  <a:gd name="connsiteY3" fmla="*/ 109538 h 195263"/>
                  <a:gd name="connsiteX4" fmla="*/ 169227 w 211751"/>
                  <a:gd name="connsiteY4" fmla="*/ 195263 h 195263"/>
                  <a:gd name="connsiteX0" fmla="*/ 35878 w 211751"/>
                  <a:gd name="connsiteY0" fmla="*/ 171450 h 195263"/>
                  <a:gd name="connsiteX1" fmla="*/ 2540 w 211751"/>
                  <a:gd name="connsiteY1" fmla="*/ 100013 h 195263"/>
                  <a:gd name="connsiteX2" fmla="*/ 107315 w 211751"/>
                  <a:gd name="connsiteY2" fmla="*/ 0 h 195263"/>
                  <a:gd name="connsiteX3" fmla="*/ 209709 w 211751"/>
                  <a:gd name="connsiteY3" fmla="*/ 109538 h 195263"/>
                  <a:gd name="connsiteX4" fmla="*/ 169227 w 211751"/>
                  <a:gd name="connsiteY4" fmla="*/ 195263 h 195263"/>
                  <a:gd name="connsiteX0" fmla="*/ 45403 w 211751"/>
                  <a:gd name="connsiteY0" fmla="*/ 185738 h 195263"/>
                  <a:gd name="connsiteX1" fmla="*/ 2540 w 211751"/>
                  <a:gd name="connsiteY1" fmla="*/ 100013 h 195263"/>
                  <a:gd name="connsiteX2" fmla="*/ 107315 w 211751"/>
                  <a:gd name="connsiteY2" fmla="*/ 0 h 195263"/>
                  <a:gd name="connsiteX3" fmla="*/ 209709 w 211751"/>
                  <a:gd name="connsiteY3" fmla="*/ 109538 h 195263"/>
                  <a:gd name="connsiteX4" fmla="*/ 169227 w 211751"/>
                  <a:gd name="connsiteY4" fmla="*/ 195263 h 195263"/>
                  <a:gd name="connsiteX0" fmla="*/ 45403 w 211751"/>
                  <a:gd name="connsiteY0" fmla="*/ 185738 h 195263"/>
                  <a:gd name="connsiteX1" fmla="*/ 2540 w 211751"/>
                  <a:gd name="connsiteY1" fmla="*/ 100013 h 195263"/>
                  <a:gd name="connsiteX2" fmla="*/ 107315 w 211751"/>
                  <a:gd name="connsiteY2" fmla="*/ 0 h 195263"/>
                  <a:gd name="connsiteX3" fmla="*/ 209709 w 211751"/>
                  <a:gd name="connsiteY3" fmla="*/ 109538 h 195263"/>
                  <a:gd name="connsiteX4" fmla="*/ 169227 w 211751"/>
                  <a:gd name="connsiteY4" fmla="*/ 195263 h 195263"/>
                  <a:gd name="connsiteX0" fmla="*/ 45403 w 211751"/>
                  <a:gd name="connsiteY0" fmla="*/ 185738 h 195263"/>
                  <a:gd name="connsiteX1" fmla="*/ 2540 w 211751"/>
                  <a:gd name="connsiteY1" fmla="*/ 100013 h 195263"/>
                  <a:gd name="connsiteX2" fmla="*/ 107315 w 211751"/>
                  <a:gd name="connsiteY2" fmla="*/ 0 h 195263"/>
                  <a:gd name="connsiteX3" fmla="*/ 209709 w 211751"/>
                  <a:gd name="connsiteY3" fmla="*/ 109538 h 195263"/>
                  <a:gd name="connsiteX4" fmla="*/ 169227 w 211751"/>
                  <a:gd name="connsiteY4" fmla="*/ 195263 h 195263"/>
                  <a:gd name="connsiteX0" fmla="*/ 42883 w 209231"/>
                  <a:gd name="connsiteY0" fmla="*/ 185738 h 195263"/>
                  <a:gd name="connsiteX1" fmla="*/ 20 w 209231"/>
                  <a:gd name="connsiteY1" fmla="*/ 100013 h 195263"/>
                  <a:gd name="connsiteX2" fmla="*/ 104795 w 209231"/>
                  <a:gd name="connsiteY2" fmla="*/ 0 h 195263"/>
                  <a:gd name="connsiteX3" fmla="*/ 207189 w 209231"/>
                  <a:gd name="connsiteY3" fmla="*/ 109538 h 195263"/>
                  <a:gd name="connsiteX4" fmla="*/ 166707 w 209231"/>
                  <a:gd name="connsiteY4" fmla="*/ 195263 h 195263"/>
                  <a:gd name="connsiteX0" fmla="*/ 42883 w 209231"/>
                  <a:gd name="connsiteY0" fmla="*/ 185738 h 195263"/>
                  <a:gd name="connsiteX1" fmla="*/ 20 w 209231"/>
                  <a:gd name="connsiteY1" fmla="*/ 100013 h 195263"/>
                  <a:gd name="connsiteX2" fmla="*/ 104795 w 209231"/>
                  <a:gd name="connsiteY2" fmla="*/ 0 h 195263"/>
                  <a:gd name="connsiteX3" fmla="*/ 207189 w 209231"/>
                  <a:gd name="connsiteY3" fmla="*/ 109538 h 195263"/>
                  <a:gd name="connsiteX4" fmla="*/ 166707 w 209231"/>
                  <a:gd name="connsiteY4" fmla="*/ 195263 h 195263"/>
                  <a:gd name="connsiteX0" fmla="*/ 42883 w 207230"/>
                  <a:gd name="connsiteY0" fmla="*/ 185738 h 195263"/>
                  <a:gd name="connsiteX1" fmla="*/ 20 w 207230"/>
                  <a:gd name="connsiteY1" fmla="*/ 100013 h 195263"/>
                  <a:gd name="connsiteX2" fmla="*/ 104795 w 207230"/>
                  <a:gd name="connsiteY2" fmla="*/ 0 h 195263"/>
                  <a:gd name="connsiteX3" fmla="*/ 207189 w 207230"/>
                  <a:gd name="connsiteY3" fmla="*/ 109538 h 195263"/>
                  <a:gd name="connsiteX4" fmla="*/ 166707 w 207230"/>
                  <a:gd name="connsiteY4" fmla="*/ 195263 h 195263"/>
                  <a:gd name="connsiteX0" fmla="*/ 45264 w 207230"/>
                  <a:gd name="connsiteY0" fmla="*/ 197644 h 197644"/>
                  <a:gd name="connsiteX1" fmla="*/ 20 w 207230"/>
                  <a:gd name="connsiteY1" fmla="*/ 100013 h 197644"/>
                  <a:gd name="connsiteX2" fmla="*/ 104795 w 207230"/>
                  <a:gd name="connsiteY2" fmla="*/ 0 h 197644"/>
                  <a:gd name="connsiteX3" fmla="*/ 207189 w 207230"/>
                  <a:gd name="connsiteY3" fmla="*/ 109538 h 197644"/>
                  <a:gd name="connsiteX4" fmla="*/ 166707 w 207230"/>
                  <a:gd name="connsiteY4" fmla="*/ 195263 h 19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230" h="197644">
                    <a:moveTo>
                      <a:pt x="45264" y="197644"/>
                    </a:moveTo>
                    <a:cubicBezTo>
                      <a:pt x="19070" y="183357"/>
                      <a:pt x="2402" y="133351"/>
                      <a:pt x="20" y="100013"/>
                    </a:cubicBezTo>
                    <a:cubicBezTo>
                      <a:pt x="-774" y="61913"/>
                      <a:pt x="22245" y="2381"/>
                      <a:pt x="104795" y="0"/>
                    </a:cubicBezTo>
                    <a:cubicBezTo>
                      <a:pt x="165120" y="3176"/>
                      <a:pt x="208776" y="65881"/>
                      <a:pt x="207189" y="109538"/>
                    </a:cubicBezTo>
                    <a:cubicBezTo>
                      <a:pt x="205601" y="147638"/>
                      <a:pt x="199251" y="171450"/>
                      <a:pt x="166707" y="195263"/>
                    </a:cubicBezTo>
                  </a:path>
                </a:pathLst>
              </a:custGeom>
              <a:noFill/>
              <a:ln w="3175" cap="flat">
                <a:solidFill>
                  <a:srgbClr val="7C7C7C"/>
                </a:solidFill>
                <a:prstDash val="solid"/>
                <a:miter lim="800000"/>
                <a:headEnd type="oval" w="sm" len="sm"/>
                <a:tailEnd type="oval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584" name="组合 583">
              <a:extLst>
                <a:ext uri="{FF2B5EF4-FFF2-40B4-BE49-F238E27FC236}">
                  <a16:creationId xmlns:a16="http://schemas.microsoft.com/office/drawing/2014/main" id="{62B34522-2358-4CEE-8C1C-8F2E80E463C5}"/>
                </a:ext>
              </a:extLst>
            </p:cNvPr>
            <p:cNvGrpSpPr/>
            <p:nvPr/>
          </p:nvGrpSpPr>
          <p:grpSpPr>
            <a:xfrm rot="5400000">
              <a:off x="9477238" y="4718478"/>
              <a:ext cx="418592" cy="85658"/>
              <a:chOff x="2968411" y="695878"/>
              <a:chExt cx="5651333" cy="1156458"/>
            </a:xfrm>
          </p:grpSpPr>
          <p:sp>
            <p:nvSpPr>
              <p:cNvPr id="655" name="矩形 50">
                <a:extLst>
                  <a:ext uri="{FF2B5EF4-FFF2-40B4-BE49-F238E27FC236}">
                    <a16:creationId xmlns:a16="http://schemas.microsoft.com/office/drawing/2014/main" id="{A4121102-A82E-42CC-A0AF-2EB3CC849B08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6" name="矩形 51">
                <a:extLst>
                  <a:ext uri="{FF2B5EF4-FFF2-40B4-BE49-F238E27FC236}">
                    <a16:creationId xmlns:a16="http://schemas.microsoft.com/office/drawing/2014/main" id="{BC235FA0-CF45-48D8-BC91-66A823909D6E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7" name="矩形 51">
                <a:extLst>
                  <a:ext uri="{FF2B5EF4-FFF2-40B4-BE49-F238E27FC236}">
                    <a16:creationId xmlns:a16="http://schemas.microsoft.com/office/drawing/2014/main" id="{46DEC451-F931-4975-9F71-A43A539E63EA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8" name="任意多边形: 形状 657">
                <a:extLst>
                  <a:ext uri="{FF2B5EF4-FFF2-40B4-BE49-F238E27FC236}">
                    <a16:creationId xmlns:a16="http://schemas.microsoft.com/office/drawing/2014/main" id="{48835DCD-C6A7-46AB-A58B-B1862B79464C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9" name="任意多边形: 形状 658">
                <a:extLst>
                  <a:ext uri="{FF2B5EF4-FFF2-40B4-BE49-F238E27FC236}">
                    <a16:creationId xmlns:a16="http://schemas.microsoft.com/office/drawing/2014/main" id="{111221EB-A0F9-4D4A-9F34-AA04C8C19857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0" name="任意多边形: 形状 659">
                <a:extLst>
                  <a:ext uri="{FF2B5EF4-FFF2-40B4-BE49-F238E27FC236}">
                    <a16:creationId xmlns:a16="http://schemas.microsoft.com/office/drawing/2014/main" id="{1763F29C-BB3A-4A5A-84BB-2026C822895F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61" name="任意多边形: 形状 660">
                <a:extLst>
                  <a:ext uri="{FF2B5EF4-FFF2-40B4-BE49-F238E27FC236}">
                    <a16:creationId xmlns:a16="http://schemas.microsoft.com/office/drawing/2014/main" id="{20EDA416-0742-41B8-A6B8-BA714C309DD7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85" name="组合 584">
              <a:extLst>
                <a:ext uri="{FF2B5EF4-FFF2-40B4-BE49-F238E27FC236}">
                  <a16:creationId xmlns:a16="http://schemas.microsoft.com/office/drawing/2014/main" id="{D25D0FB1-111C-4CF7-B20E-4E8F6270F98B}"/>
                </a:ext>
              </a:extLst>
            </p:cNvPr>
            <p:cNvGrpSpPr/>
            <p:nvPr/>
          </p:nvGrpSpPr>
          <p:grpSpPr>
            <a:xfrm rot="5400000">
              <a:off x="9212602" y="4717270"/>
              <a:ext cx="418592" cy="85658"/>
              <a:chOff x="2968411" y="695878"/>
              <a:chExt cx="5651333" cy="1156458"/>
            </a:xfrm>
          </p:grpSpPr>
          <p:sp>
            <p:nvSpPr>
              <p:cNvPr id="648" name="矩形 50">
                <a:extLst>
                  <a:ext uri="{FF2B5EF4-FFF2-40B4-BE49-F238E27FC236}">
                    <a16:creationId xmlns:a16="http://schemas.microsoft.com/office/drawing/2014/main" id="{AEFA6713-9B83-430A-AF05-7BA6544094E3}"/>
                  </a:ext>
                </a:extLst>
              </p:cNvPr>
              <p:cNvSpPr/>
              <p:nvPr/>
            </p:nvSpPr>
            <p:spPr>
              <a:xfrm>
                <a:off x="4576440" y="1006597"/>
                <a:ext cx="988056" cy="606640"/>
              </a:xfrm>
              <a:custGeom>
                <a:avLst/>
                <a:gdLst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41033"/>
                  <a:gd name="connsiteY0" fmla="*/ 0 h 606640"/>
                  <a:gd name="connsiteX1" fmla="*/ 941033 w 941033"/>
                  <a:gd name="connsiteY1" fmla="*/ 0 h 606640"/>
                  <a:gd name="connsiteX2" fmla="*/ 941033 w 941033"/>
                  <a:gd name="connsiteY2" fmla="*/ 606640 h 606640"/>
                  <a:gd name="connsiteX3" fmla="*/ 0 w 941033"/>
                  <a:gd name="connsiteY3" fmla="*/ 606640 h 606640"/>
                  <a:gd name="connsiteX4" fmla="*/ 0 w 941033"/>
                  <a:gd name="connsiteY4" fmla="*/ 0 h 606640"/>
                  <a:gd name="connsiteX0" fmla="*/ 0 w 973913"/>
                  <a:gd name="connsiteY0" fmla="*/ 0 h 606640"/>
                  <a:gd name="connsiteX1" fmla="*/ 941033 w 973913"/>
                  <a:gd name="connsiteY1" fmla="*/ 0 h 606640"/>
                  <a:gd name="connsiteX2" fmla="*/ 941033 w 973913"/>
                  <a:gd name="connsiteY2" fmla="*/ 606640 h 606640"/>
                  <a:gd name="connsiteX3" fmla="*/ 0 w 973913"/>
                  <a:gd name="connsiteY3" fmla="*/ 606640 h 606640"/>
                  <a:gd name="connsiteX4" fmla="*/ 0 w 973913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  <a:gd name="connsiteX0" fmla="*/ 0 w 988056"/>
                  <a:gd name="connsiteY0" fmla="*/ 0 h 606640"/>
                  <a:gd name="connsiteX1" fmla="*/ 941033 w 988056"/>
                  <a:gd name="connsiteY1" fmla="*/ 0 h 606640"/>
                  <a:gd name="connsiteX2" fmla="*/ 941033 w 988056"/>
                  <a:gd name="connsiteY2" fmla="*/ 606640 h 606640"/>
                  <a:gd name="connsiteX3" fmla="*/ 0 w 988056"/>
                  <a:gd name="connsiteY3" fmla="*/ 606640 h 606640"/>
                  <a:gd name="connsiteX4" fmla="*/ 0 w 988056"/>
                  <a:gd name="connsiteY4" fmla="*/ 0 h 60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056" h="606640">
                    <a:moveTo>
                      <a:pt x="0" y="0"/>
                    </a:moveTo>
                    <a:lnTo>
                      <a:pt x="941033" y="0"/>
                    </a:lnTo>
                    <a:cubicBezTo>
                      <a:pt x="1015014" y="199254"/>
                      <a:pt x="991340" y="389631"/>
                      <a:pt x="941033" y="606640"/>
                    </a:cubicBezTo>
                    <a:lnTo>
                      <a:pt x="0" y="606640"/>
                    </a:lnTo>
                    <a:cubicBezTo>
                      <a:pt x="52799" y="400416"/>
                      <a:pt x="59768" y="202213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9" name="矩形 51">
                <a:extLst>
                  <a:ext uri="{FF2B5EF4-FFF2-40B4-BE49-F238E27FC236}">
                    <a16:creationId xmlns:a16="http://schemas.microsoft.com/office/drawing/2014/main" id="{70D7E295-23E6-4CE9-BB12-38E6B3E094A5}"/>
                  </a:ext>
                </a:extLst>
              </p:cNvPr>
              <p:cNvSpPr/>
              <p:nvPr/>
            </p:nvSpPr>
            <p:spPr>
              <a:xfrm>
                <a:off x="3957549" y="1053944"/>
                <a:ext cx="579628" cy="520824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73033"/>
                  <a:gd name="connsiteY0" fmla="*/ 0 h 520824"/>
                  <a:gd name="connsiteX1" fmla="*/ 543016 w 573033"/>
                  <a:gd name="connsiteY1" fmla="*/ 0 h 520824"/>
                  <a:gd name="connsiteX2" fmla="*/ 543016 w 573033"/>
                  <a:gd name="connsiteY2" fmla="*/ 520824 h 520824"/>
                  <a:gd name="connsiteX3" fmla="*/ 0 w 573033"/>
                  <a:gd name="connsiteY3" fmla="*/ 520824 h 520824"/>
                  <a:gd name="connsiteX4" fmla="*/ 0 w 573033"/>
                  <a:gd name="connsiteY4" fmla="*/ 0 h 520824"/>
                  <a:gd name="connsiteX0" fmla="*/ 0 w 579628"/>
                  <a:gd name="connsiteY0" fmla="*/ 0 h 520824"/>
                  <a:gd name="connsiteX1" fmla="*/ 543016 w 579628"/>
                  <a:gd name="connsiteY1" fmla="*/ 0 h 520824"/>
                  <a:gd name="connsiteX2" fmla="*/ 543016 w 579628"/>
                  <a:gd name="connsiteY2" fmla="*/ 520824 h 520824"/>
                  <a:gd name="connsiteX3" fmla="*/ 0 w 579628"/>
                  <a:gd name="connsiteY3" fmla="*/ 520824 h 520824"/>
                  <a:gd name="connsiteX4" fmla="*/ 0 w 579628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628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596671" y="173608"/>
                      <a:pt x="586742" y="344257"/>
                      <a:pt x="543016" y="520824"/>
                    </a:cubicBezTo>
                    <a:lnTo>
                      <a:pt x="0" y="520824"/>
                    </a:lnTo>
                    <a:cubicBezTo>
                      <a:pt x="41429" y="350175"/>
                      <a:pt x="53266" y="173608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0" name="矩形 51">
                <a:extLst>
                  <a:ext uri="{FF2B5EF4-FFF2-40B4-BE49-F238E27FC236}">
                    <a16:creationId xmlns:a16="http://schemas.microsoft.com/office/drawing/2014/main" id="{51B955A5-8822-4415-BC0B-AF21E906E9FA}"/>
                  </a:ext>
                </a:extLst>
              </p:cNvPr>
              <p:cNvSpPr/>
              <p:nvPr/>
            </p:nvSpPr>
            <p:spPr>
              <a:xfrm>
                <a:off x="3723628" y="1104250"/>
                <a:ext cx="194940" cy="442449"/>
              </a:xfrm>
              <a:custGeom>
                <a:avLst/>
                <a:gdLst>
                  <a:gd name="connsiteX0" fmla="*/ 0 w 543016"/>
                  <a:gd name="connsiteY0" fmla="*/ 0 h 520824"/>
                  <a:gd name="connsiteX1" fmla="*/ 543016 w 543016"/>
                  <a:gd name="connsiteY1" fmla="*/ 0 h 520824"/>
                  <a:gd name="connsiteX2" fmla="*/ 543016 w 543016"/>
                  <a:gd name="connsiteY2" fmla="*/ 520824 h 520824"/>
                  <a:gd name="connsiteX3" fmla="*/ 0 w 543016"/>
                  <a:gd name="connsiteY3" fmla="*/ 520824 h 520824"/>
                  <a:gd name="connsiteX4" fmla="*/ 0 w 543016"/>
                  <a:gd name="connsiteY4" fmla="*/ 0 h 520824"/>
                  <a:gd name="connsiteX0" fmla="*/ 0 w 553537"/>
                  <a:gd name="connsiteY0" fmla="*/ 0 h 520824"/>
                  <a:gd name="connsiteX1" fmla="*/ 543016 w 553537"/>
                  <a:gd name="connsiteY1" fmla="*/ 0 h 520824"/>
                  <a:gd name="connsiteX2" fmla="*/ 543016 w 553537"/>
                  <a:gd name="connsiteY2" fmla="*/ 520824 h 520824"/>
                  <a:gd name="connsiteX3" fmla="*/ 0 w 553537"/>
                  <a:gd name="connsiteY3" fmla="*/ 520824 h 520824"/>
                  <a:gd name="connsiteX4" fmla="*/ 0 w 553537"/>
                  <a:gd name="connsiteY4" fmla="*/ 0 h 520824"/>
                  <a:gd name="connsiteX0" fmla="*/ 0 w 563052"/>
                  <a:gd name="connsiteY0" fmla="*/ 0 h 520824"/>
                  <a:gd name="connsiteX1" fmla="*/ 543016 w 563052"/>
                  <a:gd name="connsiteY1" fmla="*/ 0 h 520824"/>
                  <a:gd name="connsiteX2" fmla="*/ 543016 w 563052"/>
                  <a:gd name="connsiteY2" fmla="*/ 520824 h 520824"/>
                  <a:gd name="connsiteX3" fmla="*/ 0 w 563052"/>
                  <a:gd name="connsiteY3" fmla="*/ 520824 h 520824"/>
                  <a:gd name="connsiteX4" fmla="*/ 0 w 563052"/>
                  <a:gd name="connsiteY4" fmla="*/ 0 h 520824"/>
                  <a:gd name="connsiteX0" fmla="*/ 0 w 586462"/>
                  <a:gd name="connsiteY0" fmla="*/ 0 h 520824"/>
                  <a:gd name="connsiteX1" fmla="*/ 543016 w 586462"/>
                  <a:gd name="connsiteY1" fmla="*/ 0 h 520824"/>
                  <a:gd name="connsiteX2" fmla="*/ 543016 w 586462"/>
                  <a:gd name="connsiteY2" fmla="*/ 520824 h 520824"/>
                  <a:gd name="connsiteX3" fmla="*/ 0 w 586462"/>
                  <a:gd name="connsiteY3" fmla="*/ 520824 h 520824"/>
                  <a:gd name="connsiteX4" fmla="*/ 0 w 586462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  <a:gd name="connsiteX0" fmla="*/ 0 w 604289"/>
                  <a:gd name="connsiteY0" fmla="*/ 0 h 520824"/>
                  <a:gd name="connsiteX1" fmla="*/ 543016 w 604289"/>
                  <a:gd name="connsiteY1" fmla="*/ 0 h 520824"/>
                  <a:gd name="connsiteX2" fmla="*/ 543016 w 604289"/>
                  <a:gd name="connsiteY2" fmla="*/ 520824 h 520824"/>
                  <a:gd name="connsiteX3" fmla="*/ 0 w 604289"/>
                  <a:gd name="connsiteY3" fmla="*/ 520824 h 520824"/>
                  <a:gd name="connsiteX4" fmla="*/ 0 w 604289"/>
                  <a:gd name="connsiteY4" fmla="*/ 0 h 52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289" h="520824">
                    <a:moveTo>
                      <a:pt x="0" y="0"/>
                    </a:moveTo>
                    <a:lnTo>
                      <a:pt x="543016" y="0"/>
                    </a:lnTo>
                    <a:cubicBezTo>
                      <a:pt x="627647" y="173608"/>
                      <a:pt x="621729" y="344257"/>
                      <a:pt x="543016" y="520824"/>
                    </a:cubicBezTo>
                    <a:lnTo>
                      <a:pt x="0" y="520824"/>
                    </a:lnTo>
                    <a:cubicBezTo>
                      <a:pt x="73386" y="347216"/>
                      <a:pt x="64214" y="177091"/>
                      <a:pt x="0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1" name="任意多边形: 形状 650">
                <a:extLst>
                  <a:ext uri="{FF2B5EF4-FFF2-40B4-BE49-F238E27FC236}">
                    <a16:creationId xmlns:a16="http://schemas.microsoft.com/office/drawing/2014/main" id="{AE44492F-02DE-46D2-88D9-BC44E057A8D6}"/>
                  </a:ext>
                </a:extLst>
              </p:cNvPr>
              <p:cNvSpPr/>
              <p:nvPr/>
            </p:nvSpPr>
            <p:spPr>
              <a:xfrm>
                <a:off x="2968411" y="1098332"/>
                <a:ext cx="752257" cy="443884"/>
              </a:xfrm>
              <a:custGeom>
                <a:avLst/>
                <a:gdLst>
                  <a:gd name="connsiteX0" fmla="*/ 757561 w 757561"/>
                  <a:gd name="connsiteY0" fmla="*/ 0 h 577049"/>
                  <a:gd name="connsiteX1" fmla="*/ 716132 w 757561"/>
                  <a:gd name="connsiteY1" fmla="*/ 53266 h 577049"/>
                  <a:gd name="connsiteX2" fmla="*/ 171635 w 757561"/>
                  <a:gd name="connsiteY2" fmla="*/ 14797 h 577049"/>
                  <a:gd name="connsiteX3" fmla="*/ 5919 w 757561"/>
                  <a:gd name="connsiteY3" fmla="*/ 183472 h 577049"/>
                  <a:gd name="connsiteX4" fmla="*/ 0 w 757561"/>
                  <a:gd name="connsiteY4" fmla="*/ 414292 h 577049"/>
                  <a:gd name="connsiteX5" fmla="*/ 142043 w 757561"/>
                  <a:gd name="connsiteY5" fmla="*/ 577049 h 577049"/>
                  <a:gd name="connsiteX6" fmla="*/ 722051 w 757561"/>
                  <a:gd name="connsiteY6" fmla="*/ 408373 h 577049"/>
                  <a:gd name="connsiteX7" fmla="*/ 754602 w 757561"/>
                  <a:gd name="connsiteY7" fmla="*/ 443884 h 577049"/>
                  <a:gd name="connsiteX0" fmla="*/ 757561 w 757561"/>
                  <a:gd name="connsiteY0" fmla="*/ 0 h 500109"/>
                  <a:gd name="connsiteX1" fmla="*/ 716132 w 757561"/>
                  <a:gd name="connsiteY1" fmla="*/ 53266 h 500109"/>
                  <a:gd name="connsiteX2" fmla="*/ 171635 w 757561"/>
                  <a:gd name="connsiteY2" fmla="*/ 14797 h 500109"/>
                  <a:gd name="connsiteX3" fmla="*/ 5919 w 757561"/>
                  <a:gd name="connsiteY3" fmla="*/ 183472 h 500109"/>
                  <a:gd name="connsiteX4" fmla="*/ 0 w 757561"/>
                  <a:gd name="connsiteY4" fmla="*/ 414292 h 500109"/>
                  <a:gd name="connsiteX5" fmla="*/ 180513 w 757561"/>
                  <a:gd name="connsiteY5" fmla="*/ 500109 h 500109"/>
                  <a:gd name="connsiteX6" fmla="*/ 722051 w 757561"/>
                  <a:gd name="connsiteY6" fmla="*/ 408373 h 500109"/>
                  <a:gd name="connsiteX7" fmla="*/ 754602 w 757561"/>
                  <a:gd name="connsiteY7" fmla="*/ 443884 h 500109"/>
                  <a:gd name="connsiteX0" fmla="*/ 751642 w 751642"/>
                  <a:gd name="connsiteY0" fmla="*/ 0 h 500109"/>
                  <a:gd name="connsiteX1" fmla="*/ 710213 w 751642"/>
                  <a:gd name="connsiteY1" fmla="*/ 53266 h 500109"/>
                  <a:gd name="connsiteX2" fmla="*/ 165716 w 751642"/>
                  <a:gd name="connsiteY2" fmla="*/ 14797 h 500109"/>
                  <a:gd name="connsiteX3" fmla="*/ 0 w 751642"/>
                  <a:gd name="connsiteY3" fmla="*/ 183472 h 500109"/>
                  <a:gd name="connsiteX4" fmla="*/ 5918 w 751642"/>
                  <a:gd name="connsiteY4" fmla="*/ 363985 h 500109"/>
                  <a:gd name="connsiteX5" fmla="*/ 174594 w 751642"/>
                  <a:gd name="connsiteY5" fmla="*/ 500109 h 500109"/>
                  <a:gd name="connsiteX6" fmla="*/ 716132 w 751642"/>
                  <a:gd name="connsiteY6" fmla="*/ 408373 h 500109"/>
                  <a:gd name="connsiteX7" fmla="*/ 748683 w 751642"/>
                  <a:gd name="connsiteY7" fmla="*/ 443884 h 500109"/>
                  <a:gd name="connsiteX0" fmla="*/ 751642 w 751642"/>
                  <a:gd name="connsiteY0" fmla="*/ 0 h 485313"/>
                  <a:gd name="connsiteX1" fmla="*/ 710213 w 751642"/>
                  <a:gd name="connsiteY1" fmla="*/ 53266 h 485313"/>
                  <a:gd name="connsiteX2" fmla="*/ 165716 w 751642"/>
                  <a:gd name="connsiteY2" fmla="*/ 14797 h 485313"/>
                  <a:gd name="connsiteX3" fmla="*/ 0 w 751642"/>
                  <a:gd name="connsiteY3" fmla="*/ 183472 h 485313"/>
                  <a:gd name="connsiteX4" fmla="*/ 5918 w 751642"/>
                  <a:gd name="connsiteY4" fmla="*/ 363985 h 485313"/>
                  <a:gd name="connsiteX5" fmla="*/ 159798 w 751642"/>
                  <a:gd name="connsiteY5" fmla="*/ 485313 h 485313"/>
                  <a:gd name="connsiteX6" fmla="*/ 716132 w 751642"/>
                  <a:gd name="connsiteY6" fmla="*/ 408373 h 485313"/>
                  <a:gd name="connsiteX7" fmla="*/ 748683 w 751642"/>
                  <a:gd name="connsiteY7" fmla="*/ 443884 h 485313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65716 w 751642"/>
                  <a:gd name="connsiteY2" fmla="*/ 14797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76435"/>
                  <a:gd name="connsiteX1" fmla="*/ 710213 w 751642"/>
                  <a:gd name="connsiteY1" fmla="*/ 53266 h 476435"/>
                  <a:gd name="connsiteX2" fmla="*/ 180512 w 751642"/>
                  <a:gd name="connsiteY2" fmla="*/ 23675 h 476435"/>
                  <a:gd name="connsiteX3" fmla="*/ 0 w 751642"/>
                  <a:gd name="connsiteY3" fmla="*/ 183472 h 476435"/>
                  <a:gd name="connsiteX4" fmla="*/ 5918 w 751642"/>
                  <a:gd name="connsiteY4" fmla="*/ 363985 h 476435"/>
                  <a:gd name="connsiteX5" fmla="*/ 177553 w 751642"/>
                  <a:gd name="connsiteY5" fmla="*/ 476435 h 476435"/>
                  <a:gd name="connsiteX6" fmla="*/ 716132 w 751642"/>
                  <a:gd name="connsiteY6" fmla="*/ 408373 h 476435"/>
                  <a:gd name="connsiteX7" fmla="*/ 748683 w 751642"/>
                  <a:gd name="connsiteY7" fmla="*/ 443884 h 476435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5918 w 751642"/>
                  <a:gd name="connsiteY4" fmla="*/ 36398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60521 w 760521"/>
                  <a:gd name="connsiteY0" fmla="*/ 0 h 458680"/>
                  <a:gd name="connsiteX1" fmla="*/ 719092 w 760521"/>
                  <a:gd name="connsiteY1" fmla="*/ 53266 h 458680"/>
                  <a:gd name="connsiteX2" fmla="*/ 189391 w 760521"/>
                  <a:gd name="connsiteY2" fmla="*/ 23675 h 458680"/>
                  <a:gd name="connsiteX3" fmla="*/ 8879 w 760521"/>
                  <a:gd name="connsiteY3" fmla="*/ 183472 h 458680"/>
                  <a:gd name="connsiteX4" fmla="*/ 0 w 760521"/>
                  <a:gd name="connsiteY4" fmla="*/ 361025 h 458680"/>
                  <a:gd name="connsiteX5" fmla="*/ 189392 w 760521"/>
                  <a:gd name="connsiteY5" fmla="*/ 458680 h 458680"/>
                  <a:gd name="connsiteX6" fmla="*/ 725011 w 760521"/>
                  <a:gd name="connsiteY6" fmla="*/ 408373 h 458680"/>
                  <a:gd name="connsiteX7" fmla="*/ 757562 w 760521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80513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180512 w 751642"/>
                  <a:gd name="connsiteY2" fmla="*/ 23675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2958 w 751642"/>
                  <a:gd name="connsiteY4" fmla="*/ 361025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58680"/>
                  <a:gd name="connsiteX1" fmla="*/ 710213 w 751642"/>
                  <a:gd name="connsiteY1" fmla="*/ 53266 h 458680"/>
                  <a:gd name="connsiteX2" fmla="*/ 201227 w 751642"/>
                  <a:gd name="connsiteY2" fmla="*/ 29594 h 458680"/>
                  <a:gd name="connsiteX3" fmla="*/ 0 w 751642"/>
                  <a:gd name="connsiteY3" fmla="*/ 183472 h 458680"/>
                  <a:gd name="connsiteX4" fmla="*/ 5917 w 751642"/>
                  <a:gd name="connsiteY4" fmla="*/ 346229 h 458680"/>
                  <a:gd name="connsiteX5" fmla="*/ 195309 w 751642"/>
                  <a:gd name="connsiteY5" fmla="*/ 458680 h 458680"/>
                  <a:gd name="connsiteX6" fmla="*/ 716132 w 751642"/>
                  <a:gd name="connsiteY6" fmla="*/ 408373 h 458680"/>
                  <a:gd name="connsiteX7" fmla="*/ 748683 w 751642"/>
                  <a:gd name="connsiteY7" fmla="*/ 443884 h 458680"/>
                  <a:gd name="connsiteX0" fmla="*/ 751642 w 751642"/>
                  <a:gd name="connsiteY0" fmla="*/ 0 h 443884"/>
                  <a:gd name="connsiteX1" fmla="*/ 710213 w 751642"/>
                  <a:gd name="connsiteY1" fmla="*/ 53266 h 443884"/>
                  <a:gd name="connsiteX2" fmla="*/ 201227 w 751642"/>
                  <a:gd name="connsiteY2" fmla="*/ 29594 h 443884"/>
                  <a:gd name="connsiteX3" fmla="*/ 0 w 751642"/>
                  <a:gd name="connsiteY3" fmla="*/ 183472 h 443884"/>
                  <a:gd name="connsiteX4" fmla="*/ 5917 w 751642"/>
                  <a:gd name="connsiteY4" fmla="*/ 346229 h 443884"/>
                  <a:gd name="connsiteX5" fmla="*/ 192043 w 751642"/>
                  <a:gd name="connsiteY5" fmla="*/ 442351 h 443884"/>
                  <a:gd name="connsiteX6" fmla="*/ 716132 w 751642"/>
                  <a:gd name="connsiteY6" fmla="*/ 408373 h 443884"/>
                  <a:gd name="connsiteX7" fmla="*/ 748683 w 751642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92658 w 752257"/>
                  <a:gd name="connsiteY5" fmla="*/ 442351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82861 w 752257"/>
                  <a:gd name="connsiteY5" fmla="*/ 409694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201842 w 752257"/>
                  <a:gd name="connsiteY2" fmla="*/ 29594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16747 w 752257"/>
                  <a:gd name="connsiteY6" fmla="*/ 40837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53266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83472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26635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  <a:gd name="connsiteX0" fmla="*/ 752257 w 752257"/>
                  <a:gd name="connsiteY0" fmla="*/ 0 h 443884"/>
                  <a:gd name="connsiteX1" fmla="*/ 710828 w 752257"/>
                  <a:gd name="connsiteY1" fmla="*/ 72861 h 443884"/>
                  <a:gd name="connsiteX2" fmla="*/ 195310 w 752257"/>
                  <a:gd name="connsiteY2" fmla="*/ 19797 h 443884"/>
                  <a:gd name="connsiteX3" fmla="*/ 615 w 752257"/>
                  <a:gd name="connsiteY3" fmla="*/ 154081 h 443884"/>
                  <a:gd name="connsiteX4" fmla="*/ 0 w 752257"/>
                  <a:gd name="connsiteY4" fmla="*/ 313572 h 443884"/>
                  <a:gd name="connsiteX5" fmla="*/ 176330 w 752257"/>
                  <a:gd name="connsiteY5" fmla="*/ 422757 h 443884"/>
                  <a:gd name="connsiteX6" fmla="*/ 720013 w 752257"/>
                  <a:gd name="connsiteY6" fmla="*/ 385513 h 443884"/>
                  <a:gd name="connsiteX7" fmla="*/ 749298 w 752257"/>
                  <a:gd name="connsiteY7" fmla="*/ 443884 h 4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257" h="443884">
                    <a:moveTo>
                      <a:pt x="752257" y="0"/>
                    </a:moveTo>
                    <a:lnTo>
                      <a:pt x="710828" y="72861"/>
                    </a:lnTo>
                    <a:lnTo>
                      <a:pt x="195310" y="19797"/>
                    </a:lnTo>
                    <a:lnTo>
                      <a:pt x="615" y="154081"/>
                    </a:lnTo>
                    <a:lnTo>
                      <a:pt x="0" y="313572"/>
                    </a:lnTo>
                    <a:lnTo>
                      <a:pt x="176330" y="422757"/>
                    </a:lnTo>
                    <a:lnTo>
                      <a:pt x="720013" y="385513"/>
                    </a:lnTo>
                    <a:lnTo>
                      <a:pt x="749298" y="443884"/>
                    </a:ln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2" name="任意多边形: 形状 651">
                <a:extLst>
                  <a:ext uri="{FF2B5EF4-FFF2-40B4-BE49-F238E27FC236}">
                    <a16:creationId xmlns:a16="http://schemas.microsoft.com/office/drawing/2014/main" id="{91618427-F4B0-40F3-989D-E521F54FD02C}"/>
                  </a:ext>
                </a:extLst>
              </p:cNvPr>
              <p:cNvSpPr/>
              <p:nvPr/>
            </p:nvSpPr>
            <p:spPr>
              <a:xfrm>
                <a:off x="5511554" y="695878"/>
                <a:ext cx="3108190" cy="1156458"/>
              </a:xfrm>
              <a:custGeom>
                <a:avLst/>
                <a:gdLst>
                  <a:gd name="connsiteX0" fmla="*/ 0 w 3083511"/>
                  <a:gd name="connsiteY0" fmla="*/ 340310 h 1204404"/>
                  <a:gd name="connsiteX1" fmla="*/ 14797 w 3083511"/>
                  <a:gd name="connsiteY1" fmla="*/ 159798 h 1204404"/>
                  <a:gd name="connsiteX2" fmla="*/ 390618 w 3083511"/>
                  <a:gd name="connsiteY2" fmla="*/ 139083 h 1204404"/>
                  <a:gd name="connsiteX3" fmla="*/ 429088 w 3083511"/>
                  <a:gd name="connsiteY3" fmla="*/ 44388 h 1204404"/>
                  <a:gd name="connsiteX4" fmla="*/ 2512381 w 3083511"/>
                  <a:gd name="connsiteY4" fmla="*/ 0 h 1204404"/>
                  <a:gd name="connsiteX5" fmla="*/ 2601158 w 3083511"/>
                  <a:gd name="connsiteY5" fmla="*/ 127246 h 1204404"/>
                  <a:gd name="connsiteX6" fmla="*/ 3062797 w 3083511"/>
                  <a:gd name="connsiteY6" fmla="*/ 115409 h 1204404"/>
                  <a:gd name="connsiteX7" fmla="*/ 3083511 w 3083511"/>
                  <a:gd name="connsiteY7" fmla="*/ 852256 h 1204404"/>
                  <a:gd name="connsiteX8" fmla="*/ 2648505 w 3083511"/>
                  <a:gd name="connsiteY8" fmla="*/ 875930 h 1204404"/>
                  <a:gd name="connsiteX9" fmla="*/ 2621872 w 3083511"/>
                  <a:gd name="connsiteY9" fmla="*/ 1012054 h 1204404"/>
                  <a:gd name="connsiteX10" fmla="*/ 508987 w 3083511"/>
                  <a:gd name="connsiteY10" fmla="*/ 1204404 h 1204404"/>
                  <a:gd name="connsiteX11" fmla="*/ 414292 w 3083511"/>
                  <a:gd name="connsiteY11" fmla="*/ 1127464 h 1204404"/>
                  <a:gd name="connsiteX12" fmla="*/ 378781 w 3083511"/>
                  <a:gd name="connsiteY12" fmla="*/ 1127464 h 1204404"/>
                  <a:gd name="connsiteX13" fmla="*/ 79899 w 3083511"/>
                  <a:gd name="connsiteY13" fmla="*/ 1118586 h 1204404"/>
                  <a:gd name="connsiteX14" fmla="*/ 8878 w 3083511"/>
                  <a:gd name="connsiteY14" fmla="*/ 970625 h 1204404"/>
                  <a:gd name="connsiteX0" fmla="*/ 0 w 3083511"/>
                  <a:gd name="connsiteY0" fmla="*/ 340310 h 1215078"/>
                  <a:gd name="connsiteX1" fmla="*/ 14797 w 3083511"/>
                  <a:gd name="connsiteY1" fmla="*/ 159798 h 1215078"/>
                  <a:gd name="connsiteX2" fmla="*/ 390618 w 3083511"/>
                  <a:gd name="connsiteY2" fmla="*/ 139083 h 1215078"/>
                  <a:gd name="connsiteX3" fmla="*/ 429088 w 3083511"/>
                  <a:gd name="connsiteY3" fmla="*/ 44388 h 1215078"/>
                  <a:gd name="connsiteX4" fmla="*/ 2512381 w 3083511"/>
                  <a:gd name="connsiteY4" fmla="*/ 0 h 1215078"/>
                  <a:gd name="connsiteX5" fmla="*/ 2601158 w 3083511"/>
                  <a:gd name="connsiteY5" fmla="*/ 127246 h 1215078"/>
                  <a:gd name="connsiteX6" fmla="*/ 3062797 w 3083511"/>
                  <a:gd name="connsiteY6" fmla="*/ 115409 h 1215078"/>
                  <a:gd name="connsiteX7" fmla="*/ 3083511 w 3083511"/>
                  <a:gd name="connsiteY7" fmla="*/ 852256 h 1215078"/>
                  <a:gd name="connsiteX8" fmla="*/ 2648505 w 3083511"/>
                  <a:gd name="connsiteY8" fmla="*/ 875930 h 1215078"/>
                  <a:gd name="connsiteX9" fmla="*/ 2621872 w 3083511"/>
                  <a:gd name="connsiteY9" fmla="*/ 1012054 h 1215078"/>
                  <a:gd name="connsiteX10" fmla="*/ 487640 w 3083511"/>
                  <a:gd name="connsiteY10" fmla="*/ 1215078 h 1215078"/>
                  <a:gd name="connsiteX11" fmla="*/ 414292 w 3083511"/>
                  <a:gd name="connsiteY11" fmla="*/ 1127464 h 1215078"/>
                  <a:gd name="connsiteX12" fmla="*/ 378781 w 3083511"/>
                  <a:gd name="connsiteY12" fmla="*/ 1127464 h 1215078"/>
                  <a:gd name="connsiteX13" fmla="*/ 79899 w 3083511"/>
                  <a:gd name="connsiteY13" fmla="*/ 1118586 h 1215078"/>
                  <a:gd name="connsiteX14" fmla="*/ 8878 w 3083511"/>
                  <a:gd name="connsiteY14" fmla="*/ 970625 h 1215078"/>
                  <a:gd name="connsiteX0" fmla="*/ 0 w 3083511"/>
                  <a:gd name="connsiteY0" fmla="*/ 340310 h 1200846"/>
                  <a:gd name="connsiteX1" fmla="*/ 14797 w 3083511"/>
                  <a:gd name="connsiteY1" fmla="*/ 159798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79899 w 3083511"/>
                  <a:gd name="connsiteY13" fmla="*/ 1118586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378781 w 3083511"/>
                  <a:gd name="connsiteY12" fmla="*/ 1127464 h 1200846"/>
                  <a:gd name="connsiteX13" fmla="*/ 65667 w 3083511"/>
                  <a:gd name="connsiteY13" fmla="*/ 1104355 h 1200846"/>
                  <a:gd name="connsiteX14" fmla="*/ 8878 w 3083511"/>
                  <a:gd name="connsiteY14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127246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2797 w 3083511"/>
                  <a:gd name="connsiteY6" fmla="*/ 115409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340310 h 1200846"/>
                  <a:gd name="connsiteX1" fmla="*/ 64608 w 3083511"/>
                  <a:gd name="connsiteY1" fmla="*/ 163356 h 1200846"/>
                  <a:gd name="connsiteX2" fmla="*/ 390618 w 3083511"/>
                  <a:gd name="connsiteY2" fmla="*/ 139083 h 1200846"/>
                  <a:gd name="connsiteX3" fmla="*/ 429088 w 3083511"/>
                  <a:gd name="connsiteY3" fmla="*/ 44388 h 1200846"/>
                  <a:gd name="connsiteX4" fmla="*/ 2512381 w 3083511"/>
                  <a:gd name="connsiteY4" fmla="*/ 0 h 1200846"/>
                  <a:gd name="connsiteX5" fmla="*/ 2601158 w 3083511"/>
                  <a:gd name="connsiteY5" fmla="*/ 209079 h 1200846"/>
                  <a:gd name="connsiteX6" fmla="*/ 3069913 w 3083511"/>
                  <a:gd name="connsiteY6" fmla="*/ 232822 h 1200846"/>
                  <a:gd name="connsiteX7" fmla="*/ 3083511 w 3083511"/>
                  <a:gd name="connsiteY7" fmla="*/ 852256 h 1200846"/>
                  <a:gd name="connsiteX8" fmla="*/ 2648505 w 3083511"/>
                  <a:gd name="connsiteY8" fmla="*/ 875930 h 1200846"/>
                  <a:gd name="connsiteX9" fmla="*/ 2621872 w 3083511"/>
                  <a:gd name="connsiteY9" fmla="*/ 1012054 h 1200846"/>
                  <a:gd name="connsiteX10" fmla="*/ 452060 w 3083511"/>
                  <a:gd name="connsiteY10" fmla="*/ 1200846 h 1200846"/>
                  <a:gd name="connsiteX11" fmla="*/ 414292 w 3083511"/>
                  <a:gd name="connsiteY11" fmla="*/ 1127464 h 1200846"/>
                  <a:gd name="connsiteX12" fmla="*/ 65667 w 3083511"/>
                  <a:gd name="connsiteY12" fmla="*/ 1104355 h 1200846"/>
                  <a:gd name="connsiteX13" fmla="*/ 8878 w 3083511"/>
                  <a:gd name="connsiteY13" fmla="*/ 970625 h 1200846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33729 w 3083511"/>
                  <a:gd name="connsiteY4" fmla="*/ 5423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6766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621872 w 3083511"/>
                  <a:gd name="connsiteY9" fmla="*/ 999688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31542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07868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9913 w 3083511"/>
                  <a:gd name="connsiteY6" fmla="*/ 188434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01158 w 3083511"/>
                  <a:gd name="connsiteY5" fmla="*/ 164691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89850 w 3083511"/>
                  <a:gd name="connsiteY9" fmla="*/ 1010362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48505 w 3083511"/>
                  <a:gd name="connsiteY8" fmla="*/ 856448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13340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1832 w 3083511"/>
                  <a:gd name="connsiteY5" fmla="*/ 196713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55077 w 3083511"/>
                  <a:gd name="connsiteY4" fmla="*/ 19655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76425 w 3083511"/>
                  <a:gd name="connsiteY4" fmla="*/ 62351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21036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57828 w 3083511"/>
                  <a:gd name="connsiteY9" fmla="*/ 1060173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62193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083511"/>
                  <a:gd name="connsiteY0" fmla="*/ 295922 h 1156458"/>
                  <a:gd name="connsiteX1" fmla="*/ 64608 w 3083511"/>
                  <a:gd name="connsiteY1" fmla="*/ 118968 h 1156458"/>
                  <a:gd name="connsiteX2" fmla="*/ 390618 w 3083511"/>
                  <a:gd name="connsiteY2" fmla="*/ 94695 h 1156458"/>
                  <a:gd name="connsiteX3" fmla="*/ 429088 w 3083511"/>
                  <a:gd name="connsiteY3" fmla="*/ 0 h 1156458"/>
                  <a:gd name="connsiteX4" fmla="*/ 2592075 w 3083511"/>
                  <a:gd name="connsiteY4" fmla="*/ 51677 h 1156458"/>
                  <a:gd name="connsiteX5" fmla="*/ 2618948 w 3083511"/>
                  <a:gd name="connsiteY5" fmla="*/ 282105 h 1156458"/>
                  <a:gd name="connsiteX6" fmla="*/ 3066355 w 3083511"/>
                  <a:gd name="connsiteY6" fmla="*/ 288058 h 1156458"/>
                  <a:gd name="connsiteX7" fmla="*/ 3083511 w 3083511"/>
                  <a:gd name="connsiteY7" fmla="*/ 836332 h 1156458"/>
                  <a:gd name="connsiteX8" fmla="*/ 2616484 w 3083511"/>
                  <a:gd name="connsiteY8" fmla="*/ 860006 h 1156458"/>
                  <a:gd name="connsiteX9" fmla="*/ 2593687 w 3083511"/>
                  <a:gd name="connsiteY9" fmla="*/ 1107985 h 1156458"/>
                  <a:gd name="connsiteX10" fmla="*/ 452060 w 3083511"/>
                  <a:gd name="connsiteY10" fmla="*/ 1156458 h 1156458"/>
                  <a:gd name="connsiteX11" fmla="*/ 414292 w 3083511"/>
                  <a:gd name="connsiteY11" fmla="*/ 1083076 h 1156458"/>
                  <a:gd name="connsiteX12" fmla="*/ 65667 w 3083511"/>
                  <a:gd name="connsiteY12" fmla="*/ 1059967 h 1156458"/>
                  <a:gd name="connsiteX13" fmla="*/ 8878 w 3083511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083511 w 3108190"/>
                  <a:gd name="connsiteY7" fmla="*/ 836332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6484 w 3108190"/>
                  <a:gd name="connsiteY8" fmla="*/ 86000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42309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  <a:gd name="connsiteX0" fmla="*/ 0 w 3108190"/>
                  <a:gd name="connsiteY0" fmla="*/ 295922 h 1156458"/>
                  <a:gd name="connsiteX1" fmla="*/ 64608 w 3108190"/>
                  <a:gd name="connsiteY1" fmla="*/ 118968 h 1156458"/>
                  <a:gd name="connsiteX2" fmla="*/ 390618 w 3108190"/>
                  <a:gd name="connsiteY2" fmla="*/ 94695 h 1156458"/>
                  <a:gd name="connsiteX3" fmla="*/ 429088 w 3108190"/>
                  <a:gd name="connsiteY3" fmla="*/ 0 h 1156458"/>
                  <a:gd name="connsiteX4" fmla="*/ 2592075 w 3108190"/>
                  <a:gd name="connsiteY4" fmla="*/ 51677 h 1156458"/>
                  <a:gd name="connsiteX5" fmla="*/ 2618948 w 3108190"/>
                  <a:gd name="connsiteY5" fmla="*/ 282105 h 1156458"/>
                  <a:gd name="connsiteX6" fmla="*/ 3108190 w 3108190"/>
                  <a:gd name="connsiteY6" fmla="*/ 294035 h 1156458"/>
                  <a:gd name="connsiteX7" fmla="*/ 3107417 w 3108190"/>
                  <a:gd name="connsiteY7" fmla="*/ 872192 h 1156458"/>
                  <a:gd name="connsiteX8" fmla="*/ 2610508 w 3108190"/>
                  <a:gd name="connsiteY8" fmla="*/ 877936 h 1156458"/>
                  <a:gd name="connsiteX9" fmla="*/ 2593687 w 3108190"/>
                  <a:gd name="connsiteY9" fmla="*/ 1107985 h 1156458"/>
                  <a:gd name="connsiteX10" fmla="*/ 452060 w 3108190"/>
                  <a:gd name="connsiteY10" fmla="*/ 1156458 h 1156458"/>
                  <a:gd name="connsiteX11" fmla="*/ 414292 w 3108190"/>
                  <a:gd name="connsiteY11" fmla="*/ 1083076 h 1156458"/>
                  <a:gd name="connsiteX12" fmla="*/ 65667 w 3108190"/>
                  <a:gd name="connsiteY12" fmla="*/ 1059967 h 1156458"/>
                  <a:gd name="connsiteX13" fmla="*/ 8878 w 3108190"/>
                  <a:gd name="connsiteY13" fmla="*/ 926237 h 115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8190" h="1156458">
                    <a:moveTo>
                      <a:pt x="0" y="295922"/>
                    </a:moveTo>
                    <a:lnTo>
                      <a:pt x="64608" y="118968"/>
                    </a:lnTo>
                    <a:lnTo>
                      <a:pt x="390618" y="94695"/>
                    </a:lnTo>
                    <a:lnTo>
                      <a:pt x="429088" y="0"/>
                    </a:lnTo>
                    <a:lnTo>
                      <a:pt x="2592075" y="51677"/>
                    </a:lnTo>
                    <a:lnTo>
                      <a:pt x="2618948" y="282105"/>
                    </a:lnTo>
                    <a:lnTo>
                      <a:pt x="3108190" y="294035"/>
                    </a:lnTo>
                    <a:cubicBezTo>
                      <a:pt x="3107932" y="476793"/>
                      <a:pt x="3107675" y="689434"/>
                      <a:pt x="3107417" y="872192"/>
                    </a:cubicBezTo>
                    <a:lnTo>
                      <a:pt x="2610508" y="877936"/>
                    </a:lnTo>
                    <a:lnTo>
                      <a:pt x="2593687" y="1107985"/>
                    </a:lnTo>
                    <a:lnTo>
                      <a:pt x="452060" y="1156458"/>
                    </a:lnTo>
                    <a:lnTo>
                      <a:pt x="414292" y="1083076"/>
                    </a:lnTo>
                    <a:cubicBezTo>
                      <a:pt x="349893" y="1066994"/>
                      <a:pt x="133236" y="1086107"/>
                      <a:pt x="65667" y="1059967"/>
                    </a:cubicBezTo>
                    <a:lnTo>
                      <a:pt x="8878" y="926237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3" name="任意多边形: 形状 652">
                <a:extLst>
                  <a:ext uri="{FF2B5EF4-FFF2-40B4-BE49-F238E27FC236}">
                    <a16:creationId xmlns:a16="http://schemas.microsoft.com/office/drawing/2014/main" id="{C99E8D41-68C5-4364-940F-C55CBE0D500F}"/>
                  </a:ext>
                </a:extLst>
              </p:cNvPr>
              <p:cNvSpPr/>
              <p:nvPr/>
            </p:nvSpPr>
            <p:spPr>
              <a:xfrm>
                <a:off x="5910730" y="788894"/>
                <a:ext cx="48640" cy="1004047"/>
              </a:xfrm>
              <a:custGeom>
                <a:avLst/>
                <a:gdLst>
                  <a:gd name="connsiteX0" fmla="*/ 0 w 11953"/>
                  <a:gd name="connsiteY0" fmla="*/ 0 h 1004047"/>
                  <a:gd name="connsiteX1" fmla="*/ 11953 w 11953"/>
                  <a:gd name="connsiteY1" fmla="*/ 1004047 h 1004047"/>
                  <a:gd name="connsiteX0" fmla="*/ 0 w 30752"/>
                  <a:gd name="connsiteY0" fmla="*/ 0 h 1004047"/>
                  <a:gd name="connsiteX1" fmla="*/ 11953 w 30752"/>
                  <a:gd name="connsiteY1" fmla="*/ 1004047 h 1004047"/>
                  <a:gd name="connsiteX0" fmla="*/ 0 w 48640"/>
                  <a:gd name="connsiteY0" fmla="*/ 0 h 1004047"/>
                  <a:gd name="connsiteX1" fmla="*/ 11953 w 48640"/>
                  <a:gd name="connsiteY1" fmla="*/ 1004047 h 100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640" h="1004047">
                    <a:moveTo>
                      <a:pt x="0" y="0"/>
                    </a:moveTo>
                    <a:cubicBezTo>
                      <a:pt x="63749" y="334682"/>
                      <a:pt x="61757" y="663388"/>
                      <a:pt x="11953" y="1004047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54" name="任意多边形: 形状 653">
                <a:extLst>
                  <a:ext uri="{FF2B5EF4-FFF2-40B4-BE49-F238E27FC236}">
                    <a16:creationId xmlns:a16="http://schemas.microsoft.com/office/drawing/2014/main" id="{22056334-39C8-4C97-A20F-1F2F6BEE8EC2}"/>
                  </a:ext>
                </a:extLst>
              </p:cNvPr>
              <p:cNvSpPr/>
              <p:nvPr/>
            </p:nvSpPr>
            <p:spPr>
              <a:xfrm>
                <a:off x="8122024" y="974165"/>
                <a:ext cx="26209" cy="603623"/>
              </a:xfrm>
              <a:custGeom>
                <a:avLst/>
                <a:gdLst>
                  <a:gd name="connsiteX0" fmla="*/ 17929 w 17929"/>
                  <a:gd name="connsiteY0" fmla="*/ 0 h 609600"/>
                  <a:gd name="connsiteX1" fmla="*/ 0 w 17929"/>
                  <a:gd name="connsiteY1" fmla="*/ 609600 h 609600"/>
                  <a:gd name="connsiteX0" fmla="*/ 17929 w 23587"/>
                  <a:gd name="connsiteY0" fmla="*/ 0 h 609600"/>
                  <a:gd name="connsiteX1" fmla="*/ 0 w 23587"/>
                  <a:gd name="connsiteY1" fmla="*/ 609600 h 609600"/>
                  <a:gd name="connsiteX0" fmla="*/ 17929 w 29706"/>
                  <a:gd name="connsiteY0" fmla="*/ 0 h 609600"/>
                  <a:gd name="connsiteX1" fmla="*/ 0 w 29706"/>
                  <a:gd name="connsiteY1" fmla="*/ 609600 h 609600"/>
                  <a:gd name="connsiteX0" fmla="*/ 11953 w 26209"/>
                  <a:gd name="connsiteY0" fmla="*/ 0 h 603623"/>
                  <a:gd name="connsiteX1" fmla="*/ 0 w 26209"/>
                  <a:gd name="connsiteY1" fmla="*/ 603623 h 60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9" h="603623">
                    <a:moveTo>
                      <a:pt x="11953" y="0"/>
                    </a:moveTo>
                    <a:cubicBezTo>
                      <a:pt x="29883" y="209177"/>
                      <a:pt x="35858" y="406399"/>
                      <a:pt x="0" y="603623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6" name="任意多边形: 形状 585">
              <a:extLst>
                <a:ext uri="{FF2B5EF4-FFF2-40B4-BE49-F238E27FC236}">
                  <a16:creationId xmlns:a16="http://schemas.microsoft.com/office/drawing/2014/main" id="{EC812DE2-EB49-4616-86CE-91DEEFEDE47D}"/>
                </a:ext>
              </a:extLst>
            </p:cNvPr>
            <p:cNvSpPr/>
            <p:nvPr/>
          </p:nvSpPr>
          <p:spPr>
            <a:xfrm>
              <a:off x="5382202" y="4970919"/>
              <a:ext cx="4030880" cy="507855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286563"/>
                <a:gd name="connsiteX1" fmla="*/ 1044051 w 1044051"/>
                <a:gd name="connsiteY1" fmla="*/ 510540 h 1286563"/>
                <a:gd name="connsiteX2" fmla="*/ 960231 w 1044051"/>
                <a:gd name="connsiteY2" fmla="*/ 605790 h 1286563"/>
                <a:gd name="connsiteX3" fmla="*/ 102981 w 1044051"/>
                <a:gd name="connsiteY3" fmla="*/ 609600 h 1286563"/>
                <a:gd name="connsiteX4" fmla="*/ 111 w 1044051"/>
                <a:gd name="connsiteY4" fmla="*/ 704850 h 1286563"/>
                <a:gd name="connsiteX5" fmla="*/ 111 w 1044051"/>
                <a:gd name="connsiteY5" fmla="*/ 1286563 h 1286563"/>
                <a:gd name="connsiteX0" fmla="*/ 1044051 w 1044051"/>
                <a:gd name="connsiteY0" fmla="*/ 0 h 776023"/>
                <a:gd name="connsiteX1" fmla="*/ 960231 w 1044051"/>
                <a:gd name="connsiteY1" fmla="*/ 95250 h 776023"/>
                <a:gd name="connsiteX2" fmla="*/ 102981 w 1044051"/>
                <a:gd name="connsiteY2" fmla="*/ 99060 h 776023"/>
                <a:gd name="connsiteX3" fmla="*/ 111 w 1044051"/>
                <a:gd name="connsiteY3" fmla="*/ 194310 h 776023"/>
                <a:gd name="connsiteX4" fmla="*/ 111 w 1044051"/>
                <a:gd name="connsiteY4" fmla="*/ 776023 h 776023"/>
                <a:gd name="connsiteX0" fmla="*/ 1047525 w 1047525"/>
                <a:gd name="connsiteY0" fmla="*/ 0 h 907298"/>
                <a:gd name="connsiteX1" fmla="*/ 960231 w 1047525"/>
                <a:gd name="connsiteY1" fmla="*/ 226525 h 907298"/>
                <a:gd name="connsiteX2" fmla="*/ 102981 w 1047525"/>
                <a:gd name="connsiteY2" fmla="*/ 230335 h 907298"/>
                <a:gd name="connsiteX3" fmla="*/ 111 w 1047525"/>
                <a:gd name="connsiteY3" fmla="*/ 325585 h 907298"/>
                <a:gd name="connsiteX4" fmla="*/ 111 w 1047525"/>
                <a:gd name="connsiteY4" fmla="*/ 907298 h 907298"/>
                <a:gd name="connsiteX0" fmla="*/ 1047525 w 1047525"/>
                <a:gd name="connsiteY0" fmla="*/ 0 h 907298"/>
                <a:gd name="connsiteX1" fmla="*/ 960231 w 1047525"/>
                <a:gd name="connsiteY1" fmla="*/ 226525 h 907298"/>
                <a:gd name="connsiteX2" fmla="*/ 102981 w 1047525"/>
                <a:gd name="connsiteY2" fmla="*/ 230335 h 907298"/>
                <a:gd name="connsiteX3" fmla="*/ 111 w 1047525"/>
                <a:gd name="connsiteY3" fmla="*/ 325585 h 907298"/>
                <a:gd name="connsiteX4" fmla="*/ 111 w 1047525"/>
                <a:gd name="connsiteY4" fmla="*/ 907298 h 907298"/>
                <a:gd name="connsiteX0" fmla="*/ 1047525 w 1047525"/>
                <a:gd name="connsiteY0" fmla="*/ 0 h 907298"/>
                <a:gd name="connsiteX1" fmla="*/ 960231 w 1047525"/>
                <a:gd name="connsiteY1" fmla="*/ 226525 h 907298"/>
                <a:gd name="connsiteX2" fmla="*/ 102981 w 1047525"/>
                <a:gd name="connsiteY2" fmla="*/ 230335 h 907298"/>
                <a:gd name="connsiteX3" fmla="*/ 111 w 1047525"/>
                <a:gd name="connsiteY3" fmla="*/ 325585 h 907298"/>
                <a:gd name="connsiteX4" fmla="*/ 111 w 1047525"/>
                <a:gd name="connsiteY4" fmla="*/ 907298 h 907298"/>
                <a:gd name="connsiteX0" fmla="*/ 1047525 w 1047525"/>
                <a:gd name="connsiteY0" fmla="*/ 0 h 907298"/>
                <a:gd name="connsiteX1" fmla="*/ 960231 w 1047525"/>
                <a:gd name="connsiteY1" fmla="*/ 226525 h 907298"/>
                <a:gd name="connsiteX2" fmla="*/ 102981 w 1047525"/>
                <a:gd name="connsiteY2" fmla="*/ 230335 h 907298"/>
                <a:gd name="connsiteX3" fmla="*/ 111 w 1047525"/>
                <a:gd name="connsiteY3" fmla="*/ 325585 h 907298"/>
                <a:gd name="connsiteX4" fmla="*/ 111 w 1047525"/>
                <a:gd name="connsiteY4" fmla="*/ 907298 h 907298"/>
                <a:gd name="connsiteX0" fmla="*/ 1047525 w 1047525"/>
                <a:gd name="connsiteY0" fmla="*/ 0 h 907298"/>
                <a:gd name="connsiteX1" fmla="*/ 960231 w 1047525"/>
                <a:gd name="connsiteY1" fmla="*/ 226525 h 907298"/>
                <a:gd name="connsiteX2" fmla="*/ 102981 w 1047525"/>
                <a:gd name="connsiteY2" fmla="*/ 230335 h 907298"/>
                <a:gd name="connsiteX3" fmla="*/ 111 w 1047525"/>
                <a:gd name="connsiteY3" fmla="*/ 325585 h 907298"/>
                <a:gd name="connsiteX4" fmla="*/ 111 w 1047525"/>
                <a:gd name="connsiteY4" fmla="*/ 907298 h 907298"/>
                <a:gd name="connsiteX0" fmla="*/ 1047525 w 1047525"/>
                <a:gd name="connsiteY0" fmla="*/ 0 h 907298"/>
                <a:gd name="connsiteX1" fmla="*/ 960231 w 1047525"/>
                <a:gd name="connsiteY1" fmla="*/ 226525 h 907298"/>
                <a:gd name="connsiteX2" fmla="*/ 102981 w 1047525"/>
                <a:gd name="connsiteY2" fmla="*/ 230335 h 907298"/>
                <a:gd name="connsiteX3" fmla="*/ 111 w 1047525"/>
                <a:gd name="connsiteY3" fmla="*/ 325585 h 907298"/>
                <a:gd name="connsiteX4" fmla="*/ 111 w 1047525"/>
                <a:gd name="connsiteY4" fmla="*/ 907298 h 907298"/>
                <a:gd name="connsiteX0" fmla="*/ 1051700 w 1051700"/>
                <a:gd name="connsiteY0" fmla="*/ 0 h 907298"/>
                <a:gd name="connsiteX1" fmla="*/ 964406 w 1051700"/>
                <a:gd name="connsiteY1" fmla="*/ 226525 h 907298"/>
                <a:gd name="connsiteX2" fmla="*/ 82838 w 1051700"/>
                <a:gd name="connsiteY2" fmla="*/ 230335 h 907298"/>
                <a:gd name="connsiteX3" fmla="*/ 4286 w 1051700"/>
                <a:gd name="connsiteY3" fmla="*/ 325585 h 907298"/>
                <a:gd name="connsiteX4" fmla="*/ 4286 w 1051700"/>
                <a:gd name="connsiteY4" fmla="*/ 907298 h 907298"/>
                <a:gd name="connsiteX0" fmla="*/ 1047422 w 1047422"/>
                <a:gd name="connsiteY0" fmla="*/ 0 h 907298"/>
                <a:gd name="connsiteX1" fmla="*/ 960128 w 1047422"/>
                <a:gd name="connsiteY1" fmla="*/ 226525 h 907298"/>
                <a:gd name="connsiteX2" fmla="*/ 78560 w 1047422"/>
                <a:gd name="connsiteY2" fmla="*/ 230335 h 907298"/>
                <a:gd name="connsiteX3" fmla="*/ 8 w 1047422"/>
                <a:gd name="connsiteY3" fmla="*/ 325585 h 907298"/>
                <a:gd name="connsiteX4" fmla="*/ 8 w 1047422"/>
                <a:gd name="connsiteY4" fmla="*/ 907298 h 907298"/>
                <a:gd name="connsiteX0" fmla="*/ 1047414 w 1047414"/>
                <a:gd name="connsiteY0" fmla="*/ 0 h 907298"/>
                <a:gd name="connsiteX1" fmla="*/ 960120 w 1047414"/>
                <a:gd name="connsiteY1" fmla="*/ 226525 h 907298"/>
                <a:gd name="connsiteX2" fmla="*/ 78552 w 1047414"/>
                <a:gd name="connsiteY2" fmla="*/ 230335 h 907298"/>
                <a:gd name="connsiteX3" fmla="*/ 0 w 1047414"/>
                <a:gd name="connsiteY3" fmla="*/ 325585 h 907298"/>
                <a:gd name="connsiteX4" fmla="*/ 0 w 1047414"/>
                <a:gd name="connsiteY4" fmla="*/ 907298 h 907298"/>
                <a:gd name="connsiteX0" fmla="*/ 1047534 w 1047534"/>
                <a:gd name="connsiteY0" fmla="*/ 0 h 907298"/>
                <a:gd name="connsiteX1" fmla="*/ 960240 w 1047534"/>
                <a:gd name="connsiteY1" fmla="*/ 226525 h 907298"/>
                <a:gd name="connsiteX2" fmla="*/ 64775 w 1047534"/>
                <a:gd name="connsiteY2" fmla="*/ 230335 h 907298"/>
                <a:gd name="connsiteX3" fmla="*/ 120 w 1047534"/>
                <a:gd name="connsiteY3" fmla="*/ 325585 h 907298"/>
                <a:gd name="connsiteX4" fmla="*/ 120 w 1047534"/>
                <a:gd name="connsiteY4" fmla="*/ 907298 h 907298"/>
                <a:gd name="connsiteX0" fmla="*/ 1047795 w 1047795"/>
                <a:gd name="connsiteY0" fmla="*/ 0 h 907298"/>
                <a:gd name="connsiteX1" fmla="*/ 960501 w 1047795"/>
                <a:gd name="connsiteY1" fmla="*/ 226525 h 907298"/>
                <a:gd name="connsiteX2" fmla="*/ 65036 w 1047795"/>
                <a:gd name="connsiteY2" fmla="*/ 230335 h 907298"/>
                <a:gd name="connsiteX3" fmla="*/ 381 w 1047795"/>
                <a:gd name="connsiteY3" fmla="*/ 325585 h 907298"/>
                <a:gd name="connsiteX4" fmla="*/ 381 w 1047795"/>
                <a:gd name="connsiteY4" fmla="*/ 907298 h 907298"/>
                <a:gd name="connsiteX0" fmla="*/ 1047795 w 1047795"/>
                <a:gd name="connsiteY0" fmla="*/ 0 h 907298"/>
                <a:gd name="connsiteX1" fmla="*/ 960501 w 1047795"/>
                <a:gd name="connsiteY1" fmla="*/ 226525 h 907298"/>
                <a:gd name="connsiteX2" fmla="*/ 65036 w 1047795"/>
                <a:gd name="connsiteY2" fmla="*/ 230335 h 907298"/>
                <a:gd name="connsiteX3" fmla="*/ 381 w 1047795"/>
                <a:gd name="connsiteY3" fmla="*/ 325585 h 907298"/>
                <a:gd name="connsiteX4" fmla="*/ 381 w 1047795"/>
                <a:gd name="connsiteY4" fmla="*/ 907298 h 907298"/>
                <a:gd name="connsiteX0" fmla="*/ 1047414 w 1047414"/>
                <a:gd name="connsiteY0" fmla="*/ 0 h 907298"/>
                <a:gd name="connsiteX1" fmla="*/ 960120 w 1047414"/>
                <a:gd name="connsiteY1" fmla="*/ 226525 h 907298"/>
                <a:gd name="connsiteX2" fmla="*/ 64655 w 1047414"/>
                <a:gd name="connsiteY2" fmla="*/ 230335 h 907298"/>
                <a:gd name="connsiteX3" fmla="*/ 0 w 1047414"/>
                <a:gd name="connsiteY3" fmla="*/ 325585 h 907298"/>
                <a:gd name="connsiteX4" fmla="*/ 0 w 1047414"/>
                <a:gd name="connsiteY4" fmla="*/ 907298 h 907298"/>
                <a:gd name="connsiteX0" fmla="*/ 1045677 w 1045677"/>
                <a:gd name="connsiteY0" fmla="*/ 0 h 915335"/>
                <a:gd name="connsiteX1" fmla="*/ 960120 w 1045677"/>
                <a:gd name="connsiteY1" fmla="*/ 234562 h 915335"/>
                <a:gd name="connsiteX2" fmla="*/ 64655 w 1045677"/>
                <a:gd name="connsiteY2" fmla="*/ 238372 h 915335"/>
                <a:gd name="connsiteX3" fmla="*/ 0 w 1045677"/>
                <a:gd name="connsiteY3" fmla="*/ 333622 h 915335"/>
                <a:gd name="connsiteX4" fmla="*/ 0 w 1045677"/>
                <a:gd name="connsiteY4" fmla="*/ 915335 h 915335"/>
                <a:gd name="connsiteX0" fmla="*/ 1045677 w 1045677"/>
                <a:gd name="connsiteY0" fmla="*/ 0 h 915335"/>
                <a:gd name="connsiteX1" fmla="*/ 960120 w 1045677"/>
                <a:gd name="connsiteY1" fmla="*/ 234562 h 915335"/>
                <a:gd name="connsiteX2" fmla="*/ 64655 w 1045677"/>
                <a:gd name="connsiteY2" fmla="*/ 238372 h 915335"/>
                <a:gd name="connsiteX3" fmla="*/ 0 w 1045677"/>
                <a:gd name="connsiteY3" fmla="*/ 333622 h 915335"/>
                <a:gd name="connsiteX4" fmla="*/ 0 w 1045677"/>
                <a:gd name="connsiteY4" fmla="*/ 915335 h 915335"/>
                <a:gd name="connsiteX0" fmla="*/ 1047315 w 1047315"/>
                <a:gd name="connsiteY0" fmla="*/ 0 h 1121238"/>
                <a:gd name="connsiteX1" fmla="*/ 960120 w 1047315"/>
                <a:gd name="connsiteY1" fmla="*/ 440465 h 1121238"/>
                <a:gd name="connsiteX2" fmla="*/ 64655 w 1047315"/>
                <a:gd name="connsiteY2" fmla="*/ 444275 h 1121238"/>
                <a:gd name="connsiteX3" fmla="*/ 0 w 1047315"/>
                <a:gd name="connsiteY3" fmla="*/ 539525 h 1121238"/>
                <a:gd name="connsiteX4" fmla="*/ 0 w 1047315"/>
                <a:gd name="connsiteY4" fmla="*/ 1121238 h 1121238"/>
                <a:gd name="connsiteX0" fmla="*/ 1047315 w 1047315"/>
                <a:gd name="connsiteY0" fmla="*/ 0 h 1121238"/>
                <a:gd name="connsiteX1" fmla="*/ 960120 w 1047315"/>
                <a:gd name="connsiteY1" fmla="*/ 440465 h 1121238"/>
                <a:gd name="connsiteX2" fmla="*/ 64655 w 1047315"/>
                <a:gd name="connsiteY2" fmla="*/ 444275 h 1121238"/>
                <a:gd name="connsiteX3" fmla="*/ 0 w 1047315"/>
                <a:gd name="connsiteY3" fmla="*/ 539525 h 1121238"/>
                <a:gd name="connsiteX4" fmla="*/ 0 w 1047315"/>
                <a:gd name="connsiteY4" fmla="*/ 1121238 h 1121238"/>
                <a:gd name="connsiteX0" fmla="*/ 1047315 w 1047315"/>
                <a:gd name="connsiteY0" fmla="*/ 0 h 1121238"/>
                <a:gd name="connsiteX1" fmla="*/ 960120 w 1047315"/>
                <a:gd name="connsiteY1" fmla="*/ 440465 h 1121238"/>
                <a:gd name="connsiteX2" fmla="*/ 64655 w 1047315"/>
                <a:gd name="connsiteY2" fmla="*/ 444275 h 1121238"/>
                <a:gd name="connsiteX3" fmla="*/ 0 w 1047315"/>
                <a:gd name="connsiteY3" fmla="*/ 539525 h 1121238"/>
                <a:gd name="connsiteX4" fmla="*/ 0 w 1047315"/>
                <a:gd name="connsiteY4" fmla="*/ 1121238 h 1121238"/>
                <a:gd name="connsiteX0" fmla="*/ 1047315 w 1048090"/>
                <a:gd name="connsiteY0" fmla="*/ 0 h 1121238"/>
                <a:gd name="connsiteX1" fmla="*/ 969949 w 1048090"/>
                <a:gd name="connsiteY1" fmla="*/ 440464 h 1121238"/>
                <a:gd name="connsiteX2" fmla="*/ 64655 w 1048090"/>
                <a:gd name="connsiteY2" fmla="*/ 444275 h 1121238"/>
                <a:gd name="connsiteX3" fmla="*/ 0 w 1048090"/>
                <a:gd name="connsiteY3" fmla="*/ 539525 h 1121238"/>
                <a:gd name="connsiteX4" fmla="*/ 0 w 1048090"/>
                <a:gd name="connsiteY4" fmla="*/ 1121238 h 1121238"/>
                <a:gd name="connsiteX0" fmla="*/ 1047315 w 1047315"/>
                <a:gd name="connsiteY0" fmla="*/ 0 h 1121238"/>
                <a:gd name="connsiteX1" fmla="*/ 969949 w 1047315"/>
                <a:gd name="connsiteY1" fmla="*/ 440464 h 1121238"/>
                <a:gd name="connsiteX2" fmla="*/ 64655 w 1047315"/>
                <a:gd name="connsiteY2" fmla="*/ 444275 h 1121238"/>
                <a:gd name="connsiteX3" fmla="*/ 0 w 1047315"/>
                <a:gd name="connsiteY3" fmla="*/ 539525 h 1121238"/>
                <a:gd name="connsiteX4" fmla="*/ 0 w 1047315"/>
                <a:gd name="connsiteY4" fmla="*/ 1121238 h 1121238"/>
                <a:gd name="connsiteX0" fmla="*/ 1047315 w 1047357"/>
                <a:gd name="connsiteY0" fmla="*/ 0 h 1121238"/>
                <a:gd name="connsiteX1" fmla="*/ 969949 w 1047357"/>
                <a:gd name="connsiteY1" fmla="*/ 440464 h 1121238"/>
                <a:gd name="connsiteX2" fmla="*/ 64655 w 1047357"/>
                <a:gd name="connsiteY2" fmla="*/ 444275 h 1121238"/>
                <a:gd name="connsiteX3" fmla="*/ 0 w 1047357"/>
                <a:gd name="connsiteY3" fmla="*/ 539525 h 1121238"/>
                <a:gd name="connsiteX4" fmla="*/ 0 w 1047357"/>
                <a:gd name="connsiteY4" fmla="*/ 1121238 h 1121238"/>
                <a:gd name="connsiteX0" fmla="*/ 1047315 w 1047357"/>
                <a:gd name="connsiteY0" fmla="*/ 0 h 1121238"/>
                <a:gd name="connsiteX1" fmla="*/ 969949 w 1047357"/>
                <a:gd name="connsiteY1" fmla="*/ 440464 h 1121238"/>
                <a:gd name="connsiteX2" fmla="*/ 64655 w 1047357"/>
                <a:gd name="connsiteY2" fmla="*/ 444275 h 1121238"/>
                <a:gd name="connsiteX3" fmla="*/ 0 w 1047357"/>
                <a:gd name="connsiteY3" fmla="*/ 539525 h 1121238"/>
                <a:gd name="connsiteX4" fmla="*/ 0 w 1047357"/>
                <a:gd name="connsiteY4" fmla="*/ 1121238 h 1121238"/>
                <a:gd name="connsiteX0" fmla="*/ 1051729 w 1051771"/>
                <a:gd name="connsiteY0" fmla="*/ 0 h 1121238"/>
                <a:gd name="connsiteX1" fmla="*/ 974363 w 1051771"/>
                <a:gd name="connsiteY1" fmla="*/ 440464 h 1121238"/>
                <a:gd name="connsiteX2" fmla="*/ 69069 w 1051771"/>
                <a:gd name="connsiteY2" fmla="*/ 444275 h 1121238"/>
                <a:gd name="connsiteX3" fmla="*/ 0 w 1051771"/>
                <a:gd name="connsiteY3" fmla="*/ 551586 h 1121238"/>
                <a:gd name="connsiteX4" fmla="*/ 4414 w 1051771"/>
                <a:gd name="connsiteY4" fmla="*/ 1121238 h 1121238"/>
                <a:gd name="connsiteX0" fmla="*/ 1051729 w 1051771"/>
                <a:gd name="connsiteY0" fmla="*/ 0 h 1446879"/>
                <a:gd name="connsiteX1" fmla="*/ 974363 w 1051771"/>
                <a:gd name="connsiteY1" fmla="*/ 440464 h 1446879"/>
                <a:gd name="connsiteX2" fmla="*/ 69069 w 1051771"/>
                <a:gd name="connsiteY2" fmla="*/ 444275 h 1446879"/>
                <a:gd name="connsiteX3" fmla="*/ 0 w 1051771"/>
                <a:gd name="connsiteY3" fmla="*/ 551586 h 1446879"/>
                <a:gd name="connsiteX4" fmla="*/ 2207 w 1051771"/>
                <a:gd name="connsiteY4" fmla="*/ 1446879 h 1446879"/>
                <a:gd name="connsiteX0" fmla="*/ 1050626 w 1050668"/>
                <a:gd name="connsiteY0" fmla="*/ 0 h 1446879"/>
                <a:gd name="connsiteX1" fmla="*/ 973260 w 1050668"/>
                <a:gd name="connsiteY1" fmla="*/ 440464 h 1446879"/>
                <a:gd name="connsiteX2" fmla="*/ 67966 w 1050668"/>
                <a:gd name="connsiteY2" fmla="*/ 444275 h 1446879"/>
                <a:gd name="connsiteX3" fmla="*/ 0 w 1050668"/>
                <a:gd name="connsiteY3" fmla="*/ 539524 h 1446879"/>
                <a:gd name="connsiteX4" fmla="*/ 1104 w 1050668"/>
                <a:gd name="connsiteY4" fmla="*/ 1446879 h 1446879"/>
                <a:gd name="connsiteX0" fmla="*/ 1050626 w 1050668"/>
                <a:gd name="connsiteY0" fmla="*/ 0 h 1446879"/>
                <a:gd name="connsiteX1" fmla="*/ 973260 w 1050668"/>
                <a:gd name="connsiteY1" fmla="*/ 440464 h 1446879"/>
                <a:gd name="connsiteX2" fmla="*/ 67966 w 1050668"/>
                <a:gd name="connsiteY2" fmla="*/ 444275 h 1446879"/>
                <a:gd name="connsiteX3" fmla="*/ 0 w 1050668"/>
                <a:gd name="connsiteY3" fmla="*/ 599829 h 1446879"/>
                <a:gd name="connsiteX4" fmla="*/ 1104 w 1050668"/>
                <a:gd name="connsiteY4" fmla="*/ 1446879 h 1446879"/>
                <a:gd name="connsiteX0" fmla="*/ 1050626 w 1050668"/>
                <a:gd name="connsiteY0" fmla="*/ 0 h 1446879"/>
                <a:gd name="connsiteX1" fmla="*/ 973260 w 1050668"/>
                <a:gd name="connsiteY1" fmla="*/ 440464 h 1446879"/>
                <a:gd name="connsiteX2" fmla="*/ 67966 w 1050668"/>
                <a:gd name="connsiteY2" fmla="*/ 444275 h 1446879"/>
                <a:gd name="connsiteX3" fmla="*/ 0 w 1050668"/>
                <a:gd name="connsiteY3" fmla="*/ 599829 h 1446879"/>
                <a:gd name="connsiteX4" fmla="*/ 1104 w 1050668"/>
                <a:gd name="connsiteY4" fmla="*/ 1446879 h 1446879"/>
                <a:gd name="connsiteX0" fmla="*/ 1050626 w 1050668"/>
                <a:gd name="connsiteY0" fmla="*/ 0 h 1446879"/>
                <a:gd name="connsiteX1" fmla="*/ 973260 w 1050668"/>
                <a:gd name="connsiteY1" fmla="*/ 440464 h 1446879"/>
                <a:gd name="connsiteX2" fmla="*/ 67966 w 1050668"/>
                <a:gd name="connsiteY2" fmla="*/ 444275 h 1446879"/>
                <a:gd name="connsiteX3" fmla="*/ 0 w 1050668"/>
                <a:gd name="connsiteY3" fmla="*/ 599829 h 1446879"/>
                <a:gd name="connsiteX4" fmla="*/ 1104 w 1050668"/>
                <a:gd name="connsiteY4" fmla="*/ 1446879 h 1446879"/>
                <a:gd name="connsiteX0" fmla="*/ 1050626 w 1050668"/>
                <a:gd name="connsiteY0" fmla="*/ 0 h 1446879"/>
                <a:gd name="connsiteX1" fmla="*/ 973260 w 1050668"/>
                <a:gd name="connsiteY1" fmla="*/ 440464 h 1446879"/>
                <a:gd name="connsiteX2" fmla="*/ 67966 w 1050668"/>
                <a:gd name="connsiteY2" fmla="*/ 444275 h 1446879"/>
                <a:gd name="connsiteX3" fmla="*/ 0 w 1050668"/>
                <a:gd name="connsiteY3" fmla="*/ 599829 h 1446879"/>
                <a:gd name="connsiteX4" fmla="*/ 1104 w 1050668"/>
                <a:gd name="connsiteY4" fmla="*/ 1446879 h 1446879"/>
                <a:gd name="connsiteX0" fmla="*/ 1050626 w 1050668"/>
                <a:gd name="connsiteY0" fmla="*/ 0 h 1446879"/>
                <a:gd name="connsiteX1" fmla="*/ 973260 w 1050668"/>
                <a:gd name="connsiteY1" fmla="*/ 440464 h 1446879"/>
                <a:gd name="connsiteX2" fmla="*/ 67966 w 1050668"/>
                <a:gd name="connsiteY2" fmla="*/ 444275 h 1446879"/>
                <a:gd name="connsiteX3" fmla="*/ 0 w 1050668"/>
                <a:gd name="connsiteY3" fmla="*/ 599829 h 1446879"/>
                <a:gd name="connsiteX4" fmla="*/ 1104 w 1050668"/>
                <a:gd name="connsiteY4" fmla="*/ 1446879 h 1446879"/>
                <a:gd name="connsiteX0" fmla="*/ 1050626 w 1050668"/>
                <a:gd name="connsiteY0" fmla="*/ 0 h 1446879"/>
                <a:gd name="connsiteX1" fmla="*/ 973260 w 1050668"/>
                <a:gd name="connsiteY1" fmla="*/ 440464 h 1446879"/>
                <a:gd name="connsiteX2" fmla="*/ 67966 w 1050668"/>
                <a:gd name="connsiteY2" fmla="*/ 444275 h 1446879"/>
                <a:gd name="connsiteX3" fmla="*/ 0 w 1050668"/>
                <a:gd name="connsiteY3" fmla="*/ 672193 h 1446879"/>
                <a:gd name="connsiteX4" fmla="*/ 1104 w 1050668"/>
                <a:gd name="connsiteY4" fmla="*/ 1446879 h 1446879"/>
                <a:gd name="connsiteX0" fmla="*/ 1061921 w 1061963"/>
                <a:gd name="connsiteY0" fmla="*/ 0 h 1446879"/>
                <a:gd name="connsiteX1" fmla="*/ 984555 w 1061963"/>
                <a:gd name="connsiteY1" fmla="*/ 440464 h 1446879"/>
                <a:gd name="connsiteX2" fmla="*/ 43951 w 1061963"/>
                <a:gd name="connsiteY2" fmla="*/ 432213 h 1446879"/>
                <a:gd name="connsiteX3" fmla="*/ 11295 w 1061963"/>
                <a:gd name="connsiteY3" fmla="*/ 672193 h 1446879"/>
                <a:gd name="connsiteX4" fmla="*/ 12399 w 1061963"/>
                <a:gd name="connsiteY4" fmla="*/ 1446879 h 1446879"/>
                <a:gd name="connsiteX0" fmla="*/ 1050626 w 1050668"/>
                <a:gd name="connsiteY0" fmla="*/ 0 h 1446879"/>
                <a:gd name="connsiteX1" fmla="*/ 973260 w 1050668"/>
                <a:gd name="connsiteY1" fmla="*/ 440464 h 1446879"/>
                <a:gd name="connsiteX2" fmla="*/ 32656 w 1050668"/>
                <a:gd name="connsiteY2" fmla="*/ 432213 h 1446879"/>
                <a:gd name="connsiteX3" fmla="*/ 0 w 1050668"/>
                <a:gd name="connsiteY3" fmla="*/ 672193 h 1446879"/>
                <a:gd name="connsiteX4" fmla="*/ 1104 w 1050668"/>
                <a:gd name="connsiteY4" fmla="*/ 1446879 h 1446879"/>
                <a:gd name="connsiteX0" fmla="*/ 1050626 w 1050668"/>
                <a:gd name="connsiteY0" fmla="*/ 0 h 1446879"/>
                <a:gd name="connsiteX1" fmla="*/ 973260 w 1050668"/>
                <a:gd name="connsiteY1" fmla="*/ 440464 h 1446879"/>
                <a:gd name="connsiteX2" fmla="*/ 32656 w 1050668"/>
                <a:gd name="connsiteY2" fmla="*/ 432213 h 1446879"/>
                <a:gd name="connsiteX3" fmla="*/ 0 w 1050668"/>
                <a:gd name="connsiteY3" fmla="*/ 672193 h 1446879"/>
                <a:gd name="connsiteX4" fmla="*/ 1104 w 1050668"/>
                <a:gd name="connsiteY4" fmla="*/ 1446879 h 144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668" h="1446879">
                  <a:moveTo>
                    <a:pt x="1050626" y="0"/>
                  </a:moveTo>
                  <a:cubicBezTo>
                    <a:pt x="1049741" y="484384"/>
                    <a:pt x="1060819" y="417481"/>
                    <a:pt x="973260" y="440464"/>
                  </a:cubicBezTo>
                  <a:lnTo>
                    <a:pt x="32656" y="432213"/>
                  </a:lnTo>
                  <a:cubicBezTo>
                    <a:pt x="-529" y="439971"/>
                    <a:pt x="634" y="556287"/>
                    <a:pt x="0" y="672193"/>
                  </a:cubicBezTo>
                  <a:cubicBezTo>
                    <a:pt x="368" y="910320"/>
                    <a:pt x="-367" y="1256995"/>
                    <a:pt x="1104" y="1446879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7" name="任意多边形: 形状 586">
              <a:extLst>
                <a:ext uri="{FF2B5EF4-FFF2-40B4-BE49-F238E27FC236}">
                  <a16:creationId xmlns:a16="http://schemas.microsoft.com/office/drawing/2014/main" id="{DED44AC2-BE88-4AA2-B03B-F7054D2975CA}"/>
                </a:ext>
              </a:extLst>
            </p:cNvPr>
            <p:cNvSpPr/>
            <p:nvPr/>
          </p:nvSpPr>
          <p:spPr>
            <a:xfrm>
              <a:off x="5403301" y="4973009"/>
              <a:ext cx="4030624" cy="493020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365429"/>
                <a:gd name="connsiteX1" fmla="*/ 1044051 w 1044051"/>
                <a:gd name="connsiteY1" fmla="*/ 523419 h 1365429"/>
                <a:gd name="connsiteX2" fmla="*/ 960231 w 1044051"/>
                <a:gd name="connsiteY2" fmla="*/ 618669 h 1365429"/>
                <a:gd name="connsiteX3" fmla="*/ 102981 w 1044051"/>
                <a:gd name="connsiteY3" fmla="*/ 622479 h 1365429"/>
                <a:gd name="connsiteX4" fmla="*/ 111 w 1044051"/>
                <a:gd name="connsiteY4" fmla="*/ 717729 h 1365429"/>
                <a:gd name="connsiteX5" fmla="*/ 111 w 1044051"/>
                <a:gd name="connsiteY5" fmla="*/ 1365429 h 1365429"/>
                <a:gd name="connsiteX0" fmla="*/ 1040241 w 1044051"/>
                <a:gd name="connsiteY0" fmla="*/ 0 h 1367810"/>
                <a:gd name="connsiteX1" fmla="*/ 1044051 w 1044051"/>
                <a:gd name="connsiteY1" fmla="*/ 525800 h 1367810"/>
                <a:gd name="connsiteX2" fmla="*/ 960231 w 1044051"/>
                <a:gd name="connsiteY2" fmla="*/ 621050 h 1367810"/>
                <a:gd name="connsiteX3" fmla="*/ 102981 w 1044051"/>
                <a:gd name="connsiteY3" fmla="*/ 624860 h 1367810"/>
                <a:gd name="connsiteX4" fmla="*/ 111 w 1044051"/>
                <a:gd name="connsiteY4" fmla="*/ 720110 h 1367810"/>
                <a:gd name="connsiteX5" fmla="*/ 111 w 1044051"/>
                <a:gd name="connsiteY5" fmla="*/ 1367810 h 1367810"/>
                <a:gd name="connsiteX0" fmla="*/ 1043086 w 1044051"/>
                <a:gd name="connsiteY0" fmla="*/ 0 h 1377970"/>
                <a:gd name="connsiteX1" fmla="*/ 1044051 w 1044051"/>
                <a:gd name="connsiteY1" fmla="*/ 535960 h 1377970"/>
                <a:gd name="connsiteX2" fmla="*/ 960231 w 1044051"/>
                <a:gd name="connsiteY2" fmla="*/ 631210 h 1377970"/>
                <a:gd name="connsiteX3" fmla="*/ 102981 w 1044051"/>
                <a:gd name="connsiteY3" fmla="*/ 635020 h 1377970"/>
                <a:gd name="connsiteX4" fmla="*/ 111 w 1044051"/>
                <a:gd name="connsiteY4" fmla="*/ 730270 h 1377970"/>
                <a:gd name="connsiteX5" fmla="*/ 111 w 1044051"/>
                <a:gd name="connsiteY5" fmla="*/ 1377970 h 1377970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7149 w 1044051"/>
                <a:gd name="connsiteY5" fmla="*/ 1274276 h 1274276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112 w 1044051"/>
                <a:gd name="connsiteY5" fmla="*/ 1274276 h 1274276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112 w 1044051"/>
                <a:gd name="connsiteY5" fmla="*/ 1274276 h 1274276"/>
                <a:gd name="connsiteX0" fmla="*/ 1043086 w 1057526"/>
                <a:gd name="connsiteY0" fmla="*/ 0 h 1274276"/>
                <a:gd name="connsiteX1" fmla="*/ 1044051 w 1057526"/>
                <a:gd name="connsiteY1" fmla="*/ 535960 h 1274276"/>
                <a:gd name="connsiteX2" fmla="*/ 1007281 w 1057526"/>
                <a:gd name="connsiteY2" fmla="*/ 631210 h 1274276"/>
                <a:gd name="connsiteX3" fmla="*/ 102981 w 1057526"/>
                <a:gd name="connsiteY3" fmla="*/ 635020 h 1274276"/>
                <a:gd name="connsiteX4" fmla="*/ 111 w 1057526"/>
                <a:gd name="connsiteY4" fmla="*/ 730270 h 1274276"/>
                <a:gd name="connsiteX5" fmla="*/ 112 w 1057526"/>
                <a:gd name="connsiteY5" fmla="*/ 1274276 h 1274276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100728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112 w 1044051"/>
                <a:gd name="connsiteY5" fmla="*/ 1274276 h 1274276"/>
                <a:gd name="connsiteX0" fmla="*/ 1044829 w 1044876"/>
                <a:gd name="connsiteY0" fmla="*/ 0 h 895511"/>
                <a:gd name="connsiteX1" fmla="*/ 1044051 w 1044876"/>
                <a:gd name="connsiteY1" fmla="*/ 157195 h 895511"/>
                <a:gd name="connsiteX2" fmla="*/ 1007281 w 1044876"/>
                <a:gd name="connsiteY2" fmla="*/ 252445 h 895511"/>
                <a:gd name="connsiteX3" fmla="*/ 102981 w 1044876"/>
                <a:gd name="connsiteY3" fmla="*/ 256255 h 895511"/>
                <a:gd name="connsiteX4" fmla="*/ 111 w 1044876"/>
                <a:gd name="connsiteY4" fmla="*/ 351505 h 895511"/>
                <a:gd name="connsiteX5" fmla="*/ 112 w 1044876"/>
                <a:gd name="connsiteY5" fmla="*/ 895511 h 895511"/>
                <a:gd name="connsiteX0" fmla="*/ 1079681 w 1079683"/>
                <a:gd name="connsiteY0" fmla="*/ 0 h 900772"/>
                <a:gd name="connsiteX1" fmla="*/ 1044051 w 1079683"/>
                <a:gd name="connsiteY1" fmla="*/ 162456 h 900772"/>
                <a:gd name="connsiteX2" fmla="*/ 1007281 w 1079683"/>
                <a:gd name="connsiteY2" fmla="*/ 257706 h 900772"/>
                <a:gd name="connsiteX3" fmla="*/ 102981 w 1079683"/>
                <a:gd name="connsiteY3" fmla="*/ 261516 h 900772"/>
                <a:gd name="connsiteX4" fmla="*/ 111 w 1079683"/>
                <a:gd name="connsiteY4" fmla="*/ 356766 h 900772"/>
                <a:gd name="connsiteX5" fmla="*/ 112 w 1079683"/>
                <a:gd name="connsiteY5" fmla="*/ 900772 h 900772"/>
                <a:gd name="connsiteX0" fmla="*/ 1079681 w 1079937"/>
                <a:gd name="connsiteY0" fmla="*/ 0 h 900772"/>
                <a:gd name="connsiteX1" fmla="*/ 1044051 w 1079937"/>
                <a:gd name="connsiteY1" fmla="*/ 162456 h 900772"/>
                <a:gd name="connsiteX2" fmla="*/ 1007281 w 1079937"/>
                <a:gd name="connsiteY2" fmla="*/ 257706 h 900772"/>
                <a:gd name="connsiteX3" fmla="*/ 102981 w 1079937"/>
                <a:gd name="connsiteY3" fmla="*/ 261516 h 900772"/>
                <a:gd name="connsiteX4" fmla="*/ 111 w 1079937"/>
                <a:gd name="connsiteY4" fmla="*/ 356766 h 900772"/>
                <a:gd name="connsiteX5" fmla="*/ 112 w 1079937"/>
                <a:gd name="connsiteY5" fmla="*/ 900772 h 900772"/>
                <a:gd name="connsiteX0" fmla="*/ 1046571 w 1047751"/>
                <a:gd name="connsiteY0" fmla="*/ 0 h 890251"/>
                <a:gd name="connsiteX1" fmla="*/ 1044051 w 1047751"/>
                <a:gd name="connsiteY1" fmla="*/ 151935 h 890251"/>
                <a:gd name="connsiteX2" fmla="*/ 1007281 w 1047751"/>
                <a:gd name="connsiteY2" fmla="*/ 247185 h 890251"/>
                <a:gd name="connsiteX3" fmla="*/ 102981 w 1047751"/>
                <a:gd name="connsiteY3" fmla="*/ 250995 h 890251"/>
                <a:gd name="connsiteX4" fmla="*/ 111 w 1047751"/>
                <a:gd name="connsiteY4" fmla="*/ 346245 h 890251"/>
                <a:gd name="connsiteX5" fmla="*/ 112 w 1047751"/>
                <a:gd name="connsiteY5" fmla="*/ 890251 h 890251"/>
                <a:gd name="connsiteX0" fmla="*/ 1046571 w 1086274"/>
                <a:gd name="connsiteY0" fmla="*/ 0 h 890251"/>
                <a:gd name="connsiteX1" fmla="*/ 1044051 w 1086274"/>
                <a:gd name="connsiteY1" fmla="*/ 151935 h 890251"/>
                <a:gd name="connsiteX2" fmla="*/ 1007281 w 1086274"/>
                <a:gd name="connsiteY2" fmla="*/ 247185 h 890251"/>
                <a:gd name="connsiteX3" fmla="*/ 102981 w 1086274"/>
                <a:gd name="connsiteY3" fmla="*/ 250995 h 890251"/>
                <a:gd name="connsiteX4" fmla="*/ 111 w 1086274"/>
                <a:gd name="connsiteY4" fmla="*/ 346245 h 890251"/>
                <a:gd name="connsiteX5" fmla="*/ 112 w 1086274"/>
                <a:gd name="connsiteY5" fmla="*/ 890251 h 890251"/>
                <a:gd name="connsiteX0" fmla="*/ 1044051 w 1044051"/>
                <a:gd name="connsiteY0" fmla="*/ 0 h 738316"/>
                <a:gd name="connsiteX1" fmla="*/ 1007281 w 1044051"/>
                <a:gd name="connsiteY1" fmla="*/ 95250 h 738316"/>
                <a:gd name="connsiteX2" fmla="*/ 102981 w 1044051"/>
                <a:gd name="connsiteY2" fmla="*/ 99060 h 738316"/>
                <a:gd name="connsiteX3" fmla="*/ 111 w 1044051"/>
                <a:gd name="connsiteY3" fmla="*/ 194310 h 738316"/>
                <a:gd name="connsiteX4" fmla="*/ 112 w 1044051"/>
                <a:gd name="connsiteY4" fmla="*/ 738316 h 738316"/>
                <a:gd name="connsiteX0" fmla="*/ 1047536 w 1047536"/>
                <a:gd name="connsiteY0" fmla="*/ 0 h 888244"/>
                <a:gd name="connsiteX1" fmla="*/ 1007281 w 1047536"/>
                <a:gd name="connsiteY1" fmla="*/ 245178 h 888244"/>
                <a:gd name="connsiteX2" fmla="*/ 102981 w 1047536"/>
                <a:gd name="connsiteY2" fmla="*/ 248988 h 888244"/>
                <a:gd name="connsiteX3" fmla="*/ 111 w 1047536"/>
                <a:gd name="connsiteY3" fmla="*/ 344238 h 888244"/>
                <a:gd name="connsiteX4" fmla="*/ 112 w 1047536"/>
                <a:gd name="connsiteY4" fmla="*/ 888244 h 888244"/>
                <a:gd name="connsiteX0" fmla="*/ 1047536 w 1047536"/>
                <a:gd name="connsiteY0" fmla="*/ 0 h 888244"/>
                <a:gd name="connsiteX1" fmla="*/ 1007281 w 1047536"/>
                <a:gd name="connsiteY1" fmla="*/ 245178 h 888244"/>
                <a:gd name="connsiteX2" fmla="*/ 102981 w 1047536"/>
                <a:gd name="connsiteY2" fmla="*/ 248988 h 888244"/>
                <a:gd name="connsiteX3" fmla="*/ 111 w 1047536"/>
                <a:gd name="connsiteY3" fmla="*/ 344238 h 888244"/>
                <a:gd name="connsiteX4" fmla="*/ 112 w 1047536"/>
                <a:gd name="connsiteY4" fmla="*/ 888244 h 888244"/>
                <a:gd name="connsiteX0" fmla="*/ 1047536 w 1047536"/>
                <a:gd name="connsiteY0" fmla="*/ 0 h 888244"/>
                <a:gd name="connsiteX1" fmla="*/ 1007281 w 1047536"/>
                <a:gd name="connsiteY1" fmla="*/ 245178 h 888244"/>
                <a:gd name="connsiteX2" fmla="*/ 102981 w 1047536"/>
                <a:gd name="connsiteY2" fmla="*/ 248988 h 888244"/>
                <a:gd name="connsiteX3" fmla="*/ 111 w 1047536"/>
                <a:gd name="connsiteY3" fmla="*/ 344238 h 888244"/>
                <a:gd name="connsiteX4" fmla="*/ 112 w 1047536"/>
                <a:gd name="connsiteY4" fmla="*/ 888244 h 888244"/>
                <a:gd name="connsiteX0" fmla="*/ 1047536 w 1047536"/>
                <a:gd name="connsiteY0" fmla="*/ 0 h 888244"/>
                <a:gd name="connsiteX1" fmla="*/ 1007281 w 1047536"/>
                <a:gd name="connsiteY1" fmla="*/ 245178 h 888244"/>
                <a:gd name="connsiteX2" fmla="*/ 102981 w 1047536"/>
                <a:gd name="connsiteY2" fmla="*/ 248988 h 888244"/>
                <a:gd name="connsiteX3" fmla="*/ 111 w 1047536"/>
                <a:gd name="connsiteY3" fmla="*/ 344238 h 888244"/>
                <a:gd name="connsiteX4" fmla="*/ 112 w 1047536"/>
                <a:gd name="connsiteY4" fmla="*/ 888244 h 888244"/>
                <a:gd name="connsiteX0" fmla="*/ 1050734 w 1050734"/>
                <a:gd name="connsiteY0" fmla="*/ 0 h 888244"/>
                <a:gd name="connsiteX1" fmla="*/ 1010479 w 1050734"/>
                <a:gd name="connsiteY1" fmla="*/ 245178 h 888244"/>
                <a:gd name="connsiteX2" fmla="*/ 85267 w 1050734"/>
                <a:gd name="connsiteY2" fmla="*/ 248988 h 888244"/>
                <a:gd name="connsiteX3" fmla="*/ 3309 w 1050734"/>
                <a:gd name="connsiteY3" fmla="*/ 344238 h 888244"/>
                <a:gd name="connsiteX4" fmla="*/ 3310 w 1050734"/>
                <a:gd name="connsiteY4" fmla="*/ 888244 h 888244"/>
                <a:gd name="connsiteX0" fmla="*/ 1047587 w 1047587"/>
                <a:gd name="connsiteY0" fmla="*/ 0 h 888244"/>
                <a:gd name="connsiteX1" fmla="*/ 1007332 w 1047587"/>
                <a:gd name="connsiteY1" fmla="*/ 245178 h 888244"/>
                <a:gd name="connsiteX2" fmla="*/ 82120 w 1047587"/>
                <a:gd name="connsiteY2" fmla="*/ 248988 h 888244"/>
                <a:gd name="connsiteX3" fmla="*/ 162 w 1047587"/>
                <a:gd name="connsiteY3" fmla="*/ 344238 h 888244"/>
                <a:gd name="connsiteX4" fmla="*/ 163 w 1047587"/>
                <a:gd name="connsiteY4" fmla="*/ 888244 h 888244"/>
                <a:gd name="connsiteX0" fmla="*/ 1047696 w 1047696"/>
                <a:gd name="connsiteY0" fmla="*/ 0 h 888244"/>
                <a:gd name="connsiteX1" fmla="*/ 1007441 w 1047696"/>
                <a:gd name="connsiteY1" fmla="*/ 245178 h 888244"/>
                <a:gd name="connsiteX2" fmla="*/ 82229 w 1047696"/>
                <a:gd name="connsiteY2" fmla="*/ 248988 h 888244"/>
                <a:gd name="connsiteX3" fmla="*/ 271 w 1047696"/>
                <a:gd name="connsiteY3" fmla="*/ 344238 h 888244"/>
                <a:gd name="connsiteX4" fmla="*/ 272 w 1047696"/>
                <a:gd name="connsiteY4" fmla="*/ 888244 h 888244"/>
                <a:gd name="connsiteX0" fmla="*/ 1054941 w 1054941"/>
                <a:gd name="connsiteY0" fmla="*/ 0 h 888244"/>
                <a:gd name="connsiteX1" fmla="*/ 1014686 w 1054941"/>
                <a:gd name="connsiteY1" fmla="*/ 245178 h 888244"/>
                <a:gd name="connsiteX2" fmla="*/ 61593 w 1054941"/>
                <a:gd name="connsiteY2" fmla="*/ 251618 h 888244"/>
                <a:gd name="connsiteX3" fmla="*/ 7516 w 1054941"/>
                <a:gd name="connsiteY3" fmla="*/ 344238 h 888244"/>
                <a:gd name="connsiteX4" fmla="*/ 7517 w 1054941"/>
                <a:gd name="connsiteY4" fmla="*/ 888244 h 888244"/>
                <a:gd name="connsiteX0" fmla="*/ 1047425 w 1047425"/>
                <a:gd name="connsiteY0" fmla="*/ 0 h 888244"/>
                <a:gd name="connsiteX1" fmla="*/ 1007170 w 1047425"/>
                <a:gd name="connsiteY1" fmla="*/ 245178 h 888244"/>
                <a:gd name="connsiteX2" fmla="*/ 54077 w 1047425"/>
                <a:gd name="connsiteY2" fmla="*/ 251618 h 888244"/>
                <a:gd name="connsiteX3" fmla="*/ 0 w 1047425"/>
                <a:gd name="connsiteY3" fmla="*/ 344238 h 888244"/>
                <a:gd name="connsiteX4" fmla="*/ 1 w 1047425"/>
                <a:gd name="connsiteY4" fmla="*/ 888244 h 888244"/>
                <a:gd name="connsiteX0" fmla="*/ 1047582 w 1047582"/>
                <a:gd name="connsiteY0" fmla="*/ 0 h 888244"/>
                <a:gd name="connsiteX1" fmla="*/ 1007327 w 1047582"/>
                <a:gd name="connsiteY1" fmla="*/ 245178 h 888244"/>
                <a:gd name="connsiteX2" fmla="*/ 54234 w 1047582"/>
                <a:gd name="connsiteY2" fmla="*/ 251618 h 888244"/>
                <a:gd name="connsiteX3" fmla="*/ 157 w 1047582"/>
                <a:gd name="connsiteY3" fmla="*/ 344238 h 888244"/>
                <a:gd name="connsiteX4" fmla="*/ 158 w 1047582"/>
                <a:gd name="connsiteY4" fmla="*/ 888244 h 888244"/>
                <a:gd name="connsiteX0" fmla="*/ 1048403 w 1048403"/>
                <a:gd name="connsiteY0" fmla="*/ 0 h 1032488"/>
                <a:gd name="connsiteX1" fmla="*/ 1007327 w 1048403"/>
                <a:gd name="connsiteY1" fmla="*/ 389422 h 1032488"/>
                <a:gd name="connsiteX2" fmla="*/ 54234 w 1048403"/>
                <a:gd name="connsiteY2" fmla="*/ 395862 h 1032488"/>
                <a:gd name="connsiteX3" fmla="*/ 157 w 1048403"/>
                <a:gd name="connsiteY3" fmla="*/ 488482 h 1032488"/>
                <a:gd name="connsiteX4" fmla="*/ 158 w 1048403"/>
                <a:gd name="connsiteY4" fmla="*/ 1032488 h 1032488"/>
                <a:gd name="connsiteX0" fmla="*/ 1048403 w 1048731"/>
                <a:gd name="connsiteY0" fmla="*/ 0 h 1032488"/>
                <a:gd name="connsiteX1" fmla="*/ 1007327 w 1048731"/>
                <a:gd name="connsiteY1" fmla="*/ 389422 h 1032488"/>
                <a:gd name="connsiteX2" fmla="*/ 54234 w 1048731"/>
                <a:gd name="connsiteY2" fmla="*/ 395862 h 1032488"/>
                <a:gd name="connsiteX3" fmla="*/ 157 w 1048731"/>
                <a:gd name="connsiteY3" fmla="*/ 488482 h 1032488"/>
                <a:gd name="connsiteX4" fmla="*/ 158 w 1048731"/>
                <a:gd name="connsiteY4" fmla="*/ 1032488 h 1032488"/>
                <a:gd name="connsiteX0" fmla="*/ 1048403 w 1056478"/>
                <a:gd name="connsiteY0" fmla="*/ 0 h 1032488"/>
                <a:gd name="connsiteX1" fmla="*/ 1027020 w 1056478"/>
                <a:gd name="connsiteY1" fmla="*/ 382553 h 1032488"/>
                <a:gd name="connsiteX2" fmla="*/ 54234 w 1056478"/>
                <a:gd name="connsiteY2" fmla="*/ 395862 h 1032488"/>
                <a:gd name="connsiteX3" fmla="*/ 157 w 1056478"/>
                <a:gd name="connsiteY3" fmla="*/ 488482 h 1032488"/>
                <a:gd name="connsiteX4" fmla="*/ 158 w 1056478"/>
                <a:gd name="connsiteY4" fmla="*/ 1032488 h 1032488"/>
                <a:gd name="connsiteX0" fmla="*/ 1048403 w 1048403"/>
                <a:gd name="connsiteY0" fmla="*/ 0 h 1032488"/>
                <a:gd name="connsiteX1" fmla="*/ 1027020 w 1048403"/>
                <a:gd name="connsiteY1" fmla="*/ 382553 h 1032488"/>
                <a:gd name="connsiteX2" fmla="*/ 54234 w 1048403"/>
                <a:gd name="connsiteY2" fmla="*/ 395862 h 1032488"/>
                <a:gd name="connsiteX3" fmla="*/ 157 w 1048403"/>
                <a:gd name="connsiteY3" fmla="*/ 488482 h 1032488"/>
                <a:gd name="connsiteX4" fmla="*/ 158 w 1048403"/>
                <a:gd name="connsiteY4" fmla="*/ 1032488 h 1032488"/>
                <a:gd name="connsiteX0" fmla="*/ 1050044 w 1050044"/>
                <a:gd name="connsiteY0" fmla="*/ 0 h 1018752"/>
                <a:gd name="connsiteX1" fmla="*/ 1027020 w 1050044"/>
                <a:gd name="connsiteY1" fmla="*/ 368817 h 1018752"/>
                <a:gd name="connsiteX2" fmla="*/ 54234 w 1050044"/>
                <a:gd name="connsiteY2" fmla="*/ 382126 h 1018752"/>
                <a:gd name="connsiteX3" fmla="*/ 157 w 1050044"/>
                <a:gd name="connsiteY3" fmla="*/ 474746 h 1018752"/>
                <a:gd name="connsiteX4" fmla="*/ 158 w 1050044"/>
                <a:gd name="connsiteY4" fmla="*/ 1018752 h 1018752"/>
                <a:gd name="connsiteX0" fmla="*/ 1050044 w 1050674"/>
                <a:gd name="connsiteY0" fmla="*/ 0 h 1018752"/>
                <a:gd name="connsiteX1" fmla="*/ 1027020 w 1050674"/>
                <a:gd name="connsiteY1" fmla="*/ 368817 h 1018752"/>
                <a:gd name="connsiteX2" fmla="*/ 54234 w 1050674"/>
                <a:gd name="connsiteY2" fmla="*/ 382126 h 1018752"/>
                <a:gd name="connsiteX3" fmla="*/ 157 w 1050674"/>
                <a:gd name="connsiteY3" fmla="*/ 474746 h 1018752"/>
                <a:gd name="connsiteX4" fmla="*/ 158 w 1050674"/>
                <a:gd name="connsiteY4" fmla="*/ 1018752 h 1018752"/>
                <a:gd name="connsiteX0" fmla="*/ 1050044 w 1050674"/>
                <a:gd name="connsiteY0" fmla="*/ 0 h 1018752"/>
                <a:gd name="connsiteX1" fmla="*/ 1027020 w 1050674"/>
                <a:gd name="connsiteY1" fmla="*/ 368817 h 1018752"/>
                <a:gd name="connsiteX2" fmla="*/ 54234 w 1050674"/>
                <a:gd name="connsiteY2" fmla="*/ 382126 h 1018752"/>
                <a:gd name="connsiteX3" fmla="*/ 157 w 1050674"/>
                <a:gd name="connsiteY3" fmla="*/ 474746 h 1018752"/>
                <a:gd name="connsiteX4" fmla="*/ 158 w 1050674"/>
                <a:gd name="connsiteY4" fmla="*/ 1018752 h 1018752"/>
                <a:gd name="connsiteX0" fmla="*/ 1050044 w 1050044"/>
                <a:gd name="connsiteY0" fmla="*/ 0 h 1018752"/>
                <a:gd name="connsiteX1" fmla="*/ 1027020 w 1050044"/>
                <a:gd name="connsiteY1" fmla="*/ 368817 h 1018752"/>
                <a:gd name="connsiteX2" fmla="*/ 54234 w 1050044"/>
                <a:gd name="connsiteY2" fmla="*/ 382126 h 1018752"/>
                <a:gd name="connsiteX3" fmla="*/ 157 w 1050044"/>
                <a:gd name="connsiteY3" fmla="*/ 474746 h 1018752"/>
                <a:gd name="connsiteX4" fmla="*/ 158 w 1050044"/>
                <a:gd name="connsiteY4" fmla="*/ 1018752 h 1018752"/>
                <a:gd name="connsiteX0" fmla="*/ 1050044 w 1050674"/>
                <a:gd name="connsiteY0" fmla="*/ 0 h 1018752"/>
                <a:gd name="connsiteX1" fmla="*/ 1027020 w 1050674"/>
                <a:gd name="connsiteY1" fmla="*/ 368817 h 1018752"/>
                <a:gd name="connsiteX2" fmla="*/ 54234 w 1050674"/>
                <a:gd name="connsiteY2" fmla="*/ 382126 h 1018752"/>
                <a:gd name="connsiteX3" fmla="*/ 157 w 1050674"/>
                <a:gd name="connsiteY3" fmla="*/ 474746 h 1018752"/>
                <a:gd name="connsiteX4" fmla="*/ 158 w 1050674"/>
                <a:gd name="connsiteY4" fmla="*/ 1018752 h 1018752"/>
                <a:gd name="connsiteX0" fmla="*/ 1050044 w 1050356"/>
                <a:gd name="connsiteY0" fmla="*/ 0 h 1018752"/>
                <a:gd name="connsiteX1" fmla="*/ 1027020 w 1050356"/>
                <a:gd name="connsiteY1" fmla="*/ 368817 h 1018752"/>
                <a:gd name="connsiteX2" fmla="*/ 54234 w 1050356"/>
                <a:gd name="connsiteY2" fmla="*/ 382126 h 1018752"/>
                <a:gd name="connsiteX3" fmla="*/ 157 w 1050356"/>
                <a:gd name="connsiteY3" fmla="*/ 474746 h 1018752"/>
                <a:gd name="connsiteX4" fmla="*/ 158 w 1050356"/>
                <a:gd name="connsiteY4" fmla="*/ 1018752 h 1018752"/>
                <a:gd name="connsiteX0" fmla="*/ 1050991 w 1051303"/>
                <a:gd name="connsiteY0" fmla="*/ 0 h 1083530"/>
                <a:gd name="connsiteX1" fmla="*/ 1027967 w 1051303"/>
                <a:gd name="connsiteY1" fmla="*/ 368817 h 1083530"/>
                <a:gd name="connsiteX2" fmla="*/ 55181 w 1051303"/>
                <a:gd name="connsiteY2" fmla="*/ 382126 h 1083530"/>
                <a:gd name="connsiteX3" fmla="*/ 1104 w 1051303"/>
                <a:gd name="connsiteY3" fmla="*/ 474746 h 1083530"/>
                <a:gd name="connsiteX4" fmla="*/ 0 w 1051303"/>
                <a:gd name="connsiteY4" fmla="*/ 1083530 h 1083530"/>
                <a:gd name="connsiteX0" fmla="*/ 1053218 w 1053530"/>
                <a:gd name="connsiteY0" fmla="*/ 0 h 1083530"/>
                <a:gd name="connsiteX1" fmla="*/ 1030194 w 1053530"/>
                <a:gd name="connsiteY1" fmla="*/ 368817 h 1083530"/>
                <a:gd name="connsiteX2" fmla="*/ 57408 w 1053530"/>
                <a:gd name="connsiteY2" fmla="*/ 382126 h 1083530"/>
                <a:gd name="connsiteX3" fmla="*/ 15 w 1053530"/>
                <a:gd name="connsiteY3" fmla="*/ 530269 h 1083530"/>
                <a:gd name="connsiteX4" fmla="*/ 2227 w 1053530"/>
                <a:gd name="connsiteY4" fmla="*/ 1083530 h 1083530"/>
                <a:gd name="connsiteX0" fmla="*/ 1051082 w 1051394"/>
                <a:gd name="connsiteY0" fmla="*/ 0 h 1083530"/>
                <a:gd name="connsiteX1" fmla="*/ 1028058 w 1051394"/>
                <a:gd name="connsiteY1" fmla="*/ 368817 h 1083530"/>
                <a:gd name="connsiteX2" fmla="*/ 55272 w 1051394"/>
                <a:gd name="connsiteY2" fmla="*/ 382126 h 1083530"/>
                <a:gd name="connsiteX3" fmla="*/ 90 w 1051394"/>
                <a:gd name="connsiteY3" fmla="*/ 530269 h 1083530"/>
                <a:gd name="connsiteX4" fmla="*/ 91 w 1051394"/>
                <a:gd name="connsiteY4" fmla="*/ 1083530 h 1083530"/>
                <a:gd name="connsiteX0" fmla="*/ 1057516 w 1057828"/>
                <a:gd name="connsiteY0" fmla="*/ 0 h 1083530"/>
                <a:gd name="connsiteX1" fmla="*/ 1034492 w 1057828"/>
                <a:gd name="connsiteY1" fmla="*/ 368817 h 1083530"/>
                <a:gd name="connsiteX2" fmla="*/ 38492 w 1057828"/>
                <a:gd name="connsiteY2" fmla="*/ 391378 h 1083530"/>
                <a:gd name="connsiteX3" fmla="*/ 6524 w 1057828"/>
                <a:gd name="connsiteY3" fmla="*/ 530269 h 1083530"/>
                <a:gd name="connsiteX4" fmla="*/ 6525 w 1057828"/>
                <a:gd name="connsiteY4" fmla="*/ 1083530 h 1083530"/>
                <a:gd name="connsiteX0" fmla="*/ 1050992 w 1051304"/>
                <a:gd name="connsiteY0" fmla="*/ 0 h 1083530"/>
                <a:gd name="connsiteX1" fmla="*/ 1027968 w 1051304"/>
                <a:gd name="connsiteY1" fmla="*/ 368817 h 1083530"/>
                <a:gd name="connsiteX2" fmla="*/ 31968 w 1051304"/>
                <a:gd name="connsiteY2" fmla="*/ 391378 h 1083530"/>
                <a:gd name="connsiteX3" fmla="*/ 0 w 1051304"/>
                <a:gd name="connsiteY3" fmla="*/ 530269 h 1083530"/>
                <a:gd name="connsiteX4" fmla="*/ 1 w 1051304"/>
                <a:gd name="connsiteY4" fmla="*/ 1083530 h 1083530"/>
                <a:gd name="connsiteX0" fmla="*/ 1050992 w 1051304"/>
                <a:gd name="connsiteY0" fmla="*/ 0 h 1083530"/>
                <a:gd name="connsiteX1" fmla="*/ 1027968 w 1051304"/>
                <a:gd name="connsiteY1" fmla="*/ 368817 h 1083530"/>
                <a:gd name="connsiteX2" fmla="*/ 31968 w 1051304"/>
                <a:gd name="connsiteY2" fmla="*/ 391378 h 1083530"/>
                <a:gd name="connsiteX3" fmla="*/ 0 w 1051304"/>
                <a:gd name="connsiteY3" fmla="*/ 530269 h 1083530"/>
                <a:gd name="connsiteX4" fmla="*/ 1 w 1051304"/>
                <a:gd name="connsiteY4" fmla="*/ 1083530 h 1083530"/>
                <a:gd name="connsiteX0" fmla="*/ 1050992 w 1051304"/>
                <a:gd name="connsiteY0" fmla="*/ 0 h 1083530"/>
                <a:gd name="connsiteX1" fmla="*/ 1027968 w 1051304"/>
                <a:gd name="connsiteY1" fmla="*/ 368817 h 1083530"/>
                <a:gd name="connsiteX2" fmla="*/ 30392 w 1051304"/>
                <a:gd name="connsiteY2" fmla="*/ 384781 h 1083530"/>
                <a:gd name="connsiteX3" fmla="*/ 0 w 1051304"/>
                <a:gd name="connsiteY3" fmla="*/ 530269 h 1083530"/>
                <a:gd name="connsiteX4" fmla="*/ 1 w 1051304"/>
                <a:gd name="connsiteY4" fmla="*/ 1083530 h 1083530"/>
                <a:gd name="connsiteX0" fmla="*/ 1050992 w 1051304"/>
                <a:gd name="connsiteY0" fmla="*/ 0 h 1083530"/>
                <a:gd name="connsiteX1" fmla="*/ 1027968 w 1051304"/>
                <a:gd name="connsiteY1" fmla="*/ 368817 h 1083530"/>
                <a:gd name="connsiteX2" fmla="*/ 30392 w 1051304"/>
                <a:gd name="connsiteY2" fmla="*/ 384781 h 1083530"/>
                <a:gd name="connsiteX3" fmla="*/ 0 w 1051304"/>
                <a:gd name="connsiteY3" fmla="*/ 530269 h 1083530"/>
                <a:gd name="connsiteX4" fmla="*/ 1 w 1051304"/>
                <a:gd name="connsiteY4" fmla="*/ 1083530 h 1083530"/>
                <a:gd name="connsiteX0" fmla="*/ 1049554 w 1050039"/>
                <a:gd name="connsiteY0" fmla="*/ 0 h 1083530"/>
                <a:gd name="connsiteX1" fmla="*/ 1027968 w 1050039"/>
                <a:gd name="connsiteY1" fmla="*/ 368817 h 1083530"/>
                <a:gd name="connsiteX2" fmla="*/ 30392 w 1050039"/>
                <a:gd name="connsiteY2" fmla="*/ 384781 h 1083530"/>
                <a:gd name="connsiteX3" fmla="*/ 0 w 1050039"/>
                <a:gd name="connsiteY3" fmla="*/ 530269 h 1083530"/>
                <a:gd name="connsiteX4" fmla="*/ 1 w 1050039"/>
                <a:gd name="connsiteY4" fmla="*/ 1083530 h 1083530"/>
                <a:gd name="connsiteX0" fmla="*/ 1049554 w 1049730"/>
                <a:gd name="connsiteY0" fmla="*/ 0 h 1083530"/>
                <a:gd name="connsiteX1" fmla="*/ 1027968 w 1049730"/>
                <a:gd name="connsiteY1" fmla="*/ 368817 h 1083530"/>
                <a:gd name="connsiteX2" fmla="*/ 30392 w 1049730"/>
                <a:gd name="connsiteY2" fmla="*/ 384781 h 1083530"/>
                <a:gd name="connsiteX3" fmla="*/ 0 w 1049730"/>
                <a:gd name="connsiteY3" fmla="*/ 530269 h 1083530"/>
                <a:gd name="connsiteX4" fmla="*/ 1 w 1049730"/>
                <a:gd name="connsiteY4" fmla="*/ 1083530 h 1083530"/>
                <a:gd name="connsiteX0" fmla="*/ 1051641 w 1051817"/>
                <a:gd name="connsiteY0" fmla="*/ 0 h 1077702"/>
                <a:gd name="connsiteX1" fmla="*/ 1030055 w 1051817"/>
                <a:gd name="connsiteY1" fmla="*/ 368817 h 1077702"/>
                <a:gd name="connsiteX2" fmla="*/ 32479 w 1051817"/>
                <a:gd name="connsiteY2" fmla="*/ 384781 h 1077702"/>
                <a:gd name="connsiteX3" fmla="*/ 2087 w 1051817"/>
                <a:gd name="connsiteY3" fmla="*/ 530269 h 1077702"/>
                <a:gd name="connsiteX4" fmla="*/ 0 w 1051817"/>
                <a:gd name="connsiteY4" fmla="*/ 1077702 h 1077702"/>
                <a:gd name="connsiteX0" fmla="*/ 1052339 w 1052515"/>
                <a:gd name="connsiteY0" fmla="*/ 0 h 1077702"/>
                <a:gd name="connsiteX1" fmla="*/ 1030753 w 1052515"/>
                <a:gd name="connsiteY1" fmla="*/ 368817 h 1077702"/>
                <a:gd name="connsiteX2" fmla="*/ 33177 w 1052515"/>
                <a:gd name="connsiteY2" fmla="*/ 384781 h 1077702"/>
                <a:gd name="connsiteX3" fmla="*/ 0 w 1052515"/>
                <a:gd name="connsiteY3" fmla="*/ 524441 h 1077702"/>
                <a:gd name="connsiteX4" fmla="*/ 698 w 1052515"/>
                <a:gd name="connsiteY4" fmla="*/ 1077702 h 1077702"/>
                <a:gd name="connsiteX0" fmla="*/ 1052339 w 1052515"/>
                <a:gd name="connsiteY0" fmla="*/ 0 h 1077702"/>
                <a:gd name="connsiteX1" fmla="*/ 1030753 w 1052515"/>
                <a:gd name="connsiteY1" fmla="*/ 368817 h 1077702"/>
                <a:gd name="connsiteX2" fmla="*/ 33177 w 1052515"/>
                <a:gd name="connsiteY2" fmla="*/ 384781 h 1077702"/>
                <a:gd name="connsiteX3" fmla="*/ 0 w 1052515"/>
                <a:gd name="connsiteY3" fmla="*/ 524441 h 1077702"/>
                <a:gd name="connsiteX4" fmla="*/ 698 w 1052515"/>
                <a:gd name="connsiteY4" fmla="*/ 1077702 h 1077702"/>
                <a:gd name="connsiteX0" fmla="*/ 1052339 w 1052515"/>
                <a:gd name="connsiteY0" fmla="*/ 0 h 1077702"/>
                <a:gd name="connsiteX1" fmla="*/ 1030753 w 1052515"/>
                <a:gd name="connsiteY1" fmla="*/ 368817 h 1077702"/>
                <a:gd name="connsiteX2" fmla="*/ 33177 w 1052515"/>
                <a:gd name="connsiteY2" fmla="*/ 384781 h 1077702"/>
                <a:gd name="connsiteX3" fmla="*/ 0 w 1052515"/>
                <a:gd name="connsiteY3" fmla="*/ 524441 h 1077702"/>
                <a:gd name="connsiteX4" fmla="*/ 698 w 1052515"/>
                <a:gd name="connsiteY4" fmla="*/ 1077702 h 1077702"/>
                <a:gd name="connsiteX0" fmla="*/ 1052339 w 1052515"/>
                <a:gd name="connsiteY0" fmla="*/ 0 h 1077702"/>
                <a:gd name="connsiteX1" fmla="*/ 1030753 w 1052515"/>
                <a:gd name="connsiteY1" fmla="*/ 368817 h 1077702"/>
                <a:gd name="connsiteX2" fmla="*/ 33177 w 1052515"/>
                <a:gd name="connsiteY2" fmla="*/ 384781 h 1077702"/>
                <a:gd name="connsiteX3" fmla="*/ 0 w 1052515"/>
                <a:gd name="connsiteY3" fmla="*/ 524441 h 1077702"/>
                <a:gd name="connsiteX4" fmla="*/ 698 w 1052515"/>
                <a:gd name="connsiteY4" fmla="*/ 1077702 h 1077702"/>
                <a:gd name="connsiteX0" fmla="*/ 1052339 w 1052515"/>
                <a:gd name="connsiteY0" fmla="*/ 0 h 1077702"/>
                <a:gd name="connsiteX1" fmla="*/ 1030753 w 1052515"/>
                <a:gd name="connsiteY1" fmla="*/ 368817 h 1077702"/>
                <a:gd name="connsiteX2" fmla="*/ 33177 w 1052515"/>
                <a:gd name="connsiteY2" fmla="*/ 384781 h 1077702"/>
                <a:gd name="connsiteX3" fmla="*/ 0 w 1052515"/>
                <a:gd name="connsiteY3" fmla="*/ 524441 h 1077702"/>
                <a:gd name="connsiteX4" fmla="*/ 698 w 1052515"/>
                <a:gd name="connsiteY4" fmla="*/ 1077702 h 1077702"/>
                <a:gd name="connsiteX0" fmla="*/ 1052339 w 1052515"/>
                <a:gd name="connsiteY0" fmla="*/ 0 h 1077702"/>
                <a:gd name="connsiteX1" fmla="*/ 1030753 w 1052515"/>
                <a:gd name="connsiteY1" fmla="*/ 368817 h 1077702"/>
                <a:gd name="connsiteX2" fmla="*/ 33177 w 1052515"/>
                <a:gd name="connsiteY2" fmla="*/ 373126 h 1077702"/>
                <a:gd name="connsiteX3" fmla="*/ 0 w 1052515"/>
                <a:gd name="connsiteY3" fmla="*/ 524441 h 1077702"/>
                <a:gd name="connsiteX4" fmla="*/ 698 w 1052515"/>
                <a:gd name="connsiteY4" fmla="*/ 1077702 h 107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15" h="1077702">
                  <a:moveTo>
                    <a:pt x="1052339" y="0"/>
                  </a:moveTo>
                  <a:cubicBezTo>
                    <a:pt x="1053105" y="314106"/>
                    <a:pt x="1052283" y="368999"/>
                    <a:pt x="1030753" y="368817"/>
                  </a:cubicBezTo>
                  <a:lnTo>
                    <a:pt x="33177" y="373126"/>
                  </a:lnTo>
                  <a:cubicBezTo>
                    <a:pt x="890" y="378459"/>
                    <a:pt x="0" y="398559"/>
                    <a:pt x="0" y="524441"/>
                  </a:cubicBezTo>
                  <a:cubicBezTo>
                    <a:pt x="0" y="705776"/>
                    <a:pt x="698" y="896367"/>
                    <a:pt x="698" y="1077702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8" name="任意多边形: 形状 587">
              <a:extLst>
                <a:ext uri="{FF2B5EF4-FFF2-40B4-BE49-F238E27FC236}">
                  <a16:creationId xmlns:a16="http://schemas.microsoft.com/office/drawing/2014/main" id="{62DDB7BC-62AB-4EFD-B7C7-70DB63B24FA4}"/>
                </a:ext>
              </a:extLst>
            </p:cNvPr>
            <p:cNvSpPr/>
            <p:nvPr/>
          </p:nvSpPr>
          <p:spPr>
            <a:xfrm>
              <a:off x="6991900" y="4976121"/>
              <a:ext cx="2684883" cy="493433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3002 w 1046812"/>
                <a:gd name="connsiteY0" fmla="*/ 0 h 1398270"/>
                <a:gd name="connsiteX1" fmla="*/ 1046812 w 1046812"/>
                <a:gd name="connsiteY1" fmla="*/ 510540 h 1398270"/>
                <a:gd name="connsiteX2" fmla="*/ 962992 w 1046812"/>
                <a:gd name="connsiteY2" fmla="*/ 605790 h 1398270"/>
                <a:gd name="connsiteX3" fmla="*/ 105742 w 1046812"/>
                <a:gd name="connsiteY3" fmla="*/ 609600 h 1398270"/>
                <a:gd name="connsiteX4" fmla="*/ 2872 w 1046812"/>
                <a:gd name="connsiteY4" fmla="*/ 704850 h 1398270"/>
                <a:gd name="connsiteX5" fmla="*/ 0 w 1046812"/>
                <a:gd name="connsiteY5" fmla="*/ 1398270 h 1398270"/>
                <a:gd name="connsiteX0" fmla="*/ 1043002 w 1046812"/>
                <a:gd name="connsiteY0" fmla="*/ 0 h 1294575"/>
                <a:gd name="connsiteX1" fmla="*/ 1046812 w 1046812"/>
                <a:gd name="connsiteY1" fmla="*/ 510540 h 1294575"/>
                <a:gd name="connsiteX2" fmla="*/ 962992 w 1046812"/>
                <a:gd name="connsiteY2" fmla="*/ 605790 h 1294575"/>
                <a:gd name="connsiteX3" fmla="*/ 105742 w 1046812"/>
                <a:gd name="connsiteY3" fmla="*/ 609600 h 1294575"/>
                <a:gd name="connsiteX4" fmla="*/ 2872 w 1046812"/>
                <a:gd name="connsiteY4" fmla="*/ 704850 h 1294575"/>
                <a:gd name="connsiteX5" fmla="*/ 0 w 1046812"/>
                <a:gd name="connsiteY5" fmla="*/ 1294575 h 1294575"/>
                <a:gd name="connsiteX0" fmla="*/ 1050913 w 1051074"/>
                <a:gd name="connsiteY0" fmla="*/ 0 h 1326315"/>
                <a:gd name="connsiteX1" fmla="*/ 1046812 w 1051074"/>
                <a:gd name="connsiteY1" fmla="*/ 542280 h 1326315"/>
                <a:gd name="connsiteX2" fmla="*/ 962992 w 1051074"/>
                <a:gd name="connsiteY2" fmla="*/ 637530 h 1326315"/>
                <a:gd name="connsiteX3" fmla="*/ 105742 w 1051074"/>
                <a:gd name="connsiteY3" fmla="*/ 641340 h 1326315"/>
                <a:gd name="connsiteX4" fmla="*/ 2872 w 1051074"/>
                <a:gd name="connsiteY4" fmla="*/ 736590 h 1326315"/>
                <a:gd name="connsiteX5" fmla="*/ 0 w 1051074"/>
                <a:gd name="connsiteY5" fmla="*/ 1326315 h 1326315"/>
                <a:gd name="connsiteX0" fmla="*/ 1050913 w 1051074"/>
                <a:gd name="connsiteY0" fmla="*/ 0 h 1330282"/>
                <a:gd name="connsiteX1" fmla="*/ 1046812 w 1051074"/>
                <a:gd name="connsiteY1" fmla="*/ 546247 h 1330282"/>
                <a:gd name="connsiteX2" fmla="*/ 962992 w 1051074"/>
                <a:gd name="connsiteY2" fmla="*/ 641497 h 1330282"/>
                <a:gd name="connsiteX3" fmla="*/ 105742 w 1051074"/>
                <a:gd name="connsiteY3" fmla="*/ 645307 h 1330282"/>
                <a:gd name="connsiteX4" fmla="*/ 2872 w 1051074"/>
                <a:gd name="connsiteY4" fmla="*/ 740557 h 1330282"/>
                <a:gd name="connsiteX5" fmla="*/ 0 w 1051074"/>
                <a:gd name="connsiteY5" fmla="*/ 1330282 h 1330282"/>
                <a:gd name="connsiteX0" fmla="*/ 1048768 w 1048930"/>
                <a:gd name="connsiteY0" fmla="*/ 0 h 1320272"/>
                <a:gd name="connsiteX1" fmla="*/ 1044667 w 1048930"/>
                <a:gd name="connsiteY1" fmla="*/ 546247 h 1320272"/>
                <a:gd name="connsiteX2" fmla="*/ 960847 w 1048930"/>
                <a:gd name="connsiteY2" fmla="*/ 641497 h 1320272"/>
                <a:gd name="connsiteX3" fmla="*/ 103597 w 1048930"/>
                <a:gd name="connsiteY3" fmla="*/ 645307 h 1320272"/>
                <a:gd name="connsiteX4" fmla="*/ 727 w 1048930"/>
                <a:gd name="connsiteY4" fmla="*/ 740557 h 1320272"/>
                <a:gd name="connsiteX5" fmla="*/ 0 w 1048930"/>
                <a:gd name="connsiteY5" fmla="*/ 1320272 h 1320272"/>
                <a:gd name="connsiteX0" fmla="*/ 1048768 w 1048930"/>
                <a:gd name="connsiteY0" fmla="*/ 0 h 1320272"/>
                <a:gd name="connsiteX1" fmla="*/ 1044667 w 1048930"/>
                <a:gd name="connsiteY1" fmla="*/ 546247 h 1320272"/>
                <a:gd name="connsiteX2" fmla="*/ 960847 w 1048930"/>
                <a:gd name="connsiteY2" fmla="*/ 641497 h 1320272"/>
                <a:gd name="connsiteX3" fmla="*/ 103597 w 1048930"/>
                <a:gd name="connsiteY3" fmla="*/ 645307 h 1320272"/>
                <a:gd name="connsiteX4" fmla="*/ 727 w 1048930"/>
                <a:gd name="connsiteY4" fmla="*/ 840666 h 1320272"/>
                <a:gd name="connsiteX5" fmla="*/ 0 w 1048930"/>
                <a:gd name="connsiteY5" fmla="*/ 1320272 h 1320272"/>
                <a:gd name="connsiteX0" fmla="*/ 1072359 w 1072521"/>
                <a:gd name="connsiteY0" fmla="*/ 0 h 1320272"/>
                <a:gd name="connsiteX1" fmla="*/ 1068258 w 1072521"/>
                <a:gd name="connsiteY1" fmla="*/ 546247 h 1320272"/>
                <a:gd name="connsiteX2" fmla="*/ 984438 w 1072521"/>
                <a:gd name="connsiteY2" fmla="*/ 641497 h 1320272"/>
                <a:gd name="connsiteX3" fmla="*/ 60709 w 1072521"/>
                <a:gd name="connsiteY3" fmla="*/ 645306 h 1320272"/>
                <a:gd name="connsiteX4" fmla="*/ 24318 w 1072521"/>
                <a:gd name="connsiteY4" fmla="*/ 840666 h 1320272"/>
                <a:gd name="connsiteX5" fmla="*/ 23591 w 1072521"/>
                <a:gd name="connsiteY5" fmla="*/ 1320272 h 1320272"/>
                <a:gd name="connsiteX0" fmla="*/ 1048768 w 1048930"/>
                <a:gd name="connsiteY0" fmla="*/ 0 h 1320272"/>
                <a:gd name="connsiteX1" fmla="*/ 1044667 w 1048930"/>
                <a:gd name="connsiteY1" fmla="*/ 546247 h 1320272"/>
                <a:gd name="connsiteX2" fmla="*/ 960847 w 1048930"/>
                <a:gd name="connsiteY2" fmla="*/ 641497 h 1320272"/>
                <a:gd name="connsiteX3" fmla="*/ 37118 w 1048930"/>
                <a:gd name="connsiteY3" fmla="*/ 645306 h 1320272"/>
                <a:gd name="connsiteX4" fmla="*/ 727 w 1048930"/>
                <a:gd name="connsiteY4" fmla="*/ 840666 h 1320272"/>
                <a:gd name="connsiteX5" fmla="*/ 0 w 1048930"/>
                <a:gd name="connsiteY5" fmla="*/ 1320272 h 1320272"/>
                <a:gd name="connsiteX0" fmla="*/ 1048768 w 1052173"/>
                <a:gd name="connsiteY0" fmla="*/ 0 h 1320272"/>
                <a:gd name="connsiteX1" fmla="*/ 1052173 w 1052173"/>
                <a:gd name="connsiteY1" fmla="*/ 546245 h 1320272"/>
                <a:gd name="connsiteX2" fmla="*/ 960847 w 1052173"/>
                <a:gd name="connsiteY2" fmla="*/ 641497 h 1320272"/>
                <a:gd name="connsiteX3" fmla="*/ 37118 w 1052173"/>
                <a:gd name="connsiteY3" fmla="*/ 645306 h 1320272"/>
                <a:gd name="connsiteX4" fmla="*/ 727 w 1052173"/>
                <a:gd name="connsiteY4" fmla="*/ 840666 h 1320272"/>
                <a:gd name="connsiteX5" fmla="*/ 0 w 1052173"/>
                <a:gd name="connsiteY5" fmla="*/ 1320272 h 1320272"/>
                <a:gd name="connsiteX0" fmla="*/ 1048768 w 1052607"/>
                <a:gd name="connsiteY0" fmla="*/ 0 h 1320272"/>
                <a:gd name="connsiteX1" fmla="*/ 1052173 w 1052607"/>
                <a:gd name="connsiteY1" fmla="*/ 546245 h 1320272"/>
                <a:gd name="connsiteX2" fmla="*/ 960847 w 1052607"/>
                <a:gd name="connsiteY2" fmla="*/ 641497 h 1320272"/>
                <a:gd name="connsiteX3" fmla="*/ 37118 w 1052607"/>
                <a:gd name="connsiteY3" fmla="*/ 645306 h 1320272"/>
                <a:gd name="connsiteX4" fmla="*/ 727 w 1052607"/>
                <a:gd name="connsiteY4" fmla="*/ 840666 h 1320272"/>
                <a:gd name="connsiteX5" fmla="*/ 0 w 1052607"/>
                <a:gd name="connsiteY5" fmla="*/ 1320272 h 1320272"/>
                <a:gd name="connsiteX0" fmla="*/ 1048768 w 1051570"/>
                <a:gd name="connsiteY0" fmla="*/ 0 h 1320272"/>
                <a:gd name="connsiteX1" fmla="*/ 1051100 w 1051570"/>
                <a:gd name="connsiteY1" fmla="*/ 486181 h 1320272"/>
                <a:gd name="connsiteX2" fmla="*/ 960847 w 1051570"/>
                <a:gd name="connsiteY2" fmla="*/ 641497 h 1320272"/>
                <a:gd name="connsiteX3" fmla="*/ 37118 w 1051570"/>
                <a:gd name="connsiteY3" fmla="*/ 645306 h 1320272"/>
                <a:gd name="connsiteX4" fmla="*/ 727 w 1051570"/>
                <a:gd name="connsiteY4" fmla="*/ 840666 h 1320272"/>
                <a:gd name="connsiteX5" fmla="*/ 0 w 1051570"/>
                <a:gd name="connsiteY5" fmla="*/ 1320272 h 1320272"/>
                <a:gd name="connsiteX0" fmla="*/ 1048768 w 1051119"/>
                <a:gd name="connsiteY0" fmla="*/ 0 h 1320272"/>
                <a:gd name="connsiteX1" fmla="*/ 1051100 w 1051119"/>
                <a:gd name="connsiteY1" fmla="*/ 486181 h 1320272"/>
                <a:gd name="connsiteX2" fmla="*/ 960847 w 1051119"/>
                <a:gd name="connsiteY2" fmla="*/ 641497 h 1320272"/>
                <a:gd name="connsiteX3" fmla="*/ 37118 w 1051119"/>
                <a:gd name="connsiteY3" fmla="*/ 645306 h 1320272"/>
                <a:gd name="connsiteX4" fmla="*/ 727 w 1051119"/>
                <a:gd name="connsiteY4" fmla="*/ 840666 h 1320272"/>
                <a:gd name="connsiteX5" fmla="*/ 0 w 1051119"/>
                <a:gd name="connsiteY5" fmla="*/ 1320272 h 1320272"/>
                <a:gd name="connsiteX0" fmla="*/ 1048768 w 1051119"/>
                <a:gd name="connsiteY0" fmla="*/ 0 h 1320272"/>
                <a:gd name="connsiteX1" fmla="*/ 1051100 w 1051119"/>
                <a:gd name="connsiteY1" fmla="*/ 466158 h 1320272"/>
                <a:gd name="connsiteX2" fmla="*/ 960847 w 1051119"/>
                <a:gd name="connsiteY2" fmla="*/ 641497 h 1320272"/>
                <a:gd name="connsiteX3" fmla="*/ 37118 w 1051119"/>
                <a:gd name="connsiteY3" fmla="*/ 645306 h 1320272"/>
                <a:gd name="connsiteX4" fmla="*/ 727 w 1051119"/>
                <a:gd name="connsiteY4" fmla="*/ 840666 h 1320272"/>
                <a:gd name="connsiteX5" fmla="*/ 0 w 1051119"/>
                <a:gd name="connsiteY5" fmla="*/ 1320272 h 1320272"/>
                <a:gd name="connsiteX0" fmla="*/ 1048768 w 1051119"/>
                <a:gd name="connsiteY0" fmla="*/ 0 h 1810804"/>
                <a:gd name="connsiteX1" fmla="*/ 1051100 w 1051119"/>
                <a:gd name="connsiteY1" fmla="*/ 956690 h 1810804"/>
                <a:gd name="connsiteX2" fmla="*/ 960847 w 1051119"/>
                <a:gd name="connsiteY2" fmla="*/ 1132029 h 1810804"/>
                <a:gd name="connsiteX3" fmla="*/ 37118 w 1051119"/>
                <a:gd name="connsiteY3" fmla="*/ 1135838 h 1810804"/>
                <a:gd name="connsiteX4" fmla="*/ 727 w 1051119"/>
                <a:gd name="connsiteY4" fmla="*/ 1331198 h 1810804"/>
                <a:gd name="connsiteX5" fmla="*/ 0 w 1051119"/>
                <a:gd name="connsiteY5" fmla="*/ 1810804 h 1810804"/>
                <a:gd name="connsiteX0" fmla="*/ 1048768 w 1050052"/>
                <a:gd name="connsiteY0" fmla="*/ 0 h 1810804"/>
                <a:gd name="connsiteX1" fmla="*/ 1050028 w 1050052"/>
                <a:gd name="connsiteY1" fmla="*/ 806528 h 1810804"/>
                <a:gd name="connsiteX2" fmla="*/ 960847 w 1050052"/>
                <a:gd name="connsiteY2" fmla="*/ 1132029 h 1810804"/>
                <a:gd name="connsiteX3" fmla="*/ 37118 w 1050052"/>
                <a:gd name="connsiteY3" fmla="*/ 1135838 h 1810804"/>
                <a:gd name="connsiteX4" fmla="*/ 727 w 1050052"/>
                <a:gd name="connsiteY4" fmla="*/ 1331198 h 1810804"/>
                <a:gd name="connsiteX5" fmla="*/ 0 w 1050052"/>
                <a:gd name="connsiteY5" fmla="*/ 1810804 h 1810804"/>
                <a:gd name="connsiteX0" fmla="*/ 1048768 w 1052188"/>
                <a:gd name="connsiteY0" fmla="*/ 0 h 1810804"/>
                <a:gd name="connsiteX1" fmla="*/ 1052173 w 1052188"/>
                <a:gd name="connsiteY1" fmla="*/ 806528 h 1810804"/>
                <a:gd name="connsiteX2" fmla="*/ 960847 w 1052188"/>
                <a:gd name="connsiteY2" fmla="*/ 1132029 h 1810804"/>
                <a:gd name="connsiteX3" fmla="*/ 37118 w 1052188"/>
                <a:gd name="connsiteY3" fmla="*/ 1135838 h 1810804"/>
                <a:gd name="connsiteX4" fmla="*/ 727 w 1052188"/>
                <a:gd name="connsiteY4" fmla="*/ 1331198 h 1810804"/>
                <a:gd name="connsiteX5" fmla="*/ 0 w 1052188"/>
                <a:gd name="connsiteY5" fmla="*/ 1810804 h 1810804"/>
                <a:gd name="connsiteX0" fmla="*/ 1048768 w 1051120"/>
                <a:gd name="connsiteY0" fmla="*/ 0 h 1810804"/>
                <a:gd name="connsiteX1" fmla="*/ 1051101 w 1051120"/>
                <a:gd name="connsiteY1" fmla="*/ 806528 h 1810804"/>
                <a:gd name="connsiteX2" fmla="*/ 960847 w 1051120"/>
                <a:gd name="connsiteY2" fmla="*/ 1132029 h 1810804"/>
                <a:gd name="connsiteX3" fmla="*/ 37118 w 1051120"/>
                <a:gd name="connsiteY3" fmla="*/ 1135838 h 1810804"/>
                <a:gd name="connsiteX4" fmla="*/ 727 w 1051120"/>
                <a:gd name="connsiteY4" fmla="*/ 1331198 h 1810804"/>
                <a:gd name="connsiteX5" fmla="*/ 0 w 1051120"/>
                <a:gd name="connsiteY5" fmla="*/ 1810804 h 1810804"/>
                <a:gd name="connsiteX0" fmla="*/ 1048768 w 1051120"/>
                <a:gd name="connsiteY0" fmla="*/ 0 h 1810804"/>
                <a:gd name="connsiteX1" fmla="*/ 1051101 w 1051120"/>
                <a:gd name="connsiteY1" fmla="*/ 806528 h 1810804"/>
                <a:gd name="connsiteX2" fmla="*/ 960847 w 1051120"/>
                <a:gd name="connsiteY2" fmla="*/ 1132029 h 1810804"/>
                <a:gd name="connsiteX3" fmla="*/ 37118 w 1051120"/>
                <a:gd name="connsiteY3" fmla="*/ 1135838 h 1810804"/>
                <a:gd name="connsiteX4" fmla="*/ 727 w 1051120"/>
                <a:gd name="connsiteY4" fmla="*/ 1331198 h 1810804"/>
                <a:gd name="connsiteX5" fmla="*/ 0 w 1051120"/>
                <a:gd name="connsiteY5" fmla="*/ 1810804 h 1810804"/>
                <a:gd name="connsiteX0" fmla="*/ 1048768 w 1051125"/>
                <a:gd name="connsiteY0" fmla="*/ 0 h 1810804"/>
                <a:gd name="connsiteX1" fmla="*/ 1051101 w 1051125"/>
                <a:gd name="connsiteY1" fmla="*/ 806528 h 1810804"/>
                <a:gd name="connsiteX2" fmla="*/ 960847 w 1051125"/>
                <a:gd name="connsiteY2" fmla="*/ 1132029 h 1810804"/>
                <a:gd name="connsiteX3" fmla="*/ 37118 w 1051125"/>
                <a:gd name="connsiteY3" fmla="*/ 1135838 h 1810804"/>
                <a:gd name="connsiteX4" fmla="*/ 727 w 1051125"/>
                <a:gd name="connsiteY4" fmla="*/ 1331198 h 1810804"/>
                <a:gd name="connsiteX5" fmla="*/ 0 w 1051125"/>
                <a:gd name="connsiteY5" fmla="*/ 1810804 h 1810804"/>
                <a:gd name="connsiteX0" fmla="*/ 1048768 w 1051125"/>
                <a:gd name="connsiteY0" fmla="*/ 0 h 1810804"/>
                <a:gd name="connsiteX1" fmla="*/ 1051101 w 1051125"/>
                <a:gd name="connsiteY1" fmla="*/ 806528 h 1810804"/>
                <a:gd name="connsiteX2" fmla="*/ 960847 w 1051125"/>
                <a:gd name="connsiteY2" fmla="*/ 1132029 h 1810804"/>
                <a:gd name="connsiteX3" fmla="*/ 37118 w 1051125"/>
                <a:gd name="connsiteY3" fmla="*/ 1135838 h 1810804"/>
                <a:gd name="connsiteX4" fmla="*/ 727 w 1051125"/>
                <a:gd name="connsiteY4" fmla="*/ 1331198 h 1810804"/>
                <a:gd name="connsiteX5" fmla="*/ 0 w 1051125"/>
                <a:gd name="connsiteY5" fmla="*/ 1810804 h 1810804"/>
                <a:gd name="connsiteX0" fmla="*/ 1048768 w 1050206"/>
                <a:gd name="connsiteY0" fmla="*/ 0 h 1810804"/>
                <a:gd name="connsiteX1" fmla="*/ 1050174 w 1050206"/>
                <a:gd name="connsiteY1" fmla="*/ 806528 h 1810804"/>
                <a:gd name="connsiteX2" fmla="*/ 960847 w 1050206"/>
                <a:gd name="connsiteY2" fmla="*/ 1132029 h 1810804"/>
                <a:gd name="connsiteX3" fmla="*/ 37118 w 1050206"/>
                <a:gd name="connsiteY3" fmla="*/ 1135838 h 1810804"/>
                <a:gd name="connsiteX4" fmla="*/ 727 w 1050206"/>
                <a:gd name="connsiteY4" fmla="*/ 1331198 h 1810804"/>
                <a:gd name="connsiteX5" fmla="*/ 0 w 1050206"/>
                <a:gd name="connsiteY5" fmla="*/ 1810804 h 1810804"/>
                <a:gd name="connsiteX0" fmla="*/ 1048768 w 1050206"/>
                <a:gd name="connsiteY0" fmla="*/ 0 h 1810804"/>
                <a:gd name="connsiteX1" fmla="*/ 1050174 w 1050206"/>
                <a:gd name="connsiteY1" fmla="*/ 806528 h 1810804"/>
                <a:gd name="connsiteX2" fmla="*/ 960847 w 1050206"/>
                <a:gd name="connsiteY2" fmla="*/ 1140683 h 1810804"/>
                <a:gd name="connsiteX3" fmla="*/ 37118 w 1050206"/>
                <a:gd name="connsiteY3" fmla="*/ 1135838 h 1810804"/>
                <a:gd name="connsiteX4" fmla="*/ 727 w 1050206"/>
                <a:gd name="connsiteY4" fmla="*/ 1331198 h 1810804"/>
                <a:gd name="connsiteX5" fmla="*/ 0 w 1050206"/>
                <a:gd name="connsiteY5" fmla="*/ 1810804 h 1810804"/>
                <a:gd name="connsiteX0" fmla="*/ 1050622 w 1050943"/>
                <a:gd name="connsiteY0" fmla="*/ 0 h 1810804"/>
                <a:gd name="connsiteX1" fmla="*/ 1050174 w 1050943"/>
                <a:gd name="connsiteY1" fmla="*/ 806528 h 1810804"/>
                <a:gd name="connsiteX2" fmla="*/ 960847 w 1050943"/>
                <a:gd name="connsiteY2" fmla="*/ 1140683 h 1810804"/>
                <a:gd name="connsiteX3" fmla="*/ 37118 w 1050943"/>
                <a:gd name="connsiteY3" fmla="*/ 1135838 h 1810804"/>
                <a:gd name="connsiteX4" fmla="*/ 727 w 1050943"/>
                <a:gd name="connsiteY4" fmla="*/ 1331198 h 1810804"/>
                <a:gd name="connsiteX5" fmla="*/ 0 w 1050943"/>
                <a:gd name="connsiteY5" fmla="*/ 1810804 h 1810804"/>
                <a:gd name="connsiteX0" fmla="*/ 1050622 w 1050943"/>
                <a:gd name="connsiteY0" fmla="*/ 0 h 1810804"/>
                <a:gd name="connsiteX1" fmla="*/ 1050174 w 1050943"/>
                <a:gd name="connsiteY1" fmla="*/ 806528 h 1810804"/>
                <a:gd name="connsiteX2" fmla="*/ 960847 w 1050943"/>
                <a:gd name="connsiteY2" fmla="*/ 1140683 h 1810804"/>
                <a:gd name="connsiteX3" fmla="*/ 37118 w 1050943"/>
                <a:gd name="connsiteY3" fmla="*/ 1135838 h 1810804"/>
                <a:gd name="connsiteX4" fmla="*/ 727 w 1050943"/>
                <a:gd name="connsiteY4" fmla="*/ 1331198 h 1810804"/>
                <a:gd name="connsiteX5" fmla="*/ 0 w 1050943"/>
                <a:gd name="connsiteY5" fmla="*/ 1810804 h 1810804"/>
                <a:gd name="connsiteX0" fmla="*/ 1049695 w 1050206"/>
                <a:gd name="connsiteY0" fmla="*/ 0 h 1793495"/>
                <a:gd name="connsiteX1" fmla="*/ 1050174 w 1050206"/>
                <a:gd name="connsiteY1" fmla="*/ 789219 h 1793495"/>
                <a:gd name="connsiteX2" fmla="*/ 960847 w 1050206"/>
                <a:gd name="connsiteY2" fmla="*/ 1123374 h 1793495"/>
                <a:gd name="connsiteX3" fmla="*/ 37118 w 1050206"/>
                <a:gd name="connsiteY3" fmla="*/ 1118529 h 1793495"/>
                <a:gd name="connsiteX4" fmla="*/ 727 w 1050206"/>
                <a:gd name="connsiteY4" fmla="*/ 1313889 h 1793495"/>
                <a:gd name="connsiteX5" fmla="*/ 0 w 1050206"/>
                <a:gd name="connsiteY5" fmla="*/ 1793495 h 1793495"/>
                <a:gd name="connsiteX0" fmla="*/ 1049695 w 1076531"/>
                <a:gd name="connsiteY0" fmla="*/ 0 h 1793495"/>
                <a:gd name="connsiteX1" fmla="*/ 1050174 w 1076531"/>
                <a:gd name="connsiteY1" fmla="*/ 789219 h 1793495"/>
                <a:gd name="connsiteX2" fmla="*/ 1030712 w 1076531"/>
                <a:gd name="connsiteY2" fmla="*/ 1123375 h 1793495"/>
                <a:gd name="connsiteX3" fmla="*/ 37118 w 1076531"/>
                <a:gd name="connsiteY3" fmla="*/ 1118529 h 1793495"/>
                <a:gd name="connsiteX4" fmla="*/ 727 w 1076531"/>
                <a:gd name="connsiteY4" fmla="*/ 1313889 h 1793495"/>
                <a:gd name="connsiteX5" fmla="*/ 0 w 1076531"/>
                <a:gd name="connsiteY5" fmla="*/ 1793495 h 1793495"/>
                <a:gd name="connsiteX0" fmla="*/ 1049695 w 1050243"/>
                <a:gd name="connsiteY0" fmla="*/ 0 h 1793495"/>
                <a:gd name="connsiteX1" fmla="*/ 1050174 w 1050243"/>
                <a:gd name="connsiteY1" fmla="*/ 789219 h 1793495"/>
                <a:gd name="connsiteX2" fmla="*/ 1030712 w 1050243"/>
                <a:gd name="connsiteY2" fmla="*/ 1123375 h 1793495"/>
                <a:gd name="connsiteX3" fmla="*/ 37118 w 1050243"/>
                <a:gd name="connsiteY3" fmla="*/ 1118529 h 1793495"/>
                <a:gd name="connsiteX4" fmla="*/ 727 w 1050243"/>
                <a:gd name="connsiteY4" fmla="*/ 1313889 h 1793495"/>
                <a:gd name="connsiteX5" fmla="*/ 0 w 1050243"/>
                <a:gd name="connsiteY5" fmla="*/ 1793495 h 1793495"/>
                <a:gd name="connsiteX0" fmla="*/ 1049695 w 1050243"/>
                <a:gd name="connsiteY0" fmla="*/ 0 h 1793495"/>
                <a:gd name="connsiteX1" fmla="*/ 1050174 w 1050243"/>
                <a:gd name="connsiteY1" fmla="*/ 789220 h 1793495"/>
                <a:gd name="connsiteX2" fmla="*/ 1030712 w 1050243"/>
                <a:gd name="connsiteY2" fmla="*/ 1123375 h 1793495"/>
                <a:gd name="connsiteX3" fmla="*/ 37118 w 1050243"/>
                <a:gd name="connsiteY3" fmla="*/ 1118529 h 1793495"/>
                <a:gd name="connsiteX4" fmla="*/ 727 w 1050243"/>
                <a:gd name="connsiteY4" fmla="*/ 1313889 h 1793495"/>
                <a:gd name="connsiteX5" fmla="*/ 0 w 1050243"/>
                <a:gd name="connsiteY5" fmla="*/ 1793495 h 1793495"/>
                <a:gd name="connsiteX0" fmla="*/ 1049695 w 1050315"/>
                <a:gd name="connsiteY0" fmla="*/ 0 h 1793495"/>
                <a:gd name="connsiteX1" fmla="*/ 1050174 w 1050315"/>
                <a:gd name="connsiteY1" fmla="*/ 789220 h 1793495"/>
                <a:gd name="connsiteX2" fmla="*/ 1030712 w 1050315"/>
                <a:gd name="connsiteY2" fmla="*/ 1123375 h 1793495"/>
                <a:gd name="connsiteX3" fmla="*/ 37118 w 1050315"/>
                <a:gd name="connsiteY3" fmla="*/ 1118529 h 1793495"/>
                <a:gd name="connsiteX4" fmla="*/ 727 w 1050315"/>
                <a:gd name="connsiteY4" fmla="*/ 1313889 h 1793495"/>
                <a:gd name="connsiteX5" fmla="*/ 0 w 1050315"/>
                <a:gd name="connsiteY5" fmla="*/ 1793495 h 179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0315" h="1793495">
                  <a:moveTo>
                    <a:pt x="1049695" y="0"/>
                  </a:moveTo>
                  <a:cubicBezTo>
                    <a:pt x="1050965" y="170180"/>
                    <a:pt x="1049835" y="610387"/>
                    <a:pt x="1050174" y="789220"/>
                  </a:cubicBezTo>
                  <a:cubicBezTo>
                    <a:pt x="1050455" y="1082150"/>
                    <a:pt x="1050819" y="1108280"/>
                    <a:pt x="1030712" y="1123375"/>
                  </a:cubicBezTo>
                  <a:lnTo>
                    <a:pt x="37118" y="1118529"/>
                  </a:lnTo>
                  <a:cubicBezTo>
                    <a:pt x="613" y="1123611"/>
                    <a:pt x="727" y="1228799"/>
                    <a:pt x="727" y="1313889"/>
                  </a:cubicBezTo>
                  <a:cubicBezTo>
                    <a:pt x="-230" y="1545029"/>
                    <a:pt x="957" y="1562355"/>
                    <a:pt x="0" y="1793495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9" name="任意多边形: 形状 588">
              <a:extLst>
                <a:ext uri="{FF2B5EF4-FFF2-40B4-BE49-F238E27FC236}">
                  <a16:creationId xmlns:a16="http://schemas.microsoft.com/office/drawing/2014/main" id="{38506A10-A100-443E-AB97-61B7EFB03FD8}"/>
                </a:ext>
              </a:extLst>
            </p:cNvPr>
            <p:cNvSpPr/>
            <p:nvPr/>
          </p:nvSpPr>
          <p:spPr>
            <a:xfrm>
              <a:off x="7009465" y="4974503"/>
              <a:ext cx="2692216" cy="487746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365429"/>
                <a:gd name="connsiteX1" fmla="*/ 1044051 w 1044051"/>
                <a:gd name="connsiteY1" fmla="*/ 523419 h 1365429"/>
                <a:gd name="connsiteX2" fmla="*/ 960231 w 1044051"/>
                <a:gd name="connsiteY2" fmla="*/ 618669 h 1365429"/>
                <a:gd name="connsiteX3" fmla="*/ 102981 w 1044051"/>
                <a:gd name="connsiteY3" fmla="*/ 622479 h 1365429"/>
                <a:gd name="connsiteX4" fmla="*/ 111 w 1044051"/>
                <a:gd name="connsiteY4" fmla="*/ 717729 h 1365429"/>
                <a:gd name="connsiteX5" fmla="*/ 111 w 1044051"/>
                <a:gd name="connsiteY5" fmla="*/ 1365429 h 1365429"/>
                <a:gd name="connsiteX0" fmla="*/ 1040241 w 1044051"/>
                <a:gd name="connsiteY0" fmla="*/ 0 h 1367810"/>
                <a:gd name="connsiteX1" fmla="*/ 1044051 w 1044051"/>
                <a:gd name="connsiteY1" fmla="*/ 525800 h 1367810"/>
                <a:gd name="connsiteX2" fmla="*/ 960231 w 1044051"/>
                <a:gd name="connsiteY2" fmla="*/ 621050 h 1367810"/>
                <a:gd name="connsiteX3" fmla="*/ 102981 w 1044051"/>
                <a:gd name="connsiteY3" fmla="*/ 624860 h 1367810"/>
                <a:gd name="connsiteX4" fmla="*/ 111 w 1044051"/>
                <a:gd name="connsiteY4" fmla="*/ 720110 h 1367810"/>
                <a:gd name="connsiteX5" fmla="*/ 111 w 1044051"/>
                <a:gd name="connsiteY5" fmla="*/ 1367810 h 1367810"/>
                <a:gd name="connsiteX0" fmla="*/ 1043113 w 1044051"/>
                <a:gd name="connsiteY0" fmla="*/ 0 h 1372890"/>
                <a:gd name="connsiteX1" fmla="*/ 1044051 w 1044051"/>
                <a:gd name="connsiteY1" fmla="*/ 530880 h 1372890"/>
                <a:gd name="connsiteX2" fmla="*/ 960231 w 1044051"/>
                <a:gd name="connsiteY2" fmla="*/ 626130 h 1372890"/>
                <a:gd name="connsiteX3" fmla="*/ 102981 w 1044051"/>
                <a:gd name="connsiteY3" fmla="*/ 629940 h 1372890"/>
                <a:gd name="connsiteX4" fmla="*/ 111 w 1044051"/>
                <a:gd name="connsiteY4" fmla="*/ 725190 h 1372890"/>
                <a:gd name="connsiteX5" fmla="*/ 111 w 1044051"/>
                <a:gd name="connsiteY5" fmla="*/ 1372890 h 1372890"/>
                <a:gd name="connsiteX0" fmla="*/ 1046554 w 1047492"/>
                <a:gd name="connsiteY0" fmla="*/ 0 h 1297476"/>
                <a:gd name="connsiteX1" fmla="*/ 1047492 w 1047492"/>
                <a:gd name="connsiteY1" fmla="*/ 530880 h 1297476"/>
                <a:gd name="connsiteX2" fmla="*/ 963672 w 1047492"/>
                <a:gd name="connsiteY2" fmla="*/ 626130 h 1297476"/>
                <a:gd name="connsiteX3" fmla="*/ 106422 w 1047492"/>
                <a:gd name="connsiteY3" fmla="*/ 629940 h 1297476"/>
                <a:gd name="connsiteX4" fmla="*/ 3552 w 1047492"/>
                <a:gd name="connsiteY4" fmla="*/ 725190 h 1297476"/>
                <a:gd name="connsiteX5" fmla="*/ 0 w 1047492"/>
                <a:gd name="connsiteY5" fmla="*/ 1297476 h 1297476"/>
                <a:gd name="connsiteX0" fmla="*/ 1046555 w 1047492"/>
                <a:gd name="connsiteY0" fmla="*/ 0 h 1340768"/>
                <a:gd name="connsiteX1" fmla="*/ 1047492 w 1047492"/>
                <a:gd name="connsiteY1" fmla="*/ 574172 h 1340768"/>
                <a:gd name="connsiteX2" fmla="*/ 963672 w 1047492"/>
                <a:gd name="connsiteY2" fmla="*/ 669422 h 1340768"/>
                <a:gd name="connsiteX3" fmla="*/ 106422 w 1047492"/>
                <a:gd name="connsiteY3" fmla="*/ 673232 h 1340768"/>
                <a:gd name="connsiteX4" fmla="*/ 3552 w 1047492"/>
                <a:gd name="connsiteY4" fmla="*/ 768482 h 1340768"/>
                <a:gd name="connsiteX5" fmla="*/ 0 w 1047492"/>
                <a:gd name="connsiteY5" fmla="*/ 1340768 h 1340768"/>
                <a:gd name="connsiteX0" fmla="*/ 1046555 w 1047492"/>
                <a:gd name="connsiteY0" fmla="*/ 0 h 1232496"/>
                <a:gd name="connsiteX1" fmla="*/ 1047492 w 1047492"/>
                <a:gd name="connsiteY1" fmla="*/ 574172 h 1232496"/>
                <a:gd name="connsiteX2" fmla="*/ 963672 w 1047492"/>
                <a:gd name="connsiteY2" fmla="*/ 669422 h 1232496"/>
                <a:gd name="connsiteX3" fmla="*/ 106422 w 1047492"/>
                <a:gd name="connsiteY3" fmla="*/ 673232 h 1232496"/>
                <a:gd name="connsiteX4" fmla="*/ 3552 w 1047492"/>
                <a:gd name="connsiteY4" fmla="*/ 768482 h 1232496"/>
                <a:gd name="connsiteX5" fmla="*/ 0 w 1047492"/>
                <a:gd name="connsiteY5" fmla="*/ 1232496 h 1232496"/>
                <a:gd name="connsiteX0" fmla="*/ 1046594 w 1047531"/>
                <a:gd name="connsiteY0" fmla="*/ 0 h 1232496"/>
                <a:gd name="connsiteX1" fmla="*/ 1047531 w 1047531"/>
                <a:gd name="connsiteY1" fmla="*/ 574172 h 1232496"/>
                <a:gd name="connsiteX2" fmla="*/ 963711 w 1047531"/>
                <a:gd name="connsiteY2" fmla="*/ 669422 h 1232496"/>
                <a:gd name="connsiteX3" fmla="*/ 106461 w 1047531"/>
                <a:gd name="connsiteY3" fmla="*/ 673232 h 1232496"/>
                <a:gd name="connsiteX4" fmla="*/ 387 w 1047531"/>
                <a:gd name="connsiteY4" fmla="*/ 768482 h 1232496"/>
                <a:gd name="connsiteX5" fmla="*/ 39 w 1047531"/>
                <a:gd name="connsiteY5" fmla="*/ 1232496 h 1232496"/>
                <a:gd name="connsiteX0" fmla="*/ 1046594 w 1047531"/>
                <a:gd name="connsiteY0" fmla="*/ 0 h 1232496"/>
                <a:gd name="connsiteX1" fmla="*/ 1047531 w 1047531"/>
                <a:gd name="connsiteY1" fmla="*/ 574172 h 1232496"/>
                <a:gd name="connsiteX2" fmla="*/ 963711 w 1047531"/>
                <a:gd name="connsiteY2" fmla="*/ 669422 h 1232496"/>
                <a:gd name="connsiteX3" fmla="*/ 106461 w 1047531"/>
                <a:gd name="connsiteY3" fmla="*/ 663388 h 1232496"/>
                <a:gd name="connsiteX4" fmla="*/ 387 w 1047531"/>
                <a:gd name="connsiteY4" fmla="*/ 768482 h 1232496"/>
                <a:gd name="connsiteX5" fmla="*/ 39 w 1047531"/>
                <a:gd name="connsiteY5" fmla="*/ 1232496 h 1232496"/>
                <a:gd name="connsiteX0" fmla="*/ 1046594 w 1047531"/>
                <a:gd name="connsiteY0" fmla="*/ 0 h 1232496"/>
                <a:gd name="connsiteX1" fmla="*/ 1047531 w 1047531"/>
                <a:gd name="connsiteY1" fmla="*/ 574172 h 1232496"/>
                <a:gd name="connsiteX2" fmla="*/ 963711 w 1047531"/>
                <a:gd name="connsiteY2" fmla="*/ 669422 h 1232496"/>
                <a:gd name="connsiteX3" fmla="*/ 106461 w 1047531"/>
                <a:gd name="connsiteY3" fmla="*/ 663388 h 1232496"/>
                <a:gd name="connsiteX4" fmla="*/ 387 w 1047531"/>
                <a:gd name="connsiteY4" fmla="*/ 768482 h 1232496"/>
                <a:gd name="connsiteX5" fmla="*/ 39 w 1047531"/>
                <a:gd name="connsiteY5" fmla="*/ 1232496 h 1232496"/>
                <a:gd name="connsiteX0" fmla="*/ 1046555 w 1047492"/>
                <a:gd name="connsiteY0" fmla="*/ 0 h 1232496"/>
                <a:gd name="connsiteX1" fmla="*/ 1047492 w 1047492"/>
                <a:gd name="connsiteY1" fmla="*/ 574172 h 1232496"/>
                <a:gd name="connsiteX2" fmla="*/ 963672 w 1047492"/>
                <a:gd name="connsiteY2" fmla="*/ 669422 h 1232496"/>
                <a:gd name="connsiteX3" fmla="*/ 106422 w 1047492"/>
                <a:gd name="connsiteY3" fmla="*/ 663388 h 1232496"/>
                <a:gd name="connsiteX4" fmla="*/ 2484 w 1047492"/>
                <a:gd name="connsiteY4" fmla="*/ 807855 h 1232496"/>
                <a:gd name="connsiteX5" fmla="*/ 0 w 1047492"/>
                <a:gd name="connsiteY5" fmla="*/ 1232496 h 1232496"/>
                <a:gd name="connsiteX0" fmla="*/ 1046555 w 1047492"/>
                <a:gd name="connsiteY0" fmla="*/ 0 h 1232496"/>
                <a:gd name="connsiteX1" fmla="*/ 1047492 w 1047492"/>
                <a:gd name="connsiteY1" fmla="*/ 574172 h 1232496"/>
                <a:gd name="connsiteX2" fmla="*/ 963672 w 1047492"/>
                <a:gd name="connsiteY2" fmla="*/ 669422 h 1232496"/>
                <a:gd name="connsiteX3" fmla="*/ 106422 w 1047492"/>
                <a:gd name="connsiteY3" fmla="*/ 663388 h 1232496"/>
                <a:gd name="connsiteX4" fmla="*/ 1416 w 1047492"/>
                <a:gd name="connsiteY4" fmla="*/ 807855 h 1232496"/>
                <a:gd name="connsiteX5" fmla="*/ 0 w 1047492"/>
                <a:gd name="connsiteY5" fmla="*/ 1232496 h 1232496"/>
                <a:gd name="connsiteX0" fmla="*/ 1046555 w 1047492"/>
                <a:gd name="connsiteY0" fmla="*/ 0 h 1232496"/>
                <a:gd name="connsiteX1" fmla="*/ 1047492 w 1047492"/>
                <a:gd name="connsiteY1" fmla="*/ 574172 h 1232496"/>
                <a:gd name="connsiteX2" fmla="*/ 963672 w 1047492"/>
                <a:gd name="connsiteY2" fmla="*/ 669422 h 1232496"/>
                <a:gd name="connsiteX3" fmla="*/ 106422 w 1047492"/>
                <a:gd name="connsiteY3" fmla="*/ 663388 h 1232496"/>
                <a:gd name="connsiteX4" fmla="*/ 1416 w 1047492"/>
                <a:gd name="connsiteY4" fmla="*/ 807855 h 1232496"/>
                <a:gd name="connsiteX5" fmla="*/ 0 w 1047492"/>
                <a:gd name="connsiteY5" fmla="*/ 1232496 h 1232496"/>
                <a:gd name="connsiteX0" fmla="*/ 1073734 w 1074671"/>
                <a:gd name="connsiteY0" fmla="*/ 0 h 1232496"/>
                <a:gd name="connsiteX1" fmla="*/ 1074671 w 1074671"/>
                <a:gd name="connsiteY1" fmla="*/ 574172 h 1232496"/>
                <a:gd name="connsiteX2" fmla="*/ 990851 w 1074671"/>
                <a:gd name="connsiteY2" fmla="*/ 669422 h 1232496"/>
                <a:gd name="connsiteX3" fmla="*/ 54566 w 1074671"/>
                <a:gd name="connsiteY3" fmla="*/ 663388 h 1232496"/>
                <a:gd name="connsiteX4" fmla="*/ 28595 w 1074671"/>
                <a:gd name="connsiteY4" fmla="*/ 807855 h 1232496"/>
                <a:gd name="connsiteX5" fmla="*/ 27179 w 1074671"/>
                <a:gd name="connsiteY5" fmla="*/ 1232496 h 1232496"/>
                <a:gd name="connsiteX0" fmla="*/ 1046555 w 1047492"/>
                <a:gd name="connsiteY0" fmla="*/ 0 h 1232496"/>
                <a:gd name="connsiteX1" fmla="*/ 1047492 w 1047492"/>
                <a:gd name="connsiteY1" fmla="*/ 574172 h 1232496"/>
                <a:gd name="connsiteX2" fmla="*/ 963672 w 1047492"/>
                <a:gd name="connsiteY2" fmla="*/ 669422 h 1232496"/>
                <a:gd name="connsiteX3" fmla="*/ 27387 w 1047492"/>
                <a:gd name="connsiteY3" fmla="*/ 663388 h 1232496"/>
                <a:gd name="connsiteX4" fmla="*/ 1416 w 1047492"/>
                <a:gd name="connsiteY4" fmla="*/ 807855 h 1232496"/>
                <a:gd name="connsiteX5" fmla="*/ 0 w 1047492"/>
                <a:gd name="connsiteY5" fmla="*/ 1232496 h 1232496"/>
                <a:gd name="connsiteX0" fmla="*/ 1046555 w 1047492"/>
                <a:gd name="connsiteY0" fmla="*/ 0 h 1232496"/>
                <a:gd name="connsiteX1" fmla="*/ 1047492 w 1047492"/>
                <a:gd name="connsiteY1" fmla="*/ 574172 h 1232496"/>
                <a:gd name="connsiteX2" fmla="*/ 963672 w 1047492"/>
                <a:gd name="connsiteY2" fmla="*/ 669422 h 1232496"/>
                <a:gd name="connsiteX3" fmla="*/ 27387 w 1047492"/>
                <a:gd name="connsiteY3" fmla="*/ 663388 h 1232496"/>
                <a:gd name="connsiteX4" fmla="*/ 1416 w 1047492"/>
                <a:gd name="connsiteY4" fmla="*/ 807855 h 1232496"/>
                <a:gd name="connsiteX5" fmla="*/ 0 w 1047492"/>
                <a:gd name="connsiteY5" fmla="*/ 1232496 h 1232496"/>
                <a:gd name="connsiteX0" fmla="*/ 1044708 w 1047492"/>
                <a:gd name="connsiteY0" fmla="*/ 0 h 1751610"/>
                <a:gd name="connsiteX1" fmla="*/ 1047492 w 1047492"/>
                <a:gd name="connsiteY1" fmla="*/ 1093286 h 1751610"/>
                <a:gd name="connsiteX2" fmla="*/ 963672 w 1047492"/>
                <a:gd name="connsiteY2" fmla="*/ 1188536 h 1751610"/>
                <a:gd name="connsiteX3" fmla="*/ 27387 w 1047492"/>
                <a:gd name="connsiteY3" fmla="*/ 1182502 h 1751610"/>
                <a:gd name="connsiteX4" fmla="*/ 1416 w 1047492"/>
                <a:gd name="connsiteY4" fmla="*/ 1326969 h 1751610"/>
                <a:gd name="connsiteX5" fmla="*/ 0 w 1047492"/>
                <a:gd name="connsiteY5" fmla="*/ 1751610 h 1751610"/>
                <a:gd name="connsiteX0" fmla="*/ 1045631 w 1047492"/>
                <a:gd name="connsiteY0" fmla="*/ 0 h 1751610"/>
                <a:gd name="connsiteX1" fmla="*/ 1047492 w 1047492"/>
                <a:gd name="connsiteY1" fmla="*/ 1093286 h 1751610"/>
                <a:gd name="connsiteX2" fmla="*/ 963672 w 1047492"/>
                <a:gd name="connsiteY2" fmla="*/ 1188536 h 1751610"/>
                <a:gd name="connsiteX3" fmla="*/ 27387 w 1047492"/>
                <a:gd name="connsiteY3" fmla="*/ 1182502 h 1751610"/>
                <a:gd name="connsiteX4" fmla="*/ 1416 w 1047492"/>
                <a:gd name="connsiteY4" fmla="*/ 1326969 h 1751610"/>
                <a:gd name="connsiteX5" fmla="*/ 0 w 1047492"/>
                <a:gd name="connsiteY5" fmla="*/ 1751610 h 1751610"/>
                <a:gd name="connsiteX0" fmla="*/ 1044708 w 1047492"/>
                <a:gd name="connsiteY0" fmla="*/ 0 h 1751610"/>
                <a:gd name="connsiteX1" fmla="*/ 1047492 w 1047492"/>
                <a:gd name="connsiteY1" fmla="*/ 1093286 h 1751610"/>
                <a:gd name="connsiteX2" fmla="*/ 963672 w 1047492"/>
                <a:gd name="connsiteY2" fmla="*/ 1188536 h 1751610"/>
                <a:gd name="connsiteX3" fmla="*/ 27387 w 1047492"/>
                <a:gd name="connsiteY3" fmla="*/ 1182502 h 1751610"/>
                <a:gd name="connsiteX4" fmla="*/ 1416 w 1047492"/>
                <a:gd name="connsiteY4" fmla="*/ 1326969 h 1751610"/>
                <a:gd name="connsiteX5" fmla="*/ 0 w 1047492"/>
                <a:gd name="connsiteY5" fmla="*/ 1751610 h 1751610"/>
                <a:gd name="connsiteX0" fmla="*/ 1041938 w 1047492"/>
                <a:gd name="connsiteY0" fmla="*/ 0 h 1751610"/>
                <a:gd name="connsiteX1" fmla="*/ 1047492 w 1047492"/>
                <a:gd name="connsiteY1" fmla="*/ 1093286 h 1751610"/>
                <a:gd name="connsiteX2" fmla="*/ 963672 w 1047492"/>
                <a:gd name="connsiteY2" fmla="*/ 1188536 h 1751610"/>
                <a:gd name="connsiteX3" fmla="*/ 27387 w 1047492"/>
                <a:gd name="connsiteY3" fmla="*/ 1182502 h 1751610"/>
                <a:gd name="connsiteX4" fmla="*/ 1416 w 1047492"/>
                <a:gd name="connsiteY4" fmla="*/ 1326969 h 1751610"/>
                <a:gd name="connsiteX5" fmla="*/ 0 w 1047492"/>
                <a:gd name="connsiteY5" fmla="*/ 1751610 h 1751610"/>
                <a:gd name="connsiteX0" fmla="*/ 1044708 w 1047492"/>
                <a:gd name="connsiteY0" fmla="*/ 0 h 1743101"/>
                <a:gd name="connsiteX1" fmla="*/ 1047492 w 1047492"/>
                <a:gd name="connsiteY1" fmla="*/ 1084777 h 1743101"/>
                <a:gd name="connsiteX2" fmla="*/ 963672 w 1047492"/>
                <a:gd name="connsiteY2" fmla="*/ 1180027 h 1743101"/>
                <a:gd name="connsiteX3" fmla="*/ 27387 w 1047492"/>
                <a:gd name="connsiteY3" fmla="*/ 1173993 h 1743101"/>
                <a:gd name="connsiteX4" fmla="*/ 1416 w 1047492"/>
                <a:gd name="connsiteY4" fmla="*/ 1318460 h 1743101"/>
                <a:gd name="connsiteX5" fmla="*/ 0 w 1047492"/>
                <a:gd name="connsiteY5" fmla="*/ 1743101 h 1743101"/>
                <a:gd name="connsiteX0" fmla="*/ 1045631 w 1047492"/>
                <a:gd name="connsiteY0" fmla="*/ 0 h 1743101"/>
                <a:gd name="connsiteX1" fmla="*/ 1047492 w 1047492"/>
                <a:gd name="connsiteY1" fmla="*/ 1084777 h 1743101"/>
                <a:gd name="connsiteX2" fmla="*/ 963672 w 1047492"/>
                <a:gd name="connsiteY2" fmla="*/ 1180027 h 1743101"/>
                <a:gd name="connsiteX3" fmla="*/ 27387 w 1047492"/>
                <a:gd name="connsiteY3" fmla="*/ 1173993 h 1743101"/>
                <a:gd name="connsiteX4" fmla="*/ 1416 w 1047492"/>
                <a:gd name="connsiteY4" fmla="*/ 1318460 h 1743101"/>
                <a:gd name="connsiteX5" fmla="*/ 0 w 1047492"/>
                <a:gd name="connsiteY5" fmla="*/ 1743101 h 1743101"/>
                <a:gd name="connsiteX0" fmla="*/ 1047478 w 1047569"/>
                <a:gd name="connsiteY0" fmla="*/ 0 h 1743101"/>
                <a:gd name="connsiteX1" fmla="*/ 1047492 w 1047569"/>
                <a:gd name="connsiteY1" fmla="*/ 1084777 h 1743101"/>
                <a:gd name="connsiteX2" fmla="*/ 963672 w 1047569"/>
                <a:gd name="connsiteY2" fmla="*/ 1180027 h 1743101"/>
                <a:gd name="connsiteX3" fmla="*/ 27387 w 1047569"/>
                <a:gd name="connsiteY3" fmla="*/ 1173993 h 1743101"/>
                <a:gd name="connsiteX4" fmla="*/ 1416 w 1047569"/>
                <a:gd name="connsiteY4" fmla="*/ 1318460 h 1743101"/>
                <a:gd name="connsiteX5" fmla="*/ 0 w 1047569"/>
                <a:gd name="connsiteY5" fmla="*/ 1743101 h 174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569" h="1743101">
                  <a:moveTo>
                    <a:pt x="1047478" y="0"/>
                  </a:moveTo>
                  <a:cubicBezTo>
                    <a:pt x="1047791" y="176960"/>
                    <a:pt x="1047179" y="907817"/>
                    <a:pt x="1047492" y="1084777"/>
                  </a:cubicBezTo>
                  <a:cubicBezTo>
                    <a:pt x="1042412" y="1177487"/>
                    <a:pt x="1052572" y="1174947"/>
                    <a:pt x="963672" y="1180027"/>
                  </a:cubicBezTo>
                  <a:lnTo>
                    <a:pt x="27387" y="1173993"/>
                  </a:lnTo>
                  <a:cubicBezTo>
                    <a:pt x="1273" y="1188914"/>
                    <a:pt x="1416" y="1233370"/>
                    <a:pt x="1416" y="1318460"/>
                  </a:cubicBezTo>
                  <a:cubicBezTo>
                    <a:pt x="232" y="1509222"/>
                    <a:pt x="1184" y="1552339"/>
                    <a:pt x="0" y="1743101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0" name="任意多边形: 形状 589">
              <a:extLst>
                <a:ext uri="{FF2B5EF4-FFF2-40B4-BE49-F238E27FC236}">
                  <a16:creationId xmlns:a16="http://schemas.microsoft.com/office/drawing/2014/main" id="{190E0892-7C3D-4F8D-951B-6C66AA2B88F8}"/>
                </a:ext>
              </a:extLst>
            </p:cNvPr>
            <p:cNvSpPr/>
            <p:nvPr/>
          </p:nvSpPr>
          <p:spPr>
            <a:xfrm flipH="1" flipV="1">
              <a:off x="6890211" y="7468134"/>
              <a:ext cx="702527" cy="1208098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286563"/>
                <a:gd name="connsiteX1" fmla="*/ 1044051 w 1044051"/>
                <a:gd name="connsiteY1" fmla="*/ 510540 h 1286563"/>
                <a:gd name="connsiteX2" fmla="*/ 960231 w 1044051"/>
                <a:gd name="connsiteY2" fmla="*/ 605790 h 1286563"/>
                <a:gd name="connsiteX3" fmla="*/ 102981 w 1044051"/>
                <a:gd name="connsiteY3" fmla="*/ 609600 h 1286563"/>
                <a:gd name="connsiteX4" fmla="*/ 111 w 1044051"/>
                <a:gd name="connsiteY4" fmla="*/ 704850 h 1286563"/>
                <a:gd name="connsiteX5" fmla="*/ 111 w 1044051"/>
                <a:gd name="connsiteY5" fmla="*/ 1286563 h 1286563"/>
                <a:gd name="connsiteX0" fmla="*/ 1033720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33720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43502 w 1044051"/>
                <a:gd name="connsiteY0" fmla="*/ 0 h 2867835"/>
                <a:gd name="connsiteX1" fmla="*/ 1044051 w 1044051"/>
                <a:gd name="connsiteY1" fmla="*/ 2091812 h 2867835"/>
                <a:gd name="connsiteX2" fmla="*/ 960231 w 1044051"/>
                <a:gd name="connsiteY2" fmla="*/ 2187062 h 2867835"/>
                <a:gd name="connsiteX3" fmla="*/ 102981 w 1044051"/>
                <a:gd name="connsiteY3" fmla="*/ 2190872 h 2867835"/>
                <a:gd name="connsiteX4" fmla="*/ 111 w 1044051"/>
                <a:gd name="connsiteY4" fmla="*/ 2286122 h 2867835"/>
                <a:gd name="connsiteX5" fmla="*/ 111 w 1044051"/>
                <a:gd name="connsiteY5" fmla="*/ 2867835 h 2867835"/>
                <a:gd name="connsiteX0" fmla="*/ 1046763 w 1046766"/>
                <a:gd name="connsiteY0" fmla="*/ 0 h 3243496"/>
                <a:gd name="connsiteX1" fmla="*/ 1044051 w 1046766"/>
                <a:gd name="connsiteY1" fmla="*/ 2467473 h 3243496"/>
                <a:gd name="connsiteX2" fmla="*/ 960231 w 1046766"/>
                <a:gd name="connsiteY2" fmla="*/ 2562723 h 3243496"/>
                <a:gd name="connsiteX3" fmla="*/ 102981 w 1046766"/>
                <a:gd name="connsiteY3" fmla="*/ 2566533 h 3243496"/>
                <a:gd name="connsiteX4" fmla="*/ 111 w 1046766"/>
                <a:gd name="connsiteY4" fmla="*/ 2661783 h 3243496"/>
                <a:gd name="connsiteX5" fmla="*/ 111 w 1046766"/>
                <a:gd name="connsiteY5" fmla="*/ 3243496 h 3243496"/>
                <a:gd name="connsiteX0" fmla="*/ 1046763 w 1050564"/>
                <a:gd name="connsiteY0" fmla="*/ 0 h 3243496"/>
                <a:gd name="connsiteX1" fmla="*/ 1045242 w 1050564"/>
                <a:gd name="connsiteY1" fmla="*/ 431470 h 3243496"/>
                <a:gd name="connsiteX2" fmla="*/ 1044051 w 1050564"/>
                <a:gd name="connsiteY2" fmla="*/ 2467473 h 3243496"/>
                <a:gd name="connsiteX3" fmla="*/ 960231 w 1050564"/>
                <a:gd name="connsiteY3" fmla="*/ 2562723 h 3243496"/>
                <a:gd name="connsiteX4" fmla="*/ 102981 w 1050564"/>
                <a:gd name="connsiteY4" fmla="*/ 2566533 h 3243496"/>
                <a:gd name="connsiteX5" fmla="*/ 111 w 1050564"/>
                <a:gd name="connsiteY5" fmla="*/ 2661783 h 3243496"/>
                <a:gd name="connsiteX6" fmla="*/ 111 w 1050564"/>
                <a:gd name="connsiteY6" fmla="*/ 3243496 h 3243496"/>
                <a:gd name="connsiteX0" fmla="*/ 1046763 w 1050624"/>
                <a:gd name="connsiteY0" fmla="*/ 0 h 3243496"/>
                <a:gd name="connsiteX1" fmla="*/ 1045242 w 1050624"/>
                <a:gd name="connsiteY1" fmla="*/ 347019 h 3243496"/>
                <a:gd name="connsiteX2" fmla="*/ 1045242 w 1050624"/>
                <a:gd name="connsiteY2" fmla="*/ 431470 h 3243496"/>
                <a:gd name="connsiteX3" fmla="*/ 1044051 w 1050624"/>
                <a:gd name="connsiteY3" fmla="*/ 2467473 h 3243496"/>
                <a:gd name="connsiteX4" fmla="*/ 960231 w 1050624"/>
                <a:gd name="connsiteY4" fmla="*/ 2562723 h 3243496"/>
                <a:gd name="connsiteX5" fmla="*/ 102981 w 1050624"/>
                <a:gd name="connsiteY5" fmla="*/ 2566533 h 3243496"/>
                <a:gd name="connsiteX6" fmla="*/ 111 w 1050624"/>
                <a:gd name="connsiteY6" fmla="*/ 2661783 h 3243496"/>
                <a:gd name="connsiteX7" fmla="*/ 111 w 1050624"/>
                <a:gd name="connsiteY7" fmla="*/ 3243496 h 3243496"/>
                <a:gd name="connsiteX0" fmla="*/ 1568507 w 1568507"/>
                <a:gd name="connsiteY0" fmla="*/ 0 h 3065858"/>
                <a:gd name="connsiteX1" fmla="*/ 1045242 w 1568507"/>
                <a:gd name="connsiteY1" fmla="*/ 169381 h 3065858"/>
                <a:gd name="connsiteX2" fmla="*/ 1045242 w 1568507"/>
                <a:gd name="connsiteY2" fmla="*/ 253832 h 3065858"/>
                <a:gd name="connsiteX3" fmla="*/ 1044051 w 1568507"/>
                <a:gd name="connsiteY3" fmla="*/ 2289835 h 3065858"/>
                <a:gd name="connsiteX4" fmla="*/ 960231 w 1568507"/>
                <a:gd name="connsiteY4" fmla="*/ 2385085 h 3065858"/>
                <a:gd name="connsiteX5" fmla="*/ 102981 w 1568507"/>
                <a:gd name="connsiteY5" fmla="*/ 2388895 h 3065858"/>
                <a:gd name="connsiteX6" fmla="*/ 111 w 1568507"/>
                <a:gd name="connsiteY6" fmla="*/ 2484145 h 3065858"/>
                <a:gd name="connsiteX7" fmla="*/ 111 w 1568507"/>
                <a:gd name="connsiteY7" fmla="*/ 3065858 h 3065858"/>
                <a:gd name="connsiteX0" fmla="*/ 1568507 w 1568507"/>
                <a:gd name="connsiteY0" fmla="*/ 79 h 3065937"/>
                <a:gd name="connsiteX1" fmla="*/ 1045242 w 1568507"/>
                <a:gd name="connsiteY1" fmla="*/ 169460 h 3065937"/>
                <a:gd name="connsiteX2" fmla="*/ 1045242 w 1568507"/>
                <a:gd name="connsiteY2" fmla="*/ 253911 h 3065937"/>
                <a:gd name="connsiteX3" fmla="*/ 1044051 w 1568507"/>
                <a:gd name="connsiteY3" fmla="*/ 2289914 h 3065937"/>
                <a:gd name="connsiteX4" fmla="*/ 960231 w 1568507"/>
                <a:gd name="connsiteY4" fmla="*/ 2385164 h 3065937"/>
                <a:gd name="connsiteX5" fmla="*/ 102981 w 1568507"/>
                <a:gd name="connsiteY5" fmla="*/ 2388974 h 3065937"/>
                <a:gd name="connsiteX6" fmla="*/ 111 w 1568507"/>
                <a:gd name="connsiteY6" fmla="*/ 2484224 h 3065937"/>
                <a:gd name="connsiteX7" fmla="*/ 111 w 1568507"/>
                <a:gd name="connsiteY7" fmla="*/ 3065937 h 3065937"/>
                <a:gd name="connsiteX0" fmla="*/ 1568507 w 1568507"/>
                <a:gd name="connsiteY0" fmla="*/ 30260 h 3096118"/>
                <a:gd name="connsiteX1" fmla="*/ 1152853 w 1568507"/>
                <a:gd name="connsiteY1" fmla="*/ 33651 h 3096118"/>
                <a:gd name="connsiteX2" fmla="*/ 1045242 w 1568507"/>
                <a:gd name="connsiteY2" fmla="*/ 284092 h 3096118"/>
                <a:gd name="connsiteX3" fmla="*/ 1044051 w 1568507"/>
                <a:gd name="connsiteY3" fmla="*/ 2320095 h 3096118"/>
                <a:gd name="connsiteX4" fmla="*/ 960231 w 1568507"/>
                <a:gd name="connsiteY4" fmla="*/ 2415345 h 3096118"/>
                <a:gd name="connsiteX5" fmla="*/ 102981 w 1568507"/>
                <a:gd name="connsiteY5" fmla="*/ 2419155 h 3096118"/>
                <a:gd name="connsiteX6" fmla="*/ 111 w 1568507"/>
                <a:gd name="connsiteY6" fmla="*/ 2514405 h 3096118"/>
                <a:gd name="connsiteX7" fmla="*/ 111 w 1568507"/>
                <a:gd name="connsiteY7" fmla="*/ 3096118 h 3096118"/>
                <a:gd name="connsiteX0" fmla="*/ 1568507 w 1568507"/>
                <a:gd name="connsiteY0" fmla="*/ 30260 h 3096118"/>
                <a:gd name="connsiteX1" fmla="*/ 1152853 w 1568507"/>
                <a:gd name="connsiteY1" fmla="*/ 33651 h 3096118"/>
                <a:gd name="connsiteX2" fmla="*/ 1045242 w 1568507"/>
                <a:gd name="connsiteY2" fmla="*/ 284092 h 3096118"/>
                <a:gd name="connsiteX3" fmla="*/ 1044051 w 1568507"/>
                <a:gd name="connsiteY3" fmla="*/ 2320095 h 3096118"/>
                <a:gd name="connsiteX4" fmla="*/ 960231 w 1568507"/>
                <a:gd name="connsiteY4" fmla="*/ 2415345 h 3096118"/>
                <a:gd name="connsiteX5" fmla="*/ 102981 w 1568507"/>
                <a:gd name="connsiteY5" fmla="*/ 2419155 h 3096118"/>
                <a:gd name="connsiteX6" fmla="*/ 111 w 1568507"/>
                <a:gd name="connsiteY6" fmla="*/ 2514405 h 3096118"/>
                <a:gd name="connsiteX7" fmla="*/ 111 w 1568507"/>
                <a:gd name="connsiteY7" fmla="*/ 3096118 h 3096118"/>
                <a:gd name="connsiteX0" fmla="*/ 1568507 w 1568507"/>
                <a:gd name="connsiteY0" fmla="*/ 2535 h 3068393"/>
                <a:gd name="connsiteX1" fmla="*/ 1152853 w 1568507"/>
                <a:gd name="connsiteY1" fmla="*/ 5926 h 3068393"/>
                <a:gd name="connsiteX2" fmla="*/ 1045242 w 1568507"/>
                <a:gd name="connsiteY2" fmla="*/ 256367 h 3068393"/>
                <a:gd name="connsiteX3" fmla="*/ 1044051 w 1568507"/>
                <a:gd name="connsiteY3" fmla="*/ 2292370 h 3068393"/>
                <a:gd name="connsiteX4" fmla="*/ 960231 w 1568507"/>
                <a:gd name="connsiteY4" fmla="*/ 2387620 h 3068393"/>
                <a:gd name="connsiteX5" fmla="*/ 102981 w 1568507"/>
                <a:gd name="connsiteY5" fmla="*/ 2391430 h 3068393"/>
                <a:gd name="connsiteX6" fmla="*/ 111 w 1568507"/>
                <a:gd name="connsiteY6" fmla="*/ 2486680 h 3068393"/>
                <a:gd name="connsiteX7" fmla="*/ 111 w 1568507"/>
                <a:gd name="connsiteY7" fmla="*/ 3068393 h 3068393"/>
                <a:gd name="connsiteX0" fmla="*/ 1568507 w 1568507"/>
                <a:gd name="connsiteY0" fmla="*/ 10763 h 3076621"/>
                <a:gd name="connsiteX1" fmla="*/ 1156113 w 1568507"/>
                <a:gd name="connsiteY1" fmla="*/ 2506 h 3076621"/>
                <a:gd name="connsiteX2" fmla="*/ 1045242 w 1568507"/>
                <a:gd name="connsiteY2" fmla="*/ 264595 h 3076621"/>
                <a:gd name="connsiteX3" fmla="*/ 1044051 w 1568507"/>
                <a:gd name="connsiteY3" fmla="*/ 2300598 h 3076621"/>
                <a:gd name="connsiteX4" fmla="*/ 960231 w 1568507"/>
                <a:gd name="connsiteY4" fmla="*/ 2395848 h 3076621"/>
                <a:gd name="connsiteX5" fmla="*/ 102981 w 1568507"/>
                <a:gd name="connsiteY5" fmla="*/ 2399658 h 3076621"/>
                <a:gd name="connsiteX6" fmla="*/ 111 w 1568507"/>
                <a:gd name="connsiteY6" fmla="*/ 2494908 h 3076621"/>
                <a:gd name="connsiteX7" fmla="*/ 111 w 1568507"/>
                <a:gd name="connsiteY7" fmla="*/ 3076621 h 3076621"/>
                <a:gd name="connsiteX0" fmla="*/ 1568507 w 1568507"/>
                <a:gd name="connsiteY0" fmla="*/ 10199 h 3076057"/>
                <a:gd name="connsiteX1" fmla="*/ 1156113 w 1568507"/>
                <a:gd name="connsiteY1" fmla="*/ 1942 h 3076057"/>
                <a:gd name="connsiteX2" fmla="*/ 1045242 w 1568507"/>
                <a:gd name="connsiteY2" fmla="*/ 264031 h 3076057"/>
                <a:gd name="connsiteX3" fmla="*/ 1044051 w 1568507"/>
                <a:gd name="connsiteY3" fmla="*/ 2300034 h 3076057"/>
                <a:gd name="connsiteX4" fmla="*/ 960231 w 1568507"/>
                <a:gd name="connsiteY4" fmla="*/ 2395284 h 3076057"/>
                <a:gd name="connsiteX5" fmla="*/ 102981 w 1568507"/>
                <a:gd name="connsiteY5" fmla="*/ 2399094 h 3076057"/>
                <a:gd name="connsiteX6" fmla="*/ 111 w 1568507"/>
                <a:gd name="connsiteY6" fmla="*/ 2494344 h 3076057"/>
                <a:gd name="connsiteX7" fmla="*/ 111 w 1568507"/>
                <a:gd name="connsiteY7" fmla="*/ 3076057 h 3076057"/>
                <a:gd name="connsiteX0" fmla="*/ 1568507 w 1568507"/>
                <a:gd name="connsiteY0" fmla="*/ 16666 h 3082524"/>
                <a:gd name="connsiteX1" fmla="*/ 1156113 w 1568507"/>
                <a:gd name="connsiteY1" fmla="*/ 8409 h 3082524"/>
                <a:gd name="connsiteX2" fmla="*/ 1045242 w 1568507"/>
                <a:gd name="connsiteY2" fmla="*/ 270498 h 3082524"/>
                <a:gd name="connsiteX3" fmla="*/ 1044051 w 1568507"/>
                <a:gd name="connsiteY3" fmla="*/ 2306501 h 3082524"/>
                <a:gd name="connsiteX4" fmla="*/ 960231 w 1568507"/>
                <a:gd name="connsiteY4" fmla="*/ 2401751 h 3082524"/>
                <a:gd name="connsiteX5" fmla="*/ 102981 w 1568507"/>
                <a:gd name="connsiteY5" fmla="*/ 2405561 h 3082524"/>
                <a:gd name="connsiteX6" fmla="*/ 111 w 1568507"/>
                <a:gd name="connsiteY6" fmla="*/ 2500811 h 3082524"/>
                <a:gd name="connsiteX7" fmla="*/ 111 w 1568507"/>
                <a:gd name="connsiteY7" fmla="*/ 3082524 h 3082524"/>
                <a:gd name="connsiteX0" fmla="*/ 1568507 w 1568507"/>
                <a:gd name="connsiteY0" fmla="*/ 16666 h 3082524"/>
                <a:gd name="connsiteX1" fmla="*/ 1156113 w 1568507"/>
                <a:gd name="connsiteY1" fmla="*/ 8409 h 3082524"/>
                <a:gd name="connsiteX2" fmla="*/ 1045242 w 1568507"/>
                <a:gd name="connsiteY2" fmla="*/ 270498 h 3082524"/>
                <a:gd name="connsiteX3" fmla="*/ 1044051 w 1568507"/>
                <a:gd name="connsiteY3" fmla="*/ 2306501 h 3082524"/>
                <a:gd name="connsiteX4" fmla="*/ 960231 w 1568507"/>
                <a:gd name="connsiteY4" fmla="*/ 2401751 h 3082524"/>
                <a:gd name="connsiteX5" fmla="*/ 102981 w 1568507"/>
                <a:gd name="connsiteY5" fmla="*/ 2405561 h 3082524"/>
                <a:gd name="connsiteX6" fmla="*/ 111 w 1568507"/>
                <a:gd name="connsiteY6" fmla="*/ 2500811 h 3082524"/>
                <a:gd name="connsiteX7" fmla="*/ 111 w 1568507"/>
                <a:gd name="connsiteY7" fmla="*/ 3082524 h 3082524"/>
                <a:gd name="connsiteX0" fmla="*/ 1568507 w 1568507"/>
                <a:gd name="connsiteY0" fmla="*/ 8257 h 3074115"/>
                <a:gd name="connsiteX1" fmla="*/ 1156113 w 1568507"/>
                <a:gd name="connsiteY1" fmla="*/ 0 h 3074115"/>
                <a:gd name="connsiteX2" fmla="*/ 1045242 w 1568507"/>
                <a:gd name="connsiteY2" fmla="*/ 262089 h 3074115"/>
                <a:gd name="connsiteX3" fmla="*/ 1044051 w 1568507"/>
                <a:gd name="connsiteY3" fmla="*/ 2298092 h 3074115"/>
                <a:gd name="connsiteX4" fmla="*/ 960231 w 1568507"/>
                <a:gd name="connsiteY4" fmla="*/ 2393342 h 3074115"/>
                <a:gd name="connsiteX5" fmla="*/ 102981 w 1568507"/>
                <a:gd name="connsiteY5" fmla="*/ 2397152 h 3074115"/>
                <a:gd name="connsiteX6" fmla="*/ 111 w 1568507"/>
                <a:gd name="connsiteY6" fmla="*/ 2492402 h 3074115"/>
                <a:gd name="connsiteX7" fmla="*/ 111 w 1568507"/>
                <a:gd name="connsiteY7" fmla="*/ 3074115 h 3074115"/>
                <a:gd name="connsiteX0" fmla="*/ 1568507 w 1568507"/>
                <a:gd name="connsiteY0" fmla="*/ 8257 h 3074115"/>
                <a:gd name="connsiteX1" fmla="*/ 1156113 w 1568507"/>
                <a:gd name="connsiteY1" fmla="*/ 0 h 3074115"/>
                <a:gd name="connsiteX2" fmla="*/ 1045242 w 1568507"/>
                <a:gd name="connsiteY2" fmla="*/ 262089 h 3074115"/>
                <a:gd name="connsiteX3" fmla="*/ 1044051 w 1568507"/>
                <a:gd name="connsiteY3" fmla="*/ 2298092 h 3074115"/>
                <a:gd name="connsiteX4" fmla="*/ 960231 w 1568507"/>
                <a:gd name="connsiteY4" fmla="*/ 2393342 h 3074115"/>
                <a:gd name="connsiteX5" fmla="*/ 102981 w 1568507"/>
                <a:gd name="connsiteY5" fmla="*/ 2397152 h 3074115"/>
                <a:gd name="connsiteX6" fmla="*/ 111 w 1568507"/>
                <a:gd name="connsiteY6" fmla="*/ 2492402 h 3074115"/>
                <a:gd name="connsiteX7" fmla="*/ 111 w 1568507"/>
                <a:gd name="connsiteY7" fmla="*/ 3074115 h 3074115"/>
                <a:gd name="connsiteX0" fmla="*/ 1156113 w 1156113"/>
                <a:gd name="connsiteY0" fmla="*/ 0 h 3074115"/>
                <a:gd name="connsiteX1" fmla="*/ 1045242 w 1156113"/>
                <a:gd name="connsiteY1" fmla="*/ 262089 h 3074115"/>
                <a:gd name="connsiteX2" fmla="*/ 1044051 w 1156113"/>
                <a:gd name="connsiteY2" fmla="*/ 2298092 h 3074115"/>
                <a:gd name="connsiteX3" fmla="*/ 960231 w 1156113"/>
                <a:gd name="connsiteY3" fmla="*/ 2393342 h 3074115"/>
                <a:gd name="connsiteX4" fmla="*/ 102981 w 1156113"/>
                <a:gd name="connsiteY4" fmla="*/ 2397152 h 3074115"/>
                <a:gd name="connsiteX5" fmla="*/ 111 w 1156113"/>
                <a:gd name="connsiteY5" fmla="*/ 2492402 h 3074115"/>
                <a:gd name="connsiteX6" fmla="*/ 111 w 1156113"/>
                <a:gd name="connsiteY6" fmla="*/ 3074115 h 3074115"/>
                <a:gd name="connsiteX0" fmla="*/ 1045242 w 1050624"/>
                <a:gd name="connsiteY0" fmla="*/ 0 h 2812026"/>
                <a:gd name="connsiteX1" fmla="*/ 1044051 w 1050624"/>
                <a:gd name="connsiteY1" fmla="*/ 2036003 h 2812026"/>
                <a:gd name="connsiteX2" fmla="*/ 960231 w 1050624"/>
                <a:gd name="connsiteY2" fmla="*/ 2131253 h 2812026"/>
                <a:gd name="connsiteX3" fmla="*/ 102981 w 1050624"/>
                <a:gd name="connsiteY3" fmla="*/ 2135063 h 2812026"/>
                <a:gd name="connsiteX4" fmla="*/ 111 w 1050624"/>
                <a:gd name="connsiteY4" fmla="*/ 2230313 h 2812026"/>
                <a:gd name="connsiteX5" fmla="*/ 111 w 1050624"/>
                <a:gd name="connsiteY5" fmla="*/ 2812026 h 2812026"/>
                <a:gd name="connsiteX0" fmla="*/ 1045242 w 1050624"/>
                <a:gd name="connsiteY0" fmla="*/ 0 h 1626693"/>
                <a:gd name="connsiteX1" fmla="*/ 1044051 w 1050624"/>
                <a:gd name="connsiteY1" fmla="*/ 850670 h 1626693"/>
                <a:gd name="connsiteX2" fmla="*/ 960231 w 1050624"/>
                <a:gd name="connsiteY2" fmla="*/ 945920 h 1626693"/>
                <a:gd name="connsiteX3" fmla="*/ 102981 w 1050624"/>
                <a:gd name="connsiteY3" fmla="*/ 949730 h 1626693"/>
                <a:gd name="connsiteX4" fmla="*/ 111 w 1050624"/>
                <a:gd name="connsiteY4" fmla="*/ 1044980 h 1626693"/>
                <a:gd name="connsiteX5" fmla="*/ 111 w 1050624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60231 w 1045737"/>
                <a:gd name="connsiteY2" fmla="*/ 945920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60231 w 1045737"/>
                <a:gd name="connsiteY2" fmla="*/ 945920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50186"/>
                <a:gd name="connsiteY0" fmla="*/ 0 h 1626693"/>
                <a:gd name="connsiteX1" fmla="*/ 1044051 w 1050186"/>
                <a:gd name="connsiteY1" fmla="*/ 850670 h 1626693"/>
                <a:gd name="connsiteX2" fmla="*/ 991362 w 1050186"/>
                <a:gd name="connsiteY2" fmla="*/ 954387 h 1626693"/>
                <a:gd name="connsiteX3" fmla="*/ 102981 w 1050186"/>
                <a:gd name="connsiteY3" fmla="*/ 949730 h 1626693"/>
                <a:gd name="connsiteX4" fmla="*/ 111 w 1050186"/>
                <a:gd name="connsiteY4" fmla="*/ 1044980 h 1626693"/>
                <a:gd name="connsiteX5" fmla="*/ 111 w 1050186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54387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45921 h 1626693"/>
                <a:gd name="connsiteX3" fmla="*/ 102981 w 1045737"/>
                <a:gd name="connsiteY3" fmla="*/ 949730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242 w 1045737"/>
                <a:gd name="connsiteY0" fmla="*/ 0 h 1626693"/>
                <a:gd name="connsiteX1" fmla="*/ 1044051 w 1045737"/>
                <a:gd name="connsiteY1" fmla="*/ 850670 h 1626693"/>
                <a:gd name="connsiteX2" fmla="*/ 991362 w 1045737"/>
                <a:gd name="connsiteY2" fmla="*/ 945921 h 1626693"/>
                <a:gd name="connsiteX3" fmla="*/ 102981 w 1045737"/>
                <a:gd name="connsiteY3" fmla="*/ 941263 h 1626693"/>
                <a:gd name="connsiteX4" fmla="*/ 111 w 1045737"/>
                <a:gd name="connsiteY4" fmla="*/ 1044980 h 1626693"/>
                <a:gd name="connsiteX5" fmla="*/ 111 w 1045737"/>
                <a:gd name="connsiteY5" fmla="*/ 1626693 h 1626693"/>
                <a:gd name="connsiteX0" fmla="*/ 1045131 w 1045626"/>
                <a:gd name="connsiteY0" fmla="*/ 0 h 1626693"/>
                <a:gd name="connsiteX1" fmla="*/ 1043940 w 1045626"/>
                <a:gd name="connsiteY1" fmla="*/ 850670 h 1626693"/>
                <a:gd name="connsiteX2" fmla="*/ 991251 w 1045626"/>
                <a:gd name="connsiteY2" fmla="*/ 945921 h 1626693"/>
                <a:gd name="connsiteX3" fmla="*/ 102870 w 1045626"/>
                <a:gd name="connsiteY3" fmla="*/ 941263 h 1626693"/>
                <a:gd name="connsiteX4" fmla="*/ 0 w 1045626"/>
                <a:gd name="connsiteY4" fmla="*/ 1044980 h 1626693"/>
                <a:gd name="connsiteX5" fmla="*/ 0 w 1045626"/>
                <a:gd name="connsiteY5" fmla="*/ 1626693 h 1626693"/>
                <a:gd name="connsiteX0" fmla="*/ 1045131 w 1045626"/>
                <a:gd name="connsiteY0" fmla="*/ 0 h 1673260"/>
                <a:gd name="connsiteX1" fmla="*/ 1043940 w 1045626"/>
                <a:gd name="connsiteY1" fmla="*/ 897237 h 1673260"/>
                <a:gd name="connsiteX2" fmla="*/ 991251 w 1045626"/>
                <a:gd name="connsiteY2" fmla="*/ 992488 h 1673260"/>
                <a:gd name="connsiteX3" fmla="*/ 102870 w 1045626"/>
                <a:gd name="connsiteY3" fmla="*/ 987830 h 1673260"/>
                <a:gd name="connsiteX4" fmla="*/ 0 w 1045626"/>
                <a:gd name="connsiteY4" fmla="*/ 1091547 h 1673260"/>
                <a:gd name="connsiteX5" fmla="*/ 0 w 1045626"/>
                <a:gd name="connsiteY5" fmla="*/ 1673260 h 1673260"/>
                <a:gd name="connsiteX0" fmla="*/ 1045131 w 1049917"/>
                <a:gd name="connsiteY0" fmla="*/ 0 h 1673260"/>
                <a:gd name="connsiteX1" fmla="*/ 1048845 w 1049917"/>
                <a:gd name="connsiteY1" fmla="*/ 332998 h 1673260"/>
                <a:gd name="connsiteX2" fmla="*/ 1043940 w 1049917"/>
                <a:gd name="connsiteY2" fmla="*/ 897237 h 1673260"/>
                <a:gd name="connsiteX3" fmla="*/ 991251 w 1049917"/>
                <a:gd name="connsiteY3" fmla="*/ 992488 h 1673260"/>
                <a:gd name="connsiteX4" fmla="*/ 102870 w 1049917"/>
                <a:gd name="connsiteY4" fmla="*/ 987830 h 1673260"/>
                <a:gd name="connsiteX5" fmla="*/ 0 w 1049917"/>
                <a:gd name="connsiteY5" fmla="*/ 1091547 h 1673260"/>
                <a:gd name="connsiteX6" fmla="*/ 0 w 1049917"/>
                <a:gd name="connsiteY6" fmla="*/ 1673260 h 1673260"/>
                <a:gd name="connsiteX0" fmla="*/ 713287 w 1049917"/>
                <a:gd name="connsiteY0" fmla="*/ 0 h 1682497"/>
                <a:gd name="connsiteX1" fmla="*/ 1048845 w 1049917"/>
                <a:gd name="connsiteY1" fmla="*/ 342235 h 1682497"/>
                <a:gd name="connsiteX2" fmla="*/ 1043940 w 1049917"/>
                <a:gd name="connsiteY2" fmla="*/ 906474 h 1682497"/>
                <a:gd name="connsiteX3" fmla="*/ 991251 w 1049917"/>
                <a:gd name="connsiteY3" fmla="*/ 1001725 h 1682497"/>
                <a:gd name="connsiteX4" fmla="*/ 102870 w 1049917"/>
                <a:gd name="connsiteY4" fmla="*/ 997067 h 1682497"/>
                <a:gd name="connsiteX5" fmla="*/ 0 w 1049917"/>
                <a:gd name="connsiteY5" fmla="*/ 1100784 h 1682497"/>
                <a:gd name="connsiteX6" fmla="*/ 0 w 1049917"/>
                <a:gd name="connsiteY6" fmla="*/ 1682497 h 1682497"/>
                <a:gd name="connsiteX0" fmla="*/ 713287 w 1049917"/>
                <a:gd name="connsiteY0" fmla="*/ 0 h 1682497"/>
                <a:gd name="connsiteX1" fmla="*/ 1048845 w 1049917"/>
                <a:gd name="connsiteY1" fmla="*/ 342235 h 1682497"/>
                <a:gd name="connsiteX2" fmla="*/ 1043940 w 1049917"/>
                <a:gd name="connsiteY2" fmla="*/ 906474 h 1682497"/>
                <a:gd name="connsiteX3" fmla="*/ 991251 w 1049917"/>
                <a:gd name="connsiteY3" fmla="*/ 1001725 h 1682497"/>
                <a:gd name="connsiteX4" fmla="*/ 102870 w 1049917"/>
                <a:gd name="connsiteY4" fmla="*/ 997067 h 1682497"/>
                <a:gd name="connsiteX5" fmla="*/ 0 w 1049917"/>
                <a:gd name="connsiteY5" fmla="*/ 1100784 h 1682497"/>
                <a:gd name="connsiteX6" fmla="*/ 0 w 1049917"/>
                <a:gd name="connsiteY6" fmla="*/ 1682497 h 1682497"/>
                <a:gd name="connsiteX0" fmla="*/ 713287 w 1049917"/>
                <a:gd name="connsiteY0" fmla="*/ 0 h 2034091"/>
                <a:gd name="connsiteX1" fmla="*/ 1048845 w 1049917"/>
                <a:gd name="connsiteY1" fmla="*/ 342235 h 2034091"/>
                <a:gd name="connsiteX2" fmla="*/ 1043940 w 1049917"/>
                <a:gd name="connsiteY2" fmla="*/ 906474 h 2034091"/>
                <a:gd name="connsiteX3" fmla="*/ 991251 w 1049917"/>
                <a:gd name="connsiteY3" fmla="*/ 1001725 h 2034091"/>
                <a:gd name="connsiteX4" fmla="*/ 102870 w 1049917"/>
                <a:gd name="connsiteY4" fmla="*/ 997067 h 2034091"/>
                <a:gd name="connsiteX5" fmla="*/ 0 w 1049917"/>
                <a:gd name="connsiteY5" fmla="*/ 1100784 h 2034091"/>
                <a:gd name="connsiteX6" fmla="*/ 0 w 1049917"/>
                <a:gd name="connsiteY6" fmla="*/ 2034091 h 2034091"/>
                <a:gd name="connsiteX0" fmla="*/ 713287 w 1049917"/>
                <a:gd name="connsiteY0" fmla="*/ 0 h 2051150"/>
                <a:gd name="connsiteX1" fmla="*/ 1048845 w 1049917"/>
                <a:gd name="connsiteY1" fmla="*/ 342235 h 2051150"/>
                <a:gd name="connsiteX2" fmla="*/ 1043940 w 1049917"/>
                <a:gd name="connsiteY2" fmla="*/ 906474 h 2051150"/>
                <a:gd name="connsiteX3" fmla="*/ 991251 w 1049917"/>
                <a:gd name="connsiteY3" fmla="*/ 1001725 h 2051150"/>
                <a:gd name="connsiteX4" fmla="*/ 102870 w 1049917"/>
                <a:gd name="connsiteY4" fmla="*/ 997067 h 2051150"/>
                <a:gd name="connsiteX5" fmla="*/ 0 w 1049917"/>
                <a:gd name="connsiteY5" fmla="*/ 1100784 h 2051150"/>
                <a:gd name="connsiteX6" fmla="*/ 540953 w 1049917"/>
                <a:gd name="connsiteY6" fmla="*/ 2051150 h 2051150"/>
                <a:gd name="connsiteX0" fmla="*/ 713287 w 1049917"/>
                <a:gd name="connsiteY0" fmla="*/ 0 h 2051150"/>
                <a:gd name="connsiteX1" fmla="*/ 1048845 w 1049917"/>
                <a:gd name="connsiteY1" fmla="*/ 342235 h 2051150"/>
                <a:gd name="connsiteX2" fmla="*/ 1043940 w 1049917"/>
                <a:gd name="connsiteY2" fmla="*/ 906474 h 2051150"/>
                <a:gd name="connsiteX3" fmla="*/ 991251 w 1049917"/>
                <a:gd name="connsiteY3" fmla="*/ 1001725 h 2051150"/>
                <a:gd name="connsiteX4" fmla="*/ 664629 w 1049917"/>
                <a:gd name="connsiteY4" fmla="*/ 1002752 h 2051150"/>
                <a:gd name="connsiteX5" fmla="*/ 0 w 1049917"/>
                <a:gd name="connsiteY5" fmla="*/ 1100784 h 2051150"/>
                <a:gd name="connsiteX6" fmla="*/ 540953 w 1049917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27836 w 513124"/>
                <a:gd name="connsiteY4" fmla="*/ 1002752 h 2051150"/>
                <a:gd name="connsiteX5" fmla="*/ 0 w 513124"/>
                <a:gd name="connsiteY5" fmla="*/ 1106469 h 2051150"/>
                <a:gd name="connsiteX6" fmla="*/ 4160 w 513124"/>
                <a:gd name="connsiteY6" fmla="*/ 2051150 h 2051150"/>
                <a:gd name="connsiteX0" fmla="*/ 172519 w 509149"/>
                <a:gd name="connsiteY0" fmla="*/ 0 h 2051150"/>
                <a:gd name="connsiteX1" fmla="*/ 508077 w 509149"/>
                <a:gd name="connsiteY1" fmla="*/ 342235 h 2051150"/>
                <a:gd name="connsiteX2" fmla="*/ 503172 w 509149"/>
                <a:gd name="connsiteY2" fmla="*/ 906474 h 2051150"/>
                <a:gd name="connsiteX3" fmla="*/ 450483 w 509149"/>
                <a:gd name="connsiteY3" fmla="*/ 1001725 h 2051150"/>
                <a:gd name="connsiteX4" fmla="*/ 123861 w 509149"/>
                <a:gd name="connsiteY4" fmla="*/ 1002752 h 2051150"/>
                <a:gd name="connsiteX5" fmla="*/ 4348 w 509149"/>
                <a:gd name="connsiteY5" fmla="*/ 1106469 h 2051150"/>
                <a:gd name="connsiteX6" fmla="*/ 185 w 509149"/>
                <a:gd name="connsiteY6" fmla="*/ 2051150 h 2051150"/>
                <a:gd name="connsiteX0" fmla="*/ 172734 w 509364"/>
                <a:gd name="connsiteY0" fmla="*/ 0 h 2051150"/>
                <a:gd name="connsiteX1" fmla="*/ 508292 w 509364"/>
                <a:gd name="connsiteY1" fmla="*/ 342235 h 2051150"/>
                <a:gd name="connsiteX2" fmla="*/ 503387 w 509364"/>
                <a:gd name="connsiteY2" fmla="*/ 906474 h 2051150"/>
                <a:gd name="connsiteX3" fmla="*/ 450698 w 509364"/>
                <a:gd name="connsiteY3" fmla="*/ 1001725 h 2051150"/>
                <a:gd name="connsiteX4" fmla="*/ 124076 w 509364"/>
                <a:gd name="connsiteY4" fmla="*/ 1002752 h 2051150"/>
                <a:gd name="connsiteX5" fmla="*/ 401 w 509364"/>
                <a:gd name="connsiteY5" fmla="*/ 1106469 h 2051150"/>
                <a:gd name="connsiteX6" fmla="*/ 400 w 509364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27836 w 513124"/>
                <a:gd name="connsiteY4" fmla="*/ 1002752 h 2051150"/>
                <a:gd name="connsiteX5" fmla="*/ 0 w 513124"/>
                <a:gd name="connsiteY5" fmla="*/ 1106469 h 2051150"/>
                <a:gd name="connsiteX6" fmla="*/ 4160 w 513124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27836 w 513124"/>
                <a:gd name="connsiteY4" fmla="*/ 1002752 h 2051150"/>
                <a:gd name="connsiteX5" fmla="*/ 0 w 513124"/>
                <a:gd name="connsiteY5" fmla="*/ 1106469 h 2051150"/>
                <a:gd name="connsiteX6" fmla="*/ 4160 w 513124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27836 w 513124"/>
                <a:gd name="connsiteY4" fmla="*/ 1002752 h 2051150"/>
                <a:gd name="connsiteX5" fmla="*/ 0 w 513124"/>
                <a:gd name="connsiteY5" fmla="*/ 1129214 h 2051150"/>
                <a:gd name="connsiteX6" fmla="*/ 4160 w 513124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27836 w 513124"/>
                <a:gd name="connsiteY4" fmla="*/ 1002752 h 2051150"/>
                <a:gd name="connsiteX5" fmla="*/ 0 w 513124"/>
                <a:gd name="connsiteY5" fmla="*/ 1129214 h 2051150"/>
                <a:gd name="connsiteX6" fmla="*/ 4160 w 513124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27836 w 513124"/>
                <a:gd name="connsiteY4" fmla="*/ 1002752 h 2051150"/>
                <a:gd name="connsiteX5" fmla="*/ 0 w 513124"/>
                <a:gd name="connsiteY5" fmla="*/ 1129214 h 2051150"/>
                <a:gd name="connsiteX6" fmla="*/ 4160 w 513124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13132 w 513124"/>
                <a:gd name="connsiteY4" fmla="*/ 1002752 h 2051150"/>
                <a:gd name="connsiteX5" fmla="*/ 0 w 513124"/>
                <a:gd name="connsiteY5" fmla="*/ 1129214 h 2051150"/>
                <a:gd name="connsiteX6" fmla="*/ 4160 w 513124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13132 w 513124"/>
                <a:gd name="connsiteY4" fmla="*/ 1002752 h 2051150"/>
                <a:gd name="connsiteX5" fmla="*/ 0 w 513124"/>
                <a:gd name="connsiteY5" fmla="*/ 1129214 h 2051150"/>
                <a:gd name="connsiteX6" fmla="*/ 4160 w 513124"/>
                <a:gd name="connsiteY6" fmla="*/ 2051150 h 2051150"/>
                <a:gd name="connsiteX0" fmla="*/ 176494 w 513124"/>
                <a:gd name="connsiteY0" fmla="*/ 0 h 2051150"/>
                <a:gd name="connsiteX1" fmla="*/ 512052 w 513124"/>
                <a:gd name="connsiteY1" fmla="*/ 342235 h 2051150"/>
                <a:gd name="connsiteX2" fmla="*/ 507147 w 513124"/>
                <a:gd name="connsiteY2" fmla="*/ 906474 h 2051150"/>
                <a:gd name="connsiteX3" fmla="*/ 454458 w 513124"/>
                <a:gd name="connsiteY3" fmla="*/ 1001725 h 2051150"/>
                <a:gd name="connsiteX4" fmla="*/ 113132 w 513124"/>
                <a:gd name="connsiteY4" fmla="*/ 1002752 h 2051150"/>
                <a:gd name="connsiteX5" fmla="*/ 0 w 513124"/>
                <a:gd name="connsiteY5" fmla="*/ 1129214 h 2051150"/>
                <a:gd name="connsiteX6" fmla="*/ 4160 w 513124"/>
                <a:gd name="connsiteY6" fmla="*/ 2051150 h 2051150"/>
                <a:gd name="connsiteX0" fmla="*/ 172538 w 509168"/>
                <a:gd name="connsiteY0" fmla="*/ 0 h 2051150"/>
                <a:gd name="connsiteX1" fmla="*/ 508096 w 509168"/>
                <a:gd name="connsiteY1" fmla="*/ 342235 h 2051150"/>
                <a:gd name="connsiteX2" fmla="*/ 503191 w 509168"/>
                <a:gd name="connsiteY2" fmla="*/ 906474 h 2051150"/>
                <a:gd name="connsiteX3" fmla="*/ 450502 w 509168"/>
                <a:gd name="connsiteY3" fmla="*/ 1001725 h 2051150"/>
                <a:gd name="connsiteX4" fmla="*/ 109176 w 509168"/>
                <a:gd name="connsiteY4" fmla="*/ 1002752 h 2051150"/>
                <a:gd name="connsiteX5" fmla="*/ 3640 w 509168"/>
                <a:gd name="connsiteY5" fmla="*/ 1129214 h 2051150"/>
                <a:gd name="connsiteX6" fmla="*/ 204 w 509168"/>
                <a:gd name="connsiteY6" fmla="*/ 2051150 h 2051150"/>
                <a:gd name="connsiteX0" fmla="*/ 168985 w 505615"/>
                <a:gd name="connsiteY0" fmla="*/ 0 h 2051150"/>
                <a:gd name="connsiteX1" fmla="*/ 504543 w 505615"/>
                <a:gd name="connsiteY1" fmla="*/ 342235 h 2051150"/>
                <a:gd name="connsiteX2" fmla="*/ 499638 w 505615"/>
                <a:gd name="connsiteY2" fmla="*/ 906474 h 2051150"/>
                <a:gd name="connsiteX3" fmla="*/ 446949 w 505615"/>
                <a:gd name="connsiteY3" fmla="*/ 1001725 h 2051150"/>
                <a:gd name="connsiteX4" fmla="*/ 105623 w 505615"/>
                <a:gd name="connsiteY4" fmla="*/ 1002752 h 2051150"/>
                <a:gd name="connsiteX5" fmla="*/ 87 w 505615"/>
                <a:gd name="connsiteY5" fmla="*/ 1129214 h 2051150"/>
                <a:gd name="connsiteX6" fmla="*/ 448 w 505615"/>
                <a:gd name="connsiteY6" fmla="*/ 2051150 h 2051150"/>
                <a:gd name="connsiteX0" fmla="*/ 168985 w 507752"/>
                <a:gd name="connsiteY0" fmla="*/ 0 h 2051150"/>
                <a:gd name="connsiteX1" fmla="*/ 504543 w 507752"/>
                <a:gd name="connsiteY1" fmla="*/ 342235 h 2051150"/>
                <a:gd name="connsiteX2" fmla="*/ 503140 w 507752"/>
                <a:gd name="connsiteY2" fmla="*/ 911260 h 2051150"/>
                <a:gd name="connsiteX3" fmla="*/ 446949 w 507752"/>
                <a:gd name="connsiteY3" fmla="*/ 1001725 h 2051150"/>
                <a:gd name="connsiteX4" fmla="*/ 105623 w 507752"/>
                <a:gd name="connsiteY4" fmla="*/ 1002752 h 2051150"/>
                <a:gd name="connsiteX5" fmla="*/ 87 w 507752"/>
                <a:gd name="connsiteY5" fmla="*/ 1129214 h 2051150"/>
                <a:gd name="connsiteX6" fmla="*/ 448 w 507752"/>
                <a:gd name="connsiteY6" fmla="*/ 2051150 h 2051150"/>
                <a:gd name="connsiteX0" fmla="*/ 168985 w 507752"/>
                <a:gd name="connsiteY0" fmla="*/ 0 h 2051150"/>
                <a:gd name="connsiteX1" fmla="*/ 504543 w 507752"/>
                <a:gd name="connsiteY1" fmla="*/ 342235 h 2051150"/>
                <a:gd name="connsiteX2" fmla="*/ 503140 w 507752"/>
                <a:gd name="connsiteY2" fmla="*/ 911260 h 2051150"/>
                <a:gd name="connsiteX3" fmla="*/ 446949 w 507752"/>
                <a:gd name="connsiteY3" fmla="*/ 1001725 h 2051150"/>
                <a:gd name="connsiteX4" fmla="*/ 105623 w 507752"/>
                <a:gd name="connsiteY4" fmla="*/ 1002752 h 2051150"/>
                <a:gd name="connsiteX5" fmla="*/ 87 w 507752"/>
                <a:gd name="connsiteY5" fmla="*/ 1129214 h 2051150"/>
                <a:gd name="connsiteX6" fmla="*/ 448 w 507752"/>
                <a:gd name="connsiteY6" fmla="*/ 2051150 h 2051150"/>
                <a:gd name="connsiteX0" fmla="*/ 168985 w 505935"/>
                <a:gd name="connsiteY0" fmla="*/ 0 h 2051150"/>
                <a:gd name="connsiteX1" fmla="*/ 504543 w 505935"/>
                <a:gd name="connsiteY1" fmla="*/ 342235 h 2051150"/>
                <a:gd name="connsiteX2" fmla="*/ 503140 w 505935"/>
                <a:gd name="connsiteY2" fmla="*/ 911260 h 2051150"/>
                <a:gd name="connsiteX3" fmla="*/ 446949 w 505935"/>
                <a:gd name="connsiteY3" fmla="*/ 1001725 h 2051150"/>
                <a:gd name="connsiteX4" fmla="*/ 105623 w 505935"/>
                <a:gd name="connsiteY4" fmla="*/ 1002752 h 2051150"/>
                <a:gd name="connsiteX5" fmla="*/ 87 w 505935"/>
                <a:gd name="connsiteY5" fmla="*/ 1129214 h 2051150"/>
                <a:gd name="connsiteX6" fmla="*/ 448 w 505935"/>
                <a:gd name="connsiteY6" fmla="*/ 2051150 h 2051150"/>
                <a:gd name="connsiteX0" fmla="*/ 168985 w 504542"/>
                <a:gd name="connsiteY0" fmla="*/ 0 h 2051150"/>
                <a:gd name="connsiteX1" fmla="*/ 504543 w 504542"/>
                <a:gd name="connsiteY1" fmla="*/ 342235 h 2051150"/>
                <a:gd name="connsiteX2" fmla="*/ 503140 w 504542"/>
                <a:gd name="connsiteY2" fmla="*/ 911260 h 2051150"/>
                <a:gd name="connsiteX3" fmla="*/ 446949 w 504542"/>
                <a:gd name="connsiteY3" fmla="*/ 1001725 h 2051150"/>
                <a:gd name="connsiteX4" fmla="*/ 105623 w 504542"/>
                <a:gd name="connsiteY4" fmla="*/ 1002752 h 2051150"/>
                <a:gd name="connsiteX5" fmla="*/ 87 w 504542"/>
                <a:gd name="connsiteY5" fmla="*/ 1129214 h 2051150"/>
                <a:gd name="connsiteX6" fmla="*/ 448 w 504542"/>
                <a:gd name="connsiteY6" fmla="*/ 2051150 h 2051150"/>
                <a:gd name="connsiteX0" fmla="*/ 168985 w 506660"/>
                <a:gd name="connsiteY0" fmla="*/ 0 h 2051150"/>
                <a:gd name="connsiteX1" fmla="*/ 504543 w 506660"/>
                <a:gd name="connsiteY1" fmla="*/ 342235 h 2051150"/>
                <a:gd name="connsiteX2" fmla="*/ 506642 w 506660"/>
                <a:gd name="connsiteY2" fmla="*/ 911260 h 2051150"/>
                <a:gd name="connsiteX3" fmla="*/ 446949 w 506660"/>
                <a:gd name="connsiteY3" fmla="*/ 1001725 h 2051150"/>
                <a:gd name="connsiteX4" fmla="*/ 105623 w 506660"/>
                <a:gd name="connsiteY4" fmla="*/ 1002752 h 2051150"/>
                <a:gd name="connsiteX5" fmla="*/ 87 w 506660"/>
                <a:gd name="connsiteY5" fmla="*/ 1129214 h 2051150"/>
                <a:gd name="connsiteX6" fmla="*/ 448 w 506660"/>
                <a:gd name="connsiteY6" fmla="*/ 2051150 h 2051150"/>
                <a:gd name="connsiteX0" fmla="*/ 168985 w 510160"/>
                <a:gd name="connsiteY0" fmla="*/ 0 h 2051150"/>
                <a:gd name="connsiteX1" fmla="*/ 504543 w 510160"/>
                <a:gd name="connsiteY1" fmla="*/ 342235 h 2051150"/>
                <a:gd name="connsiteX2" fmla="*/ 510144 w 510160"/>
                <a:gd name="connsiteY2" fmla="*/ 911260 h 2051150"/>
                <a:gd name="connsiteX3" fmla="*/ 446949 w 510160"/>
                <a:gd name="connsiteY3" fmla="*/ 1001725 h 2051150"/>
                <a:gd name="connsiteX4" fmla="*/ 105623 w 510160"/>
                <a:gd name="connsiteY4" fmla="*/ 1002752 h 2051150"/>
                <a:gd name="connsiteX5" fmla="*/ 87 w 510160"/>
                <a:gd name="connsiteY5" fmla="*/ 1129214 h 2051150"/>
                <a:gd name="connsiteX6" fmla="*/ 448 w 510160"/>
                <a:gd name="connsiteY6" fmla="*/ 2051150 h 2051150"/>
                <a:gd name="connsiteX0" fmla="*/ 168985 w 510159"/>
                <a:gd name="connsiteY0" fmla="*/ 0 h 2051150"/>
                <a:gd name="connsiteX1" fmla="*/ 504543 w 510159"/>
                <a:gd name="connsiteY1" fmla="*/ 342235 h 2051150"/>
                <a:gd name="connsiteX2" fmla="*/ 510144 w 510159"/>
                <a:gd name="connsiteY2" fmla="*/ 911260 h 2051150"/>
                <a:gd name="connsiteX3" fmla="*/ 446949 w 510159"/>
                <a:gd name="connsiteY3" fmla="*/ 1001725 h 2051150"/>
                <a:gd name="connsiteX4" fmla="*/ 105623 w 510159"/>
                <a:gd name="connsiteY4" fmla="*/ 1002752 h 2051150"/>
                <a:gd name="connsiteX5" fmla="*/ 87 w 510159"/>
                <a:gd name="connsiteY5" fmla="*/ 1129214 h 2051150"/>
                <a:gd name="connsiteX6" fmla="*/ 448 w 510159"/>
                <a:gd name="connsiteY6" fmla="*/ 2051150 h 2051150"/>
                <a:gd name="connsiteX0" fmla="*/ 168985 w 510159"/>
                <a:gd name="connsiteY0" fmla="*/ 0 h 2051150"/>
                <a:gd name="connsiteX1" fmla="*/ 504543 w 510159"/>
                <a:gd name="connsiteY1" fmla="*/ 342235 h 2051150"/>
                <a:gd name="connsiteX2" fmla="*/ 510144 w 510159"/>
                <a:gd name="connsiteY2" fmla="*/ 911260 h 2051150"/>
                <a:gd name="connsiteX3" fmla="*/ 446949 w 510159"/>
                <a:gd name="connsiteY3" fmla="*/ 1001725 h 2051150"/>
                <a:gd name="connsiteX4" fmla="*/ 105623 w 510159"/>
                <a:gd name="connsiteY4" fmla="*/ 1002752 h 2051150"/>
                <a:gd name="connsiteX5" fmla="*/ 87 w 510159"/>
                <a:gd name="connsiteY5" fmla="*/ 1129214 h 2051150"/>
                <a:gd name="connsiteX6" fmla="*/ 448 w 510159"/>
                <a:gd name="connsiteY6" fmla="*/ 2051150 h 2051150"/>
                <a:gd name="connsiteX0" fmla="*/ 616269 w 957443"/>
                <a:gd name="connsiteY0" fmla="*/ 0 h 2276169"/>
                <a:gd name="connsiteX1" fmla="*/ 951827 w 957443"/>
                <a:gd name="connsiteY1" fmla="*/ 342235 h 2276169"/>
                <a:gd name="connsiteX2" fmla="*/ 957428 w 957443"/>
                <a:gd name="connsiteY2" fmla="*/ 911260 h 2276169"/>
                <a:gd name="connsiteX3" fmla="*/ 894233 w 957443"/>
                <a:gd name="connsiteY3" fmla="*/ 1001725 h 2276169"/>
                <a:gd name="connsiteX4" fmla="*/ 552907 w 957443"/>
                <a:gd name="connsiteY4" fmla="*/ 1002752 h 2276169"/>
                <a:gd name="connsiteX5" fmla="*/ 447371 w 957443"/>
                <a:gd name="connsiteY5" fmla="*/ 1129214 h 2276169"/>
                <a:gd name="connsiteX6" fmla="*/ 4 w 957443"/>
                <a:gd name="connsiteY6" fmla="*/ 2276169 h 2276169"/>
                <a:gd name="connsiteX0" fmla="*/ 627296 w 968470"/>
                <a:gd name="connsiteY0" fmla="*/ 0 h 2276169"/>
                <a:gd name="connsiteX1" fmla="*/ 962854 w 968470"/>
                <a:gd name="connsiteY1" fmla="*/ 342235 h 2276169"/>
                <a:gd name="connsiteX2" fmla="*/ 968455 w 968470"/>
                <a:gd name="connsiteY2" fmla="*/ 911260 h 2276169"/>
                <a:gd name="connsiteX3" fmla="*/ 905260 w 968470"/>
                <a:gd name="connsiteY3" fmla="*/ 1001725 h 2276169"/>
                <a:gd name="connsiteX4" fmla="*/ 563934 w 968470"/>
                <a:gd name="connsiteY4" fmla="*/ 1002752 h 2276169"/>
                <a:gd name="connsiteX5" fmla="*/ 458398 w 968470"/>
                <a:gd name="connsiteY5" fmla="*/ 1129214 h 2276169"/>
                <a:gd name="connsiteX6" fmla="*/ 3 w 968470"/>
                <a:gd name="connsiteY6" fmla="*/ 2276169 h 2276169"/>
                <a:gd name="connsiteX0" fmla="*/ 627524 w 968698"/>
                <a:gd name="connsiteY0" fmla="*/ 0 h 2276169"/>
                <a:gd name="connsiteX1" fmla="*/ 963082 w 968698"/>
                <a:gd name="connsiteY1" fmla="*/ 342235 h 2276169"/>
                <a:gd name="connsiteX2" fmla="*/ 968683 w 968698"/>
                <a:gd name="connsiteY2" fmla="*/ 911260 h 2276169"/>
                <a:gd name="connsiteX3" fmla="*/ 905488 w 968698"/>
                <a:gd name="connsiteY3" fmla="*/ 1001725 h 2276169"/>
                <a:gd name="connsiteX4" fmla="*/ 564162 w 968698"/>
                <a:gd name="connsiteY4" fmla="*/ 1002752 h 2276169"/>
                <a:gd name="connsiteX5" fmla="*/ 2809 w 968698"/>
                <a:gd name="connsiteY5" fmla="*/ 1149304 h 2276169"/>
                <a:gd name="connsiteX6" fmla="*/ 231 w 968698"/>
                <a:gd name="connsiteY6" fmla="*/ 2276169 h 2276169"/>
                <a:gd name="connsiteX0" fmla="*/ 627524 w 968698"/>
                <a:gd name="connsiteY0" fmla="*/ 0 h 2276169"/>
                <a:gd name="connsiteX1" fmla="*/ 963082 w 968698"/>
                <a:gd name="connsiteY1" fmla="*/ 342235 h 2276169"/>
                <a:gd name="connsiteX2" fmla="*/ 968683 w 968698"/>
                <a:gd name="connsiteY2" fmla="*/ 911260 h 2276169"/>
                <a:gd name="connsiteX3" fmla="*/ 905488 w 968698"/>
                <a:gd name="connsiteY3" fmla="*/ 1001725 h 2276169"/>
                <a:gd name="connsiteX4" fmla="*/ 564162 w 968698"/>
                <a:gd name="connsiteY4" fmla="*/ 1002752 h 2276169"/>
                <a:gd name="connsiteX5" fmla="*/ 2809 w 968698"/>
                <a:gd name="connsiteY5" fmla="*/ 1149304 h 2276169"/>
                <a:gd name="connsiteX6" fmla="*/ 231 w 968698"/>
                <a:gd name="connsiteY6" fmla="*/ 2276169 h 2276169"/>
                <a:gd name="connsiteX0" fmla="*/ 627524 w 968698"/>
                <a:gd name="connsiteY0" fmla="*/ 0 h 2276169"/>
                <a:gd name="connsiteX1" fmla="*/ 963082 w 968698"/>
                <a:gd name="connsiteY1" fmla="*/ 342235 h 2276169"/>
                <a:gd name="connsiteX2" fmla="*/ 968683 w 968698"/>
                <a:gd name="connsiteY2" fmla="*/ 911260 h 2276169"/>
                <a:gd name="connsiteX3" fmla="*/ 905488 w 968698"/>
                <a:gd name="connsiteY3" fmla="*/ 1001725 h 2276169"/>
                <a:gd name="connsiteX4" fmla="*/ 100994 w 968698"/>
                <a:gd name="connsiteY4" fmla="*/ 1002752 h 2276169"/>
                <a:gd name="connsiteX5" fmla="*/ 2809 w 968698"/>
                <a:gd name="connsiteY5" fmla="*/ 1149304 h 2276169"/>
                <a:gd name="connsiteX6" fmla="*/ 231 w 968698"/>
                <a:gd name="connsiteY6" fmla="*/ 2276169 h 2276169"/>
                <a:gd name="connsiteX0" fmla="*/ 627524 w 968698"/>
                <a:gd name="connsiteY0" fmla="*/ 0 h 2276169"/>
                <a:gd name="connsiteX1" fmla="*/ 963082 w 968698"/>
                <a:gd name="connsiteY1" fmla="*/ 342235 h 2276169"/>
                <a:gd name="connsiteX2" fmla="*/ 968683 w 968698"/>
                <a:gd name="connsiteY2" fmla="*/ 911260 h 2276169"/>
                <a:gd name="connsiteX3" fmla="*/ 905488 w 968698"/>
                <a:gd name="connsiteY3" fmla="*/ 1001725 h 2276169"/>
                <a:gd name="connsiteX4" fmla="*/ 100994 w 968698"/>
                <a:gd name="connsiteY4" fmla="*/ 1002752 h 2276169"/>
                <a:gd name="connsiteX5" fmla="*/ 2809 w 968698"/>
                <a:gd name="connsiteY5" fmla="*/ 1149304 h 2276169"/>
                <a:gd name="connsiteX6" fmla="*/ 231 w 968698"/>
                <a:gd name="connsiteY6" fmla="*/ 2276169 h 227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8698" h="2276169">
                  <a:moveTo>
                    <a:pt x="627524" y="0"/>
                  </a:moveTo>
                  <a:cubicBezTo>
                    <a:pt x="617263" y="249463"/>
                    <a:pt x="963281" y="192696"/>
                    <a:pt x="963082" y="342235"/>
                  </a:cubicBezTo>
                  <a:cubicBezTo>
                    <a:pt x="966387" y="491775"/>
                    <a:pt x="964273" y="791773"/>
                    <a:pt x="968683" y="911260"/>
                  </a:cubicBezTo>
                  <a:cubicBezTo>
                    <a:pt x="969328" y="999184"/>
                    <a:pt x="949915" y="996645"/>
                    <a:pt x="905488" y="1001725"/>
                  </a:cubicBezTo>
                  <a:lnTo>
                    <a:pt x="100994" y="1002752"/>
                  </a:lnTo>
                  <a:cubicBezTo>
                    <a:pt x="3160" y="1002147"/>
                    <a:pt x="3780" y="1018725"/>
                    <a:pt x="2809" y="1149304"/>
                  </a:cubicBezTo>
                  <a:cubicBezTo>
                    <a:pt x="4196" y="1464198"/>
                    <a:pt x="-1156" y="1961275"/>
                    <a:pt x="231" y="2276169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1" name="任意多边形: 形状 590">
              <a:extLst>
                <a:ext uri="{FF2B5EF4-FFF2-40B4-BE49-F238E27FC236}">
                  <a16:creationId xmlns:a16="http://schemas.microsoft.com/office/drawing/2014/main" id="{78313142-8E63-4178-8AA0-1CFB86D6BAA5}"/>
                </a:ext>
              </a:extLst>
            </p:cNvPr>
            <p:cNvSpPr/>
            <p:nvPr/>
          </p:nvSpPr>
          <p:spPr>
            <a:xfrm flipH="1" flipV="1">
              <a:off x="6620984" y="7468412"/>
              <a:ext cx="950067" cy="1207907"/>
            </a:xfrm>
            <a:custGeom>
              <a:avLst/>
              <a:gdLst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57150 w 1040130"/>
                <a:gd name="connsiteY4" fmla="*/ 45339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18110 w 1040130"/>
                <a:gd name="connsiteY3" fmla="*/ 40005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3930 w 1040130"/>
                <a:gd name="connsiteY2" fmla="*/ 38100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0130"/>
                <a:gd name="connsiteY0" fmla="*/ 0 h 1352550"/>
                <a:gd name="connsiteX1" fmla="*/ 1036320 w 1040130"/>
                <a:gd name="connsiteY1" fmla="*/ 278130 h 1352550"/>
                <a:gd name="connsiteX2" fmla="*/ 960120 w 1040130"/>
                <a:gd name="connsiteY2" fmla="*/ 605790 h 1352550"/>
                <a:gd name="connsiteX3" fmla="*/ 102870 w 1040130"/>
                <a:gd name="connsiteY3" fmla="*/ 609600 h 1352550"/>
                <a:gd name="connsiteX4" fmla="*/ 0 w 1040130"/>
                <a:gd name="connsiteY4" fmla="*/ 704850 h 1352550"/>
                <a:gd name="connsiteX5" fmla="*/ 0 w 104013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1521 w 1045331"/>
                <a:gd name="connsiteY0" fmla="*/ 0 h 1352550"/>
                <a:gd name="connsiteX1" fmla="*/ 1045331 w 1045331"/>
                <a:gd name="connsiteY1" fmla="*/ 510540 h 1352550"/>
                <a:gd name="connsiteX2" fmla="*/ 961511 w 1045331"/>
                <a:gd name="connsiteY2" fmla="*/ 605790 h 1352550"/>
                <a:gd name="connsiteX3" fmla="*/ 104261 w 1045331"/>
                <a:gd name="connsiteY3" fmla="*/ 609600 h 1352550"/>
                <a:gd name="connsiteX4" fmla="*/ 1391 w 1045331"/>
                <a:gd name="connsiteY4" fmla="*/ 704850 h 1352550"/>
                <a:gd name="connsiteX5" fmla="*/ 1391 w 1045331"/>
                <a:gd name="connsiteY5" fmla="*/ 1352550 h 1352550"/>
                <a:gd name="connsiteX0" fmla="*/ 1040130 w 1043940"/>
                <a:gd name="connsiteY0" fmla="*/ 0 h 1352550"/>
                <a:gd name="connsiteX1" fmla="*/ 1043940 w 1043940"/>
                <a:gd name="connsiteY1" fmla="*/ 510540 h 1352550"/>
                <a:gd name="connsiteX2" fmla="*/ 960120 w 1043940"/>
                <a:gd name="connsiteY2" fmla="*/ 605790 h 1352550"/>
                <a:gd name="connsiteX3" fmla="*/ 102870 w 1043940"/>
                <a:gd name="connsiteY3" fmla="*/ 609600 h 1352550"/>
                <a:gd name="connsiteX4" fmla="*/ 0 w 1043940"/>
                <a:gd name="connsiteY4" fmla="*/ 704850 h 1352550"/>
                <a:gd name="connsiteX5" fmla="*/ 0 w 1043940"/>
                <a:gd name="connsiteY5" fmla="*/ 1352550 h 1352550"/>
                <a:gd name="connsiteX0" fmla="*/ 1040241 w 1044051"/>
                <a:gd name="connsiteY0" fmla="*/ 0 h 1352550"/>
                <a:gd name="connsiteX1" fmla="*/ 1044051 w 1044051"/>
                <a:gd name="connsiteY1" fmla="*/ 510540 h 1352550"/>
                <a:gd name="connsiteX2" fmla="*/ 960231 w 1044051"/>
                <a:gd name="connsiteY2" fmla="*/ 605790 h 1352550"/>
                <a:gd name="connsiteX3" fmla="*/ 102981 w 1044051"/>
                <a:gd name="connsiteY3" fmla="*/ 609600 h 1352550"/>
                <a:gd name="connsiteX4" fmla="*/ 111 w 1044051"/>
                <a:gd name="connsiteY4" fmla="*/ 704850 h 1352550"/>
                <a:gd name="connsiteX5" fmla="*/ 111 w 1044051"/>
                <a:gd name="connsiteY5" fmla="*/ 1352550 h 1352550"/>
                <a:gd name="connsiteX0" fmla="*/ 1040241 w 1044051"/>
                <a:gd name="connsiteY0" fmla="*/ 0 h 1365429"/>
                <a:gd name="connsiteX1" fmla="*/ 1044051 w 1044051"/>
                <a:gd name="connsiteY1" fmla="*/ 523419 h 1365429"/>
                <a:gd name="connsiteX2" fmla="*/ 960231 w 1044051"/>
                <a:gd name="connsiteY2" fmla="*/ 618669 h 1365429"/>
                <a:gd name="connsiteX3" fmla="*/ 102981 w 1044051"/>
                <a:gd name="connsiteY3" fmla="*/ 622479 h 1365429"/>
                <a:gd name="connsiteX4" fmla="*/ 111 w 1044051"/>
                <a:gd name="connsiteY4" fmla="*/ 717729 h 1365429"/>
                <a:gd name="connsiteX5" fmla="*/ 111 w 1044051"/>
                <a:gd name="connsiteY5" fmla="*/ 1365429 h 1365429"/>
                <a:gd name="connsiteX0" fmla="*/ 1040241 w 1044051"/>
                <a:gd name="connsiteY0" fmla="*/ 0 h 1367810"/>
                <a:gd name="connsiteX1" fmla="*/ 1044051 w 1044051"/>
                <a:gd name="connsiteY1" fmla="*/ 525800 h 1367810"/>
                <a:gd name="connsiteX2" fmla="*/ 960231 w 1044051"/>
                <a:gd name="connsiteY2" fmla="*/ 621050 h 1367810"/>
                <a:gd name="connsiteX3" fmla="*/ 102981 w 1044051"/>
                <a:gd name="connsiteY3" fmla="*/ 624860 h 1367810"/>
                <a:gd name="connsiteX4" fmla="*/ 111 w 1044051"/>
                <a:gd name="connsiteY4" fmla="*/ 720110 h 1367810"/>
                <a:gd name="connsiteX5" fmla="*/ 111 w 1044051"/>
                <a:gd name="connsiteY5" fmla="*/ 1367810 h 1367810"/>
                <a:gd name="connsiteX0" fmla="*/ 1043086 w 1044051"/>
                <a:gd name="connsiteY0" fmla="*/ 0 h 1377970"/>
                <a:gd name="connsiteX1" fmla="*/ 1044051 w 1044051"/>
                <a:gd name="connsiteY1" fmla="*/ 535960 h 1377970"/>
                <a:gd name="connsiteX2" fmla="*/ 960231 w 1044051"/>
                <a:gd name="connsiteY2" fmla="*/ 631210 h 1377970"/>
                <a:gd name="connsiteX3" fmla="*/ 102981 w 1044051"/>
                <a:gd name="connsiteY3" fmla="*/ 635020 h 1377970"/>
                <a:gd name="connsiteX4" fmla="*/ 111 w 1044051"/>
                <a:gd name="connsiteY4" fmla="*/ 730270 h 1377970"/>
                <a:gd name="connsiteX5" fmla="*/ 111 w 1044051"/>
                <a:gd name="connsiteY5" fmla="*/ 1377970 h 1377970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7149 w 1044051"/>
                <a:gd name="connsiteY5" fmla="*/ 1274276 h 1274276"/>
                <a:gd name="connsiteX0" fmla="*/ 1043086 w 1044051"/>
                <a:gd name="connsiteY0" fmla="*/ 0 h 1274276"/>
                <a:gd name="connsiteX1" fmla="*/ 1044051 w 1044051"/>
                <a:gd name="connsiteY1" fmla="*/ 535960 h 1274276"/>
                <a:gd name="connsiteX2" fmla="*/ 960231 w 1044051"/>
                <a:gd name="connsiteY2" fmla="*/ 631210 h 1274276"/>
                <a:gd name="connsiteX3" fmla="*/ 102981 w 1044051"/>
                <a:gd name="connsiteY3" fmla="*/ 635020 h 1274276"/>
                <a:gd name="connsiteX4" fmla="*/ 111 w 1044051"/>
                <a:gd name="connsiteY4" fmla="*/ 730270 h 1274276"/>
                <a:gd name="connsiteX5" fmla="*/ 112 w 1044051"/>
                <a:gd name="connsiteY5" fmla="*/ 1274276 h 1274276"/>
                <a:gd name="connsiteX0" fmla="*/ 1045297 w 1045334"/>
                <a:gd name="connsiteY0" fmla="*/ 0 h 1676442"/>
                <a:gd name="connsiteX1" fmla="*/ 1044051 w 1045334"/>
                <a:gd name="connsiteY1" fmla="*/ 938126 h 1676442"/>
                <a:gd name="connsiteX2" fmla="*/ 960231 w 1045334"/>
                <a:gd name="connsiteY2" fmla="*/ 1033376 h 1676442"/>
                <a:gd name="connsiteX3" fmla="*/ 102981 w 1045334"/>
                <a:gd name="connsiteY3" fmla="*/ 1037186 h 1676442"/>
                <a:gd name="connsiteX4" fmla="*/ 111 w 1045334"/>
                <a:gd name="connsiteY4" fmla="*/ 1132436 h 1676442"/>
                <a:gd name="connsiteX5" fmla="*/ 112 w 1045334"/>
                <a:gd name="connsiteY5" fmla="*/ 1676442 h 1676442"/>
                <a:gd name="connsiteX0" fmla="*/ 1045297 w 1045334"/>
                <a:gd name="connsiteY0" fmla="*/ 0 h 1676442"/>
                <a:gd name="connsiteX1" fmla="*/ 1044051 w 1045334"/>
                <a:gd name="connsiteY1" fmla="*/ 938126 h 1676442"/>
                <a:gd name="connsiteX2" fmla="*/ 960231 w 1045334"/>
                <a:gd name="connsiteY2" fmla="*/ 1033376 h 1676442"/>
                <a:gd name="connsiteX3" fmla="*/ 102981 w 1045334"/>
                <a:gd name="connsiteY3" fmla="*/ 1037186 h 1676442"/>
                <a:gd name="connsiteX4" fmla="*/ 111 w 1045334"/>
                <a:gd name="connsiteY4" fmla="*/ 1132436 h 1676442"/>
                <a:gd name="connsiteX5" fmla="*/ 112 w 1045334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102870 w 1045223"/>
                <a:gd name="connsiteY3" fmla="*/ 1037186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572 w 1045609"/>
                <a:gd name="connsiteY0" fmla="*/ 0 h 1676442"/>
                <a:gd name="connsiteX1" fmla="*/ 1044326 w 1045609"/>
                <a:gd name="connsiteY1" fmla="*/ 938126 h 1676442"/>
                <a:gd name="connsiteX2" fmla="*/ 960506 w 1045609"/>
                <a:gd name="connsiteY2" fmla="*/ 1033376 h 1676442"/>
                <a:gd name="connsiteX3" fmla="*/ 70089 w 1045609"/>
                <a:gd name="connsiteY3" fmla="*/ 1032953 h 1676442"/>
                <a:gd name="connsiteX4" fmla="*/ 386 w 1045609"/>
                <a:gd name="connsiteY4" fmla="*/ 1132436 h 1676442"/>
                <a:gd name="connsiteX5" fmla="*/ 387 w 1045609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69703 w 1045223"/>
                <a:gd name="connsiteY3" fmla="*/ 1032953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186 w 1045223"/>
                <a:gd name="connsiteY0" fmla="*/ 0 h 1676442"/>
                <a:gd name="connsiteX1" fmla="*/ 1043940 w 1045223"/>
                <a:gd name="connsiteY1" fmla="*/ 938126 h 1676442"/>
                <a:gd name="connsiteX2" fmla="*/ 960120 w 1045223"/>
                <a:gd name="connsiteY2" fmla="*/ 1033376 h 1676442"/>
                <a:gd name="connsiteX3" fmla="*/ 69703 w 1045223"/>
                <a:gd name="connsiteY3" fmla="*/ 1032953 h 1676442"/>
                <a:gd name="connsiteX4" fmla="*/ 0 w 1045223"/>
                <a:gd name="connsiteY4" fmla="*/ 1132436 h 1676442"/>
                <a:gd name="connsiteX5" fmla="*/ 1 w 1045223"/>
                <a:gd name="connsiteY5" fmla="*/ 1676442 h 1676442"/>
                <a:gd name="connsiteX0" fmla="*/ 1045186 w 1052123"/>
                <a:gd name="connsiteY0" fmla="*/ 0 h 1676442"/>
                <a:gd name="connsiteX1" fmla="*/ 1049084 w 1052123"/>
                <a:gd name="connsiteY1" fmla="*/ 330101 h 1676442"/>
                <a:gd name="connsiteX2" fmla="*/ 1043940 w 1052123"/>
                <a:gd name="connsiteY2" fmla="*/ 938126 h 1676442"/>
                <a:gd name="connsiteX3" fmla="*/ 960120 w 1052123"/>
                <a:gd name="connsiteY3" fmla="*/ 1033376 h 1676442"/>
                <a:gd name="connsiteX4" fmla="*/ 69703 w 1052123"/>
                <a:gd name="connsiteY4" fmla="*/ 1032953 h 1676442"/>
                <a:gd name="connsiteX5" fmla="*/ 0 w 1052123"/>
                <a:gd name="connsiteY5" fmla="*/ 1132436 h 1676442"/>
                <a:gd name="connsiteX6" fmla="*/ 1 w 1052123"/>
                <a:gd name="connsiteY6" fmla="*/ 1676442 h 1676442"/>
                <a:gd name="connsiteX0" fmla="*/ 1508458 w 1508458"/>
                <a:gd name="connsiteY0" fmla="*/ 0 h 1673363"/>
                <a:gd name="connsiteX1" fmla="*/ 1049084 w 1508458"/>
                <a:gd name="connsiteY1" fmla="*/ 327022 h 1673363"/>
                <a:gd name="connsiteX2" fmla="*/ 1043940 w 1508458"/>
                <a:gd name="connsiteY2" fmla="*/ 935047 h 1673363"/>
                <a:gd name="connsiteX3" fmla="*/ 960120 w 1508458"/>
                <a:gd name="connsiteY3" fmla="*/ 1030297 h 1673363"/>
                <a:gd name="connsiteX4" fmla="*/ 69703 w 1508458"/>
                <a:gd name="connsiteY4" fmla="*/ 1029874 h 1673363"/>
                <a:gd name="connsiteX5" fmla="*/ 0 w 1508458"/>
                <a:gd name="connsiteY5" fmla="*/ 1129357 h 1673363"/>
                <a:gd name="connsiteX6" fmla="*/ 1 w 1508458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508458 w 1508476"/>
                <a:gd name="connsiteY0" fmla="*/ 0 h 1673363"/>
                <a:gd name="connsiteX1" fmla="*/ 1049084 w 1508476"/>
                <a:gd name="connsiteY1" fmla="*/ 327022 h 1673363"/>
                <a:gd name="connsiteX2" fmla="*/ 1043940 w 1508476"/>
                <a:gd name="connsiteY2" fmla="*/ 935047 h 1673363"/>
                <a:gd name="connsiteX3" fmla="*/ 960120 w 1508476"/>
                <a:gd name="connsiteY3" fmla="*/ 1030297 h 1673363"/>
                <a:gd name="connsiteX4" fmla="*/ 69703 w 1508476"/>
                <a:gd name="connsiteY4" fmla="*/ 1029874 h 1673363"/>
                <a:gd name="connsiteX5" fmla="*/ 0 w 1508476"/>
                <a:gd name="connsiteY5" fmla="*/ 1129357 h 1673363"/>
                <a:gd name="connsiteX6" fmla="*/ 1 w 1508476"/>
                <a:gd name="connsiteY6" fmla="*/ 1673363 h 1673363"/>
                <a:gd name="connsiteX0" fmla="*/ 1310183 w 1310214"/>
                <a:gd name="connsiteY0" fmla="*/ 0 h 1673363"/>
                <a:gd name="connsiteX1" fmla="*/ 1049084 w 1310214"/>
                <a:gd name="connsiteY1" fmla="*/ 327022 h 1673363"/>
                <a:gd name="connsiteX2" fmla="*/ 1043940 w 1310214"/>
                <a:gd name="connsiteY2" fmla="*/ 935047 h 1673363"/>
                <a:gd name="connsiteX3" fmla="*/ 960120 w 1310214"/>
                <a:gd name="connsiteY3" fmla="*/ 1030297 h 1673363"/>
                <a:gd name="connsiteX4" fmla="*/ 69703 w 1310214"/>
                <a:gd name="connsiteY4" fmla="*/ 1029874 h 1673363"/>
                <a:gd name="connsiteX5" fmla="*/ 0 w 1310214"/>
                <a:gd name="connsiteY5" fmla="*/ 1129357 h 1673363"/>
                <a:gd name="connsiteX6" fmla="*/ 1 w 1310214"/>
                <a:gd name="connsiteY6" fmla="*/ 1673363 h 1673363"/>
                <a:gd name="connsiteX0" fmla="*/ 1370126 w 1370151"/>
                <a:gd name="connsiteY0" fmla="*/ 0 h 1670743"/>
                <a:gd name="connsiteX1" fmla="*/ 1049084 w 1370151"/>
                <a:gd name="connsiteY1" fmla="*/ 324402 h 1670743"/>
                <a:gd name="connsiteX2" fmla="*/ 1043940 w 1370151"/>
                <a:gd name="connsiteY2" fmla="*/ 932427 h 1670743"/>
                <a:gd name="connsiteX3" fmla="*/ 960120 w 1370151"/>
                <a:gd name="connsiteY3" fmla="*/ 1027677 h 1670743"/>
                <a:gd name="connsiteX4" fmla="*/ 69703 w 1370151"/>
                <a:gd name="connsiteY4" fmla="*/ 1027254 h 1670743"/>
                <a:gd name="connsiteX5" fmla="*/ 0 w 1370151"/>
                <a:gd name="connsiteY5" fmla="*/ 1126737 h 1670743"/>
                <a:gd name="connsiteX6" fmla="*/ 1 w 1370151"/>
                <a:gd name="connsiteY6" fmla="*/ 1670743 h 1670743"/>
                <a:gd name="connsiteX0" fmla="*/ 1388571 w 1388595"/>
                <a:gd name="connsiteY0" fmla="*/ 0 h 1673363"/>
                <a:gd name="connsiteX1" fmla="*/ 1049084 w 1388595"/>
                <a:gd name="connsiteY1" fmla="*/ 327022 h 1673363"/>
                <a:gd name="connsiteX2" fmla="*/ 1043940 w 1388595"/>
                <a:gd name="connsiteY2" fmla="*/ 935047 h 1673363"/>
                <a:gd name="connsiteX3" fmla="*/ 960120 w 1388595"/>
                <a:gd name="connsiteY3" fmla="*/ 1030297 h 1673363"/>
                <a:gd name="connsiteX4" fmla="*/ 69703 w 1388595"/>
                <a:gd name="connsiteY4" fmla="*/ 1029874 h 1673363"/>
                <a:gd name="connsiteX5" fmla="*/ 0 w 1388595"/>
                <a:gd name="connsiteY5" fmla="*/ 1129357 h 1673363"/>
                <a:gd name="connsiteX6" fmla="*/ 1 w 1388595"/>
                <a:gd name="connsiteY6" fmla="*/ 1673363 h 1673363"/>
                <a:gd name="connsiteX0" fmla="*/ 1388571 w 1388571"/>
                <a:gd name="connsiteY0" fmla="*/ 0 h 1673363"/>
                <a:gd name="connsiteX1" fmla="*/ 1049084 w 1388571"/>
                <a:gd name="connsiteY1" fmla="*/ 327022 h 1673363"/>
                <a:gd name="connsiteX2" fmla="*/ 1043940 w 1388571"/>
                <a:gd name="connsiteY2" fmla="*/ 935047 h 1673363"/>
                <a:gd name="connsiteX3" fmla="*/ 960120 w 1388571"/>
                <a:gd name="connsiteY3" fmla="*/ 1030297 h 1673363"/>
                <a:gd name="connsiteX4" fmla="*/ 69703 w 1388571"/>
                <a:gd name="connsiteY4" fmla="*/ 1029874 h 1673363"/>
                <a:gd name="connsiteX5" fmla="*/ 0 w 1388571"/>
                <a:gd name="connsiteY5" fmla="*/ 1129357 h 1673363"/>
                <a:gd name="connsiteX6" fmla="*/ 1 w 1388571"/>
                <a:gd name="connsiteY6" fmla="*/ 1673363 h 1673363"/>
                <a:gd name="connsiteX0" fmla="*/ 1388571 w 1388571"/>
                <a:gd name="connsiteY0" fmla="*/ 0 h 2051561"/>
                <a:gd name="connsiteX1" fmla="*/ 1049084 w 1388571"/>
                <a:gd name="connsiteY1" fmla="*/ 327022 h 2051561"/>
                <a:gd name="connsiteX2" fmla="*/ 1043940 w 1388571"/>
                <a:gd name="connsiteY2" fmla="*/ 935047 h 2051561"/>
                <a:gd name="connsiteX3" fmla="*/ 960120 w 1388571"/>
                <a:gd name="connsiteY3" fmla="*/ 1030297 h 2051561"/>
                <a:gd name="connsiteX4" fmla="*/ 69703 w 1388571"/>
                <a:gd name="connsiteY4" fmla="*/ 1029874 h 2051561"/>
                <a:gd name="connsiteX5" fmla="*/ 0 w 1388571"/>
                <a:gd name="connsiteY5" fmla="*/ 1129357 h 2051561"/>
                <a:gd name="connsiteX6" fmla="*/ 1 w 1388571"/>
                <a:gd name="connsiteY6" fmla="*/ 2051561 h 2051561"/>
                <a:gd name="connsiteX0" fmla="*/ 1388570 w 1388570"/>
                <a:gd name="connsiteY0" fmla="*/ 0 h 2051561"/>
                <a:gd name="connsiteX1" fmla="*/ 1049083 w 1388570"/>
                <a:gd name="connsiteY1" fmla="*/ 327022 h 2051561"/>
                <a:gd name="connsiteX2" fmla="*/ 1043939 w 1388570"/>
                <a:gd name="connsiteY2" fmla="*/ 935047 h 2051561"/>
                <a:gd name="connsiteX3" fmla="*/ 960119 w 1388570"/>
                <a:gd name="connsiteY3" fmla="*/ 1030297 h 2051561"/>
                <a:gd name="connsiteX4" fmla="*/ 69702 w 1388570"/>
                <a:gd name="connsiteY4" fmla="*/ 1029874 h 2051561"/>
                <a:gd name="connsiteX5" fmla="*/ 10199 w 1388570"/>
                <a:gd name="connsiteY5" fmla="*/ 1129357 h 2051561"/>
                <a:gd name="connsiteX6" fmla="*/ 0 w 1388570"/>
                <a:gd name="connsiteY6" fmla="*/ 2051561 h 2051561"/>
                <a:gd name="connsiteX0" fmla="*/ 1388570 w 1388570"/>
                <a:gd name="connsiteY0" fmla="*/ 0 h 2051561"/>
                <a:gd name="connsiteX1" fmla="*/ 1049083 w 1388570"/>
                <a:gd name="connsiteY1" fmla="*/ 327022 h 2051561"/>
                <a:gd name="connsiteX2" fmla="*/ 1043939 w 1388570"/>
                <a:gd name="connsiteY2" fmla="*/ 935047 h 2051561"/>
                <a:gd name="connsiteX3" fmla="*/ 960119 w 1388570"/>
                <a:gd name="connsiteY3" fmla="*/ 1030297 h 2051561"/>
                <a:gd name="connsiteX4" fmla="*/ 79902 w 1388570"/>
                <a:gd name="connsiteY4" fmla="*/ 1029873 h 2051561"/>
                <a:gd name="connsiteX5" fmla="*/ 10199 w 1388570"/>
                <a:gd name="connsiteY5" fmla="*/ 1129357 h 2051561"/>
                <a:gd name="connsiteX6" fmla="*/ 0 w 1388570"/>
                <a:gd name="connsiteY6" fmla="*/ 2051561 h 2051561"/>
                <a:gd name="connsiteX0" fmla="*/ 1388570 w 1388570"/>
                <a:gd name="connsiteY0" fmla="*/ 0 h 2051561"/>
                <a:gd name="connsiteX1" fmla="*/ 1049083 w 1388570"/>
                <a:gd name="connsiteY1" fmla="*/ 327022 h 2051561"/>
                <a:gd name="connsiteX2" fmla="*/ 1043939 w 1388570"/>
                <a:gd name="connsiteY2" fmla="*/ 935047 h 2051561"/>
                <a:gd name="connsiteX3" fmla="*/ 960119 w 1388570"/>
                <a:gd name="connsiteY3" fmla="*/ 1030297 h 2051561"/>
                <a:gd name="connsiteX4" fmla="*/ 79902 w 1388570"/>
                <a:gd name="connsiteY4" fmla="*/ 1029873 h 2051561"/>
                <a:gd name="connsiteX5" fmla="*/ 10199 w 1388570"/>
                <a:gd name="connsiteY5" fmla="*/ 1171379 h 2051561"/>
                <a:gd name="connsiteX6" fmla="*/ 0 w 1388570"/>
                <a:gd name="connsiteY6" fmla="*/ 2051561 h 2051561"/>
                <a:gd name="connsiteX0" fmla="*/ 1388570 w 1388570"/>
                <a:gd name="connsiteY0" fmla="*/ 0 h 2051561"/>
                <a:gd name="connsiteX1" fmla="*/ 1049083 w 1388570"/>
                <a:gd name="connsiteY1" fmla="*/ 327022 h 2051561"/>
                <a:gd name="connsiteX2" fmla="*/ 1043939 w 1388570"/>
                <a:gd name="connsiteY2" fmla="*/ 935047 h 2051561"/>
                <a:gd name="connsiteX3" fmla="*/ 960119 w 1388570"/>
                <a:gd name="connsiteY3" fmla="*/ 1030297 h 2051561"/>
                <a:gd name="connsiteX4" fmla="*/ 79902 w 1388570"/>
                <a:gd name="connsiteY4" fmla="*/ 1029873 h 2051561"/>
                <a:gd name="connsiteX5" fmla="*/ 10199 w 1388570"/>
                <a:gd name="connsiteY5" fmla="*/ 1171379 h 2051561"/>
                <a:gd name="connsiteX6" fmla="*/ 0 w 1388570"/>
                <a:gd name="connsiteY6" fmla="*/ 2051561 h 2051561"/>
                <a:gd name="connsiteX0" fmla="*/ 1378371 w 1378371"/>
                <a:gd name="connsiteY0" fmla="*/ 0 h 2051561"/>
                <a:gd name="connsiteX1" fmla="*/ 1038884 w 1378371"/>
                <a:gd name="connsiteY1" fmla="*/ 327022 h 2051561"/>
                <a:gd name="connsiteX2" fmla="*/ 1033740 w 1378371"/>
                <a:gd name="connsiteY2" fmla="*/ 935047 h 2051561"/>
                <a:gd name="connsiteX3" fmla="*/ 949920 w 1378371"/>
                <a:gd name="connsiteY3" fmla="*/ 1030297 h 2051561"/>
                <a:gd name="connsiteX4" fmla="*/ 69703 w 1378371"/>
                <a:gd name="connsiteY4" fmla="*/ 1029873 h 2051561"/>
                <a:gd name="connsiteX5" fmla="*/ 0 w 1378371"/>
                <a:gd name="connsiteY5" fmla="*/ 1171379 h 2051561"/>
                <a:gd name="connsiteX6" fmla="*/ 3 w 1378371"/>
                <a:gd name="connsiteY6" fmla="*/ 2051561 h 2051561"/>
                <a:gd name="connsiteX0" fmla="*/ 1378371 w 1378371"/>
                <a:gd name="connsiteY0" fmla="*/ 0 h 2051561"/>
                <a:gd name="connsiteX1" fmla="*/ 1038884 w 1378371"/>
                <a:gd name="connsiteY1" fmla="*/ 327022 h 2051561"/>
                <a:gd name="connsiteX2" fmla="*/ 1033740 w 1378371"/>
                <a:gd name="connsiteY2" fmla="*/ 935047 h 2051561"/>
                <a:gd name="connsiteX3" fmla="*/ 949920 w 1378371"/>
                <a:gd name="connsiteY3" fmla="*/ 1030297 h 2051561"/>
                <a:gd name="connsiteX4" fmla="*/ 69703 w 1378371"/>
                <a:gd name="connsiteY4" fmla="*/ 1029873 h 2051561"/>
                <a:gd name="connsiteX5" fmla="*/ 0 w 1378371"/>
                <a:gd name="connsiteY5" fmla="*/ 1171379 h 2051561"/>
                <a:gd name="connsiteX6" fmla="*/ 532017 w 1378371"/>
                <a:gd name="connsiteY6" fmla="*/ 2051561 h 2051561"/>
                <a:gd name="connsiteX0" fmla="*/ 1378371 w 1378371"/>
                <a:gd name="connsiteY0" fmla="*/ 0 h 2051561"/>
                <a:gd name="connsiteX1" fmla="*/ 1038884 w 1378371"/>
                <a:gd name="connsiteY1" fmla="*/ 327022 h 2051561"/>
                <a:gd name="connsiteX2" fmla="*/ 1033740 w 1378371"/>
                <a:gd name="connsiteY2" fmla="*/ 935047 h 2051561"/>
                <a:gd name="connsiteX3" fmla="*/ 949920 w 1378371"/>
                <a:gd name="connsiteY3" fmla="*/ 1030297 h 2051561"/>
                <a:gd name="connsiteX4" fmla="*/ 564599 w 1378371"/>
                <a:gd name="connsiteY4" fmla="*/ 1029873 h 2051561"/>
                <a:gd name="connsiteX5" fmla="*/ 0 w 1378371"/>
                <a:gd name="connsiteY5" fmla="*/ 1171379 h 2051561"/>
                <a:gd name="connsiteX6" fmla="*/ 532017 w 1378371"/>
                <a:gd name="connsiteY6" fmla="*/ 2051561 h 2051561"/>
                <a:gd name="connsiteX0" fmla="*/ 1378371 w 1378371"/>
                <a:gd name="connsiteY0" fmla="*/ 0 h 2051561"/>
                <a:gd name="connsiteX1" fmla="*/ 1038884 w 1378371"/>
                <a:gd name="connsiteY1" fmla="*/ 327022 h 2051561"/>
                <a:gd name="connsiteX2" fmla="*/ 1033740 w 1378371"/>
                <a:gd name="connsiteY2" fmla="*/ 935047 h 2051561"/>
                <a:gd name="connsiteX3" fmla="*/ 949920 w 1378371"/>
                <a:gd name="connsiteY3" fmla="*/ 1030297 h 2051561"/>
                <a:gd name="connsiteX4" fmla="*/ 700696 w 1378371"/>
                <a:gd name="connsiteY4" fmla="*/ 1035537 h 2051561"/>
                <a:gd name="connsiteX5" fmla="*/ 0 w 1378371"/>
                <a:gd name="connsiteY5" fmla="*/ 1171379 h 2051561"/>
                <a:gd name="connsiteX6" fmla="*/ 532017 w 1378371"/>
                <a:gd name="connsiteY6" fmla="*/ 2051561 h 2051561"/>
                <a:gd name="connsiteX0" fmla="*/ 846354 w 846354"/>
                <a:gd name="connsiteY0" fmla="*/ 0 h 2051561"/>
                <a:gd name="connsiteX1" fmla="*/ 506867 w 846354"/>
                <a:gd name="connsiteY1" fmla="*/ 327022 h 2051561"/>
                <a:gd name="connsiteX2" fmla="*/ 501723 w 846354"/>
                <a:gd name="connsiteY2" fmla="*/ 935047 h 2051561"/>
                <a:gd name="connsiteX3" fmla="*/ 417903 w 846354"/>
                <a:gd name="connsiteY3" fmla="*/ 1030297 h 2051561"/>
                <a:gd name="connsiteX4" fmla="*/ 168679 w 846354"/>
                <a:gd name="connsiteY4" fmla="*/ 1035537 h 2051561"/>
                <a:gd name="connsiteX5" fmla="*/ 12370 w 846354"/>
                <a:gd name="connsiteY5" fmla="*/ 1171379 h 2051561"/>
                <a:gd name="connsiteX6" fmla="*/ 0 w 846354"/>
                <a:gd name="connsiteY6" fmla="*/ 2051561 h 2051561"/>
                <a:gd name="connsiteX0" fmla="*/ 846354 w 846354"/>
                <a:gd name="connsiteY0" fmla="*/ 0 h 2051561"/>
                <a:gd name="connsiteX1" fmla="*/ 506867 w 846354"/>
                <a:gd name="connsiteY1" fmla="*/ 327022 h 2051561"/>
                <a:gd name="connsiteX2" fmla="*/ 501723 w 846354"/>
                <a:gd name="connsiteY2" fmla="*/ 935047 h 2051561"/>
                <a:gd name="connsiteX3" fmla="*/ 417903 w 846354"/>
                <a:gd name="connsiteY3" fmla="*/ 1030297 h 2051561"/>
                <a:gd name="connsiteX4" fmla="*/ 168679 w 846354"/>
                <a:gd name="connsiteY4" fmla="*/ 1035537 h 2051561"/>
                <a:gd name="connsiteX5" fmla="*/ 16495 w 846354"/>
                <a:gd name="connsiteY5" fmla="*/ 1171379 h 2051561"/>
                <a:gd name="connsiteX6" fmla="*/ 0 w 846354"/>
                <a:gd name="connsiteY6" fmla="*/ 2051561 h 2051561"/>
                <a:gd name="connsiteX0" fmla="*/ 846354 w 846354"/>
                <a:gd name="connsiteY0" fmla="*/ 0 h 2051561"/>
                <a:gd name="connsiteX1" fmla="*/ 506867 w 846354"/>
                <a:gd name="connsiteY1" fmla="*/ 327022 h 2051561"/>
                <a:gd name="connsiteX2" fmla="*/ 501723 w 846354"/>
                <a:gd name="connsiteY2" fmla="*/ 935047 h 2051561"/>
                <a:gd name="connsiteX3" fmla="*/ 417903 w 846354"/>
                <a:gd name="connsiteY3" fmla="*/ 1030297 h 2051561"/>
                <a:gd name="connsiteX4" fmla="*/ 168679 w 846354"/>
                <a:gd name="connsiteY4" fmla="*/ 1035537 h 2051561"/>
                <a:gd name="connsiteX5" fmla="*/ 32991 w 846354"/>
                <a:gd name="connsiteY5" fmla="*/ 1171379 h 2051561"/>
                <a:gd name="connsiteX6" fmla="*/ 0 w 846354"/>
                <a:gd name="connsiteY6" fmla="*/ 2051561 h 2051561"/>
                <a:gd name="connsiteX0" fmla="*/ 846354 w 846354"/>
                <a:gd name="connsiteY0" fmla="*/ 0 h 2051561"/>
                <a:gd name="connsiteX1" fmla="*/ 506867 w 846354"/>
                <a:gd name="connsiteY1" fmla="*/ 327022 h 2051561"/>
                <a:gd name="connsiteX2" fmla="*/ 501723 w 846354"/>
                <a:gd name="connsiteY2" fmla="*/ 935047 h 2051561"/>
                <a:gd name="connsiteX3" fmla="*/ 417903 w 846354"/>
                <a:gd name="connsiteY3" fmla="*/ 1030297 h 2051561"/>
                <a:gd name="connsiteX4" fmla="*/ 168679 w 846354"/>
                <a:gd name="connsiteY4" fmla="*/ 1035537 h 2051561"/>
                <a:gd name="connsiteX5" fmla="*/ 20619 w 846354"/>
                <a:gd name="connsiteY5" fmla="*/ 1171379 h 2051561"/>
                <a:gd name="connsiteX6" fmla="*/ 0 w 846354"/>
                <a:gd name="connsiteY6" fmla="*/ 2051561 h 2051561"/>
                <a:gd name="connsiteX0" fmla="*/ 846354 w 846354"/>
                <a:gd name="connsiteY0" fmla="*/ 0 h 2051561"/>
                <a:gd name="connsiteX1" fmla="*/ 506867 w 846354"/>
                <a:gd name="connsiteY1" fmla="*/ 327022 h 2051561"/>
                <a:gd name="connsiteX2" fmla="*/ 501723 w 846354"/>
                <a:gd name="connsiteY2" fmla="*/ 935047 h 2051561"/>
                <a:gd name="connsiteX3" fmla="*/ 417903 w 846354"/>
                <a:gd name="connsiteY3" fmla="*/ 1030297 h 2051561"/>
                <a:gd name="connsiteX4" fmla="*/ 168679 w 846354"/>
                <a:gd name="connsiteY4" fmla="*/ 1035537 h 2051561"/>
                <a:gd name="connsiteX5" fmla="*/ 12370 w 846354"/>
                <a:gd name="connsiteY5" fmla="*/ 1171379 h 2051561"/>
                <a:gd name="connsiteX6" fmla="*/ 0 w 846354"/>
                <a:gd name="connsiteY6" fmla="*/ 2051561 h 2051561"/>
                <a:gd name="connsiteX0" fmla="*/ 846354 w 846354"/>
                <a:gd name="connsiteY0" fmla="*/ 0 h 2051561"/>
                <a:gd name="connsiteX1" fmla="*/ 506867 w 846354"/>
                <a:gd name="connsiteY1" fmla="*/ 327022 h 2051561"/>
                <a:gd name="connsiteX2" fmla="*/ 501723 w 846354"/>
                <a:gd name="connsiteY2" fmla="*/ 935047 h 2051561"/>
                <a:gd name="connsiteX3" fmla="*/ 417903 w 846354"/>
                <a:gd name="connsiteY3" fmla="*/ 1030297 h 2051561"/>
                <a:gd name="connsiteX4" fmla="*/ 168679 w 846354"/>
                <a:gd name="connsiteY4" fmla="*/ 1035537 h 2051561"/>
                <a:gd name="connsiteX5" fmla="*/ 8246 w 846354"/>
                <a:gd name="connsiteY5" fmla="*/ 1171379 h 2051561"/>
                <a:gd name="connsiteX6" fmla="*/ 0 w 846354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68680 w 846355"/>
                <a:gd name="connsiteY4" fmla="*/ 1035537 h 2051561"/>
                <a:gd name="connsiteX5" fmla="*/ 0 w 846355"/>
                <a:gd name="connsiteY5" fmla="*/ 1165715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68680 w 846355"/>
                <a:gd name="connsiteY4" fmla="*/ 1035537 h 2051561"/>
                <a:gd name="connsiteX5" fmla="*/ 0 w 846355"/>
                <a:gd name="connsiteY5" fmla="*/ 1165715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52183 w 846355"/>
                <a:gd name="connsiteY4" fmla="*/ 1035537 h 2051561"/>
                <a:gd name="connsiteX5" fmla="*/ 0 w 846355"/>
                <a:gd name="connsiteY5" fmla="*/ 1165715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52183 w 846355"/>
                <a:gd name="connsiteY4" fmla="*/ 1035537 h 2051561"/>
                <a:gd name="connsiteX5" fmla="*/ 0 w 846355"/>
                <a:gd name="connsiteY5" fmla="*/ 1165715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52183 w 846355"/>
                <a:gd name="connsiteY4" fmla="*/ 1035537 h 2051561"/>
                <a:gd name="connsiteX5" fmla="*/ 0 w 846355"/>
                <a:gd name="connsiteY5" fmla="*/ 1165715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52183 w 846355"/>
                <a:gd name="connsiteY4" fmla="*/ 1035537 h 2051561"/>
                <a:gd name="connsiteX5" fmla="*/ 0 w 846355"/>
                <a:gd name="connsiteY5" fmla="*/ 1165715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23037 w 846355"/>
                <a:gd name="connsiteY4" fmla="*/ 1035537 h 2051561"/>
                <a:gd name="connsiteX5" fmla="*/ 0 w 846355"/>
                <a:gd name="connsiteY5" fmla="*/ 1165715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23037 w 846355"/>
                <a:gd name="connsiteY4" fmla="*/ 1035537 h 2051561"/>
                <a:gd name="connsiteX5" fmla="*/ 0 w 846355"/>
                <a:gd name="connsiteY5" fmla="*/ 1165715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23037 w 846355"/>
                <a:gd name="connsiteY4" fmla="*/ 1035537 h 2051561"/>
                <a:gd name="connsiteX5" fmla="*/ 0 w 846355"/>
                <a:gd name="connsiteY5" fmla="*/ 1150707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23037 w 846355"/>
                <a:gd name="connsiteY4" fmla="*/ 1035537 h 2051561"/>
                <a:gd name="connsiteX5" fmla="*/ 0 w 846355"/>
                <a:gd name="connsiteY5" fmla="*/ 1150707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506868 w 846355"/>
                <a:gd name="connsiteY1" fmla="*/ 327022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23037 w 846355"/>
                <a:gd name="connsiteY4" fmla="*/ 1035537 h 2051561"/>
                <a:gd name="connsiteX5" fmla="*/ 0 w 846355"/>
                <a:gd name="connsiteY5" fmla="*/ 1150707 h 2051561"/>
                <a:gd name="connsiteX6" fmla="*/ 1 w 846355"/>
                <a:gd name="connsiteY6" fmla="*/ 2051561 h 2051561"/>
                <a:gd name="connsiteX0" fmla="*/ 846355 w 846355"/>
                <a:gd name="connsiteY0" fmla="*/ 0 h 2051561"/>
                <a:gd name="connsiteX1" fmla="*/ 499926 w 846355"/>
                <a:gd name="connsiteY1" fmla="*/ 331789 h 2051561"/>
                <a:gd name="connsiteX2" fmla="*/ 501724 w 846355"/>
                <a:gd name="connsiteY2" fmla="*/ 935047 h 2051561"/>
                <a:gd name="connsiteX3" fmla="*/ 417904 w 846355"/>
                <a:gd name="connsiteY3" fmla="*/ 1030297 h 2051561"/>
                <a:gd name="connsiteX4" fmla="*/ 123037 w 846355"/>
                <a:gd name="connsiteY4" fmla="*/ 1035537 h 2051561"/>
                <a:gd name="connsiteX5" fmla="*/ 0 w 846355"/>
                <a:gd name="connsiteY5" fmla="*/ 1150707 h 2051561"/>
                <a:gd name="connsiteX6" fmla="*/ 1 w 846355"/>
                <a:gd name="connsiteY6" fmla="*/ 2051561 h 2051561"/>
                <a:gd name="connsiteX0" fmla="*/ 1309039 w 1309039"/>
                <a:gd name="connsiteY0" fmla="*/ 0 h 2261670"/>
                <a:gd name="connsiteX1" fmla="*/ 962610 w 1309039"/>
                <a:gd name="connsiteY1" fmla="*/ 331789 h 2261670"/>
                <a:gd name="connsiteX2" fmla="*/ 964408 w 1309039"/>
                <a:gd name="connsiteY2" fmla="*/ 935047 h 2261670"/>
                <a:gd name="connsiteX3" fmla="*/ 880588 w 1309039"/>
                <a:gd name="connsiteY3" fmla="*/ 1030297 h 2261670"/>
                <a:gd name="connsiteX4" fmla="*/ 585721 w 1309039"/>
                <a:gd name="connsiteY4" fmla="*/ 1035537 h 2261670"/>
                <a:gd name="connsiteX5" fmla="*/ 462684 w 1309039"/>
                <a:gd name="connsiteY5" fmla="*/ 1150707 h 2261670"/>
                <a:gd name="connsiteX6" fmla="*/ 0 w 1309039"/>
                <a:gd name="connsiteY6" fmla="*/ 2261670 h 2261670"/>
                <a:gd name="connsiteX0" fmla="*/ 1309039 w 1309039"/>
                <a:gd name="connsiteY0" fmla="*/ 0 h 2261670"/>
                <a:gd name="connsiteX1" fmla="*/ 962610 w 1309039"/>
                <a:gd name="connsiteY1" fmla="*/ 331789 h 2261670"/>
                <a:gd name="connsiteX2" fmla="*/ 964408 w 1309039"/>
                <a:gd name="connsiteY2" fmla="*/ 935047 h 2261670"/>
                <a:gd name="connsiteX3" fmla="*/ 880588 w 1309039"/>
                <a:gd name="connsiteY3" fmla="*/ 1030297 h 2261670"/>
                <a:gd name="connsiteX4" fmla="*/ 585721 w 1309039"/>
                <a:gd name="connsiteY4" fmla="*/ 1035537 h 2261670"/>
                <a:gd name="connsiteX5" fmla="*/ 7285 w 1309039"/>
                <a:gd name="connsiteY5" fmla="*/ 1150707 h 2261670"/>
                <a:gd name="connsiteX6" fmla="*/ 0 w 1309039"/>
                <a:gd name="connsiteY6" fmla="*/ 2261670 h 2261670"/>
                <a:gd name="connsiteX0" fmla="*/ 1309039 w 1309039"/>
                <a:gd name="connsiteY0" fmla="*/ 0 h 2261670"/>
                <a:gd name="connsiteX1" fmla="*/ 962610 w 1309039"/>
                <a:gd name="connsiteY1" fmla="*/ 331789 h 2261670"/>
                <a:gd name="connsiteX2" fmla="*/ 964408 w 1309039"/>
                <a:gd name="connsiteY2" fmla="*/ 935047 h 2261670"/>
                <a:gd name="connsiteX3" fmla="*/ 880588 w 1309039"/>
                <a:gd name="connsiteY3" fmla="*/ 1030297 h 2261670"/>
                <a:gd name="connsiteX4" fmla="*/ 585721 w 1309039"/>
                <a:gd name="connsiteY4" fmla="*/ 1035537 h 2261670"/>
                <a:gd name="connsiteX5" fmla="*/ 7285 w 1309039"/>
                <a:gd name="connsiteY5" fmla="*/ 1150707 h 2261670"/>
                <a:gd name="connsiteX6" fmla="*/ 0 w 1309039"/>
                <a:gd name="connsiteY6" fmla="*/ 2261670 h 2261670"/>
                <a:gd name="connsiteX0" fmla="*/ 1305396 w 1305396"/>
                <a:gd name="connsiteY0" fmla="*/ 0 h 2266673"/>
                <a:gd name="connsiteX1" fmla="*/ 958967 w 1305396"/>
                <a:gd name="connsiteY1" fmla="*/ 331789 h 2266673"/>
                <a:gd name="connsiteX2" fmla="*/ 960765 w 1305396"/>
                <a:gd name="connsiteY2" fmla="*/ 935047 h 2266673"/>
                <a:gd name="connsiteX3" fmla="*/ 876945 w 1305396"/>
                <a:gd name="connsiteY3" fmla="*/ 1030297 h 2266673"/>
                <a:gd name="connsiteX4" fmla="*/ 582078 w 1305396"/>
                <a:gd name="connsiteY4" fmla="*/ 1035537 h 2266673"/>
                <a:gd name="connsiteX5" fmla="*/ 3642 w 1305396"/>
                <a:gd name="connsiteY5" fmla="*/ 1150707 h 2266673"/>
                <a:gd name="connsiteX6" fmla="*/ 0 w 1305396"/>
                <a:gd name="connsiteY6" fmla="*/ 2266673 h 2266673"/>
                <a:gd name="connsiteX0" fmla="*/ 1309041 w 1309041"/>
                <a:gd name="connsiteY0" fmla="*/ 0 h 2266673"/>
                <a:gd name="connsiteX1" fmla="*/ 962612 w 1309041"/>
                <a:gd name="connsiteY1" fmla="*/ 331789 h 2266673"/>
                <a:gd name="connsiteX2" fmla="*/ 964410 w 1309041"/>
                <a:gd name="connsiteY2" fmla="*/ 935047 h 2266673"/>
                <a:gd name="connsiteX3" fmla="*/ 880590 w 1309041"/>
                <a:gd name="connsiteY3" fmla="*/ 1030297 h 2266673"/>
                <a:gd name="connsiteX4" fmla="*/ 585723 w 1309041"/>
                <a:gd name="connsiteY4" fmla="*/ 1035537 h 2266673"/>
                <a:gd name="connsiteX5" fmla="*/ 0 w 1309041"/>
                <a:gd name="connsiteY5" fmla="*/ 1155709 h 2266673"/>
                <a:gd name="connsiteX6" fmla="*/ 3645 w 1309041"/>
                <a:gd name="connsiteY6" fmla="*/ 2266673 h 2266673"/>
                <a:gd name="connsiteX0" fmla="*/ 1305398 w 1305398"/>
                <a:gd name="connsiteY0" fmla="*/ 0 h 2266673"/>
                <a:gd name="connsiteX1" fmla="*/ 958969 w 1305398"/>
                <a:gd name="connsiteY1" fmla="*/ 331789 h 2266673"/>
                <a:gd name="connsiteX2" fmla="*/ 960767 w 1305398"/>
                <a:gd name="connsiteY2" fmla="*/ 935047 h 2266673"/>
                <a:gd name="connsiteX3" fmla="*/ 876947 w 1305398"/>
                <a:gd name="connsiteY3" fmla="*/ 1030297 h 2266673"/>
                <a:gd name="connsiteX4" fmla="*/ 582080 w 1305398"/>
                <a:gd name="connsiteY4" fmla="*/ 1035537 h 2266673"/>
                <a:gd name="connsiteX5" fmla="*/ 0 w 1305398"/>
                <a:gd name="connsiteY5" fmla="*/ 1155709 h 2266673"/>
                <a:gd name="connsiteX6" fmla="*/ 2 w 1305398"/>
                <a:gd name="connsiteY6" fmla="*/ 2266673 h 2266673"/>
                <a:gd name="connsiteX0" fmla="*/ 1305398 w 1305398"/>
                <a:gd name="connsiteY0" fmla="*/ 0 h 2266673"/>
                <a:gd name="connsiteX1" fmla="*/ 958969 w 1305398"/>
                <a:gd name="connsiteY1" fmla="*/ 331789 h 2266673"/>
                <a:gd name="connsiteX2" fmla="*/ 960767 w 1305398"/>
                <a:gd name="connsiteY2" fmla="*/ 935047 h 2266673"/>
                <a:gd name="connsiteX3" fmla="*/ 876947 w 1305398"/>
                <a:gd name="connsiteY3" fmla="*/ 1030297 h 2266673"/>
                <a:gd name="connsiteX4" fmla="*/ 133966 w 1305398"/>
                <a:gd name="connsiteY4" fmla="*/ 1040539 h 2266673"/>
                <a:gd name="connsiteX5" fmla="*/ 0 w 1305398"/>
                <a:gd name="connsiteY5" fmla="*/ 1155709 h 2266673"/>
                <a:gd name="connsiteX6" fmla="*/ 2 w 1305398"/>
                <a:gd name="connsiteY6" fmla="*/ 2266673 h 2266673"/>
                <a:gd name="connsiteX0" fmla="*/ 1305397 w 1305397"/>
                <a:gd name="connsiteY0" fmla="*/ 0 h 2266673"/>
                <a:gd name="connsiteX1" fmla="*/ 958968 w 1305397"/>
                <a:gd name="connsiteY1" fmla="*/ 331789 h 2266673"/>
                <a:gd name="connsiteX2" fmla="*/ 960766 w 1305397"/>
                <a:gd name="connsiteY2" fmla="*/ 935047 h 2266673"/>
                <a:gd name="connsiteX3" fmla="*/ 876946 w 1305397"/>
                <a:gd name="connsiteY3" fmla="*/ 1030297 h 2266673"/>
                <a:gd name="connsiteX4" fmla="*/ 133965 w 1305397"/>
                <a:gd name="connsiteY4" fmla="*/ 1040539 h 2266673"/>
                <a:gd name="connsiteX5" fmla="*/ 7040 w 1305397"/>
                <a:gd name="connsiteY5" fmla="*/ 1155709 h 2266673"/>
                <a:gd name="connsiteX6" fmla="*/ 1 w 1305397"/>
                <a:gd name="connsiteY6" fmla="*/ 2266673 h 2266673"/>
                <a:gd name="connsiteX0" fmla="*/ 1301875 w 1301875"/>
                <a:gd name="connsiteY0" fmla="*/ 0 h 2266673"/>
                <a:gd name="connsiteX1" fmla="*/ 955446 w 1301875"/>
                <a:gd name="connsiteY1" fmla="*/ 331789 h 2266673"/>
                <a:gd name="connsiteX2" fmla="*/ 957244 w 1301875"/>
                <a:gd name="connsiteY2" fmla="*/ 935047 h 2266673"/>
                <a:gd name="connsiteX3" fmla="*/ 873424 w 1301875"/>
                <a:gd name="connsiteY3" fmla="*/ 1030297 h 2266673"/>
                <a:gd name="connsiteX4" fmla="*/ 130443 w 1301875"/>
                <a:gd name="connsiteY4" fmla="*/ 1040539 h 2266673"/>
                <a:gd name="connsiteX5" fmla="*/ 3518 w 1301875"/>
                <a:gd name="connsiteY5" fmla="*/ 1155709 h 2266673"/>
                <a:gd name="connsiteX6" fmla="*/ 0 w 1301875"/>
                <a:gd name="connsiteY6" fmla="*/ 2266673 h 2266673"/>
                <a:gd name="connsiteX0" fmla="*/ 1298357 w 1298357"/>
                <a:gd name="connsiteY0" fmla="*/ 0 h 2266673"/>
                <a:gd name="connsiteX1" fmla="*/ 951928 w 1298357"/>
                <a:gd name="connsiteY1" fmla="*/ 331789 h 2266673"/>
                <a:gd name="connsiteX2" fmla="*/ 953726 w 1298357"/>
                <a:gd name="connsiteY2" fmla="*/ 935047 h 2266673"/>
                <a:gd name="connsiteX3" fmla="*/ 869906 w 1298357"/>
                <a:gd name="connsiteY3" fmla="*/ 1030297 h 2266673"/>
                <a:gd name="connsiteX4" fmla="*/ 126925 w 1298357"/>
                <a:gd name="connsiteY4" fmla="*/ 1040539 h 2266673"/>
                <a:gd name="connsiteX5" fmla="*/ 0 w 1298357"/>
                <a:gd name="connsiteY5" fmla="*/ 1155709 h 2266673"/>
                <a:gd name="connsiteX6" fmla="*/ 2 w 1298357"/>
                <a:gd name="connsiteY6" fmla="*/ 2266673 h 2266673"/>
                <a:gd name="connsiteX0" fmla="*/ 1298357 w 1298357"/>
                <a:gd name="connsiteY0" fmla="*/ 0 h 2266673"/>
                <a:gd name="connsiteX1" fmla="*/ 951928 w 1298357"/>
                <a:gd name="connsiteY1" fmla="*/ 331789 h 2266673"/>
                <a:gd name="connsiteX2" fmla="*/ 953726 w 1298357"/>
                <a:gd name="connsiteY2" fmla="*/ 935047 h 2266673"/>
                <a:gd name="connsiteX3" fmla="*/ 869906 w 1298357"/>
                <a:gd name="connsiteY3" fmla="*/ 1030297 h 2266673"/>
                <a:gd name="connsiteX4" fmla="*/ 126925 w 1298357"/>
                <a:gd name="connsiteY4" fmla="*/ 1035705 h 2266673"/>
                <a:gd name="connsiteX5" fmla="*/ 0 w 1298357"/>
                <a:gd name="connsiteY5" fmla="*/ 1155709 h 2266673"/>
                <a:gd name="connsiteX6" fmla="*/ 2 w 1298357"/>
                <a:gd name="connsiteY6" fmla="*/ 2266673 h 2266673"/>
                <a:gd name="connsiteX0" fmla="*/ 1298357 w 1298357"/>
                <a:gd name="connsiteY0" fmla="*/ 0 h 2266673"/>
                <a:gd name="connsiteX1" fmla="*/ 951928 w 1298357"/>
                <a:gd name="connsiteY1" fmla="*/ 331789 h 2266673"/>
                <a:gd name="connsiteX2" fmla="*/ 953726 w 1298357"/>
                <a:gd name="connsiteY2" fmla="*/ 935047 h 2266673"/>
                <a:gd name="connsiteX3" fmla="*/ 869906 w 1298357"/>
                <a:gd name="connsiteY3" fmla="*/ 1030297 h 2266673"/>
                <a:gd name="connsiteX4" fmla="*/ 126925 w 1298357"/>
                <a:gd name="connsiteY4" fmla="*/ 1030871 h 2266673"/>
                <a:gd name="connsiteX5" fmla="*/ 0 w 1298357"/>
                <a:gd name="connsiteY5" fmla="*/ 1155709 h 2266673"/>
                <a:gd name="connsiteX6" fmla="*/ 2 w 1298357"/>
                <a:gd name="connsiteY6" fmla="*/ 2266673 h 2266673"/>
                <a:gd name="connsiteX0" fmla="*/ 1298357 w 1298357"/>
                <a:gd name="connsiteY0" fmla="*/ 0 h 2266673"/>
                <a:gd name="connsiteX1" fmla="*/ 951928 w 1298357"/>
                <a:gd name="connsiteY1" fmla="*/ 331789 h 2266673"/>
                <a:gd name="connsiteX2" fmla="*/ 953726 w 1298357"/>
                <a:gd name="connsiteY2" fmla="*/ 935047 h 2266673"/>
                <a:gd name="connsiteX3" fmla="*/ 869906 w 1298357"/>
                <a:gd name="connsiteY3" fmla="*/ 1030297 h 2266673"/>
                <a:gd name="connsiteX4" fmla="*/ 126925 w 1298357"/>
                <a:gd name="connsiteY4" fmla="*/ 1030871 h 2266673"/>
                <a:gd name="connsiteX5" fmla="*/ 0 w 1298357"/>
                <a:gd name="connsiteY5" fmla="*/ 1155709 h 2266673"/>
                <a:gd name="connsiteX6" fmla="*/ 2 w 1298357"/>
                <a:gd name="connsiteY6" fmla="*/ 2266673 h 226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8357" h="2266673">
                  <a:moveTo>
                    <a:pt x="1298357" y="0"/>
                  </a:moveTo>
                  <a:cubicBezTo>
                    <a:pt x="1292495" y="283112"/>
                    <a:pt x="952136" y="175435"/>
                    <a:pt x="951928" y="331789"/>
                  </a:cubicBezTo>
                  <a:cubicBezTo>
                    <a:pt x="951720" y="488143"/>
                    <a:pt x="957716" y="771653"/>
                    <a:pt x="953726" y="935047"/>
                  </a:cubicBezTo>
                  <a:cubicBezTo>
                    <a:pt x="954065" y="1009283"/>
                    <a:pt x="958806" y="1025217"/>
                    <a:pt x="869906" y="1030297"/>
                  </a:cubicBezTo>
                  <a:lnTo>
                    <a:pt x="126925" y="1030871"/>
                  </a:lnTo>
                  <a:cubicBezTo>
                    <a:pt x="5972" y="1036721"/>
                    <a:pt x="961" y="1028598"/>
                    <a:pt x="0" y="1155709"/>
                  </a:cubicBezTo>
                  <a:cubicBezTo>
                    <a:pt x="0" y="1337044"/>
                    <a:pt x="2" y="2085338"/>
                    <a:pt x="2" y="2266673"/>
                  </a:cubicBez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2" name="组合 591">
              <a:extLst>
                <a:ext uri="{FF2B5EF4-FFF2-40B4-BE49-F238E27FC236}">
                  <a16:creationId xmlns:a16="http://schemas.microsoft.com/office/drawing/2014/main" id="{6E78E43B-ADD9-499E-A977-890BF98C4693}"/>
                </a:ext>
              </a:extLst>
            </p:cNvPr>
            <p:cNvGrpSpPr/>
            <p:nvPr/>
          </p:nvGrpSpPr>
          <p:grpSpPr>
            <a:xfrm>
              <a:off x="6375902" y="8682000"/>
              <a:ext cx="487072" cy="728222"/>
              <a:chOff x="7481741" y="1045387"/>
              <a:chExt cx="1194432" cy="1785796"/>
            </a:xfrm>
          </p:grpSpPr>
          <p:sp>
            <p:nvSpPr>
              <p:cNvPr id="640" name="矩形: 圆角 639">
                <a:extLst>
                  <a:ext uri="{FF2B5EF4-FFF2-40B4-BE49-F238E27FC236}">
                    <a16:creationId xmlns:a16="http://schemas.microsoft.com/office/drawing/2014/main" id="{433E0FF7-F7C1-4D8E-A28A-89E05CFB0B6A}"/>
                  </a:ext>
                </a:extLst>
              </p:cNvPr>
              <p:cNvSpPr/>
              <p:nvPr/>
            </p:nvSpPr>
            <p:spPr>
              <a:xfrm>
                <a:off x="7481741" y="1206631"/>
                <a:ext cx="1194432" cy="1624552"/>
              </a:xfrm>
              <a:prstGeom prst="roundRect">
                <a:avLst>
                  <a:gd name="adj" fmla="val 5025"/>
                </a:avLst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1" name="任意多边形: 形状 640">
                <a:extLst>
                  <a:ext uri="{FF2B5EF4-FFF2-40B4-BE49-F238E27FC236}">
                    <a16:creationId xmlns:a16="http://schemas.microsoft.com/office/drawing/2014/main" id="{C4899F69-63D7-4CE5-AA97-0AEF05DD8CA9}"/>
                  </a:ext>
                </a:extLst>
              </p:cNvPr>
              <p:cNvSpPr/>
              <p:nvPr/>
            </p:nvSpPr>
            <p:spPr>
              <a:xfrm>
                <a:off x="7642824" y="2721205"/>
                <a:ext cx="888991" cy="65500"/>
              </a:xfrm>
              <a:custGeom>
                <a:avLst/>
                <a:gdLst>
                  <a:gd name="connsiteX0" fmla="*/ 0 w 832701"/>
                  <a:gd name="connsiteY0" fmla="*/ 0 h 62845"/>
                  <a:gd name="connsiteX1" fmla="*/ 826416 w 832701"/>
                  <a:gd name="connsiteY1" fmla="*/ 6285 h 62845"/>
                  <a:gd name="connsiteX2" fmla="*/ 832701 w 832701"/>
                  <a:gd name="connsiteY2" fmla="*/ 59703 h 62845"/>
                  <a:gd name="connsiteX3" fmla="*/ 6284 w 832701"/>
                  <a:gd name="connsiteY3" fmla="*/ 62845 h 62845"/>
                  <a:gd name="connsiteX4" fmla="*/ 0 w 832701"/>
                  <a:gd name="connsiteY4" fmla="*/ 0 h 62845"/>
                  <a:gd name="connsiteX0" fmla="*/ 0 w 832701"/>
                  <a:gd name="connsiteY0" fmla="*/ 0 h 65465"/>
                  <a:gd name="connsiteX1" fmla="*/ 826416 w 832701"/>
                  <a:gd name="connsiteY1" fmla="*/ 6285 h 65465"/>
                  <a:gd name="connsiteX2" fmla="*/ 832701 w 832701"/>
                  <a:gd name="connsiteY2" fmla="*/ 59703 h 65465"/>
                  <a:gd name="connsiteX3" fmla="*/ 3664 w 832701"/>
                  <a:gd name="connsiteY3" fmla="*/ 65465 h 65465"/>
                  <a:gd name="connsiteX4" fmla="*/ 0 w 832701"/>
                  <a:gd name="connsiteY4" fmla="*/ 0 h 65465"/>
                  <a:gd name="connsiteX0" fmla="*/ 0 w 827461"/>
                  <a:gd name="connsiteY0" fmla="*/ 0 h 65465"/>
                  <a:gd name="connsiteX1" fmla="*/ 826416 w 827461"/>
                  <a:gd name="connsiteY1" fmla="*/ 6285 h 65465"/>
                  <a:gd name="connsiteX2" fmla="*/ 827461 w 827461"/>
                  <a:gd name="connsiteY2" fmla="*/ 59703 h 65465"/>
                  <a:gd name="connsiteX3" fmla="*/ 3664 w 827461"/>
                  <a:gd name="connsiteY3" fmla="*/ 65465 h 65465"/>
                  <a:gd name="connsiteX4" fmla="*/ 0 w 827461"/>
                  <a:gd name="connsiteY4" fmla="*/ 0 h 65465"/>
                  <a:gd name="connsiteX0" fmla="*/ 0 w 844582"/>
                  <a:gd name="connsiteY0" fmla="*/ 0 h 65465"/>
                  <a:gd name="connsiteX1" fmla="*/ 826416 w 844582"/>
                  <a:gd name="connsiteY1" fmla="*/ 6285 h 65465"/>
                  <a:gd name="connsiteX2" fmla="*/ 827461 w 844582"/>
                  <a:gd name="connsiteY2" fmla="*/ 59703 h 65465"/>
                  <a:gd name="connsiteX3" fmla="*/ 3664 w 844582"/>
                  <a:gd name="connsiteY3" fmla="*/ 65465 h 65465"/>
                  <a:gd name="connsiteX4" fmla="*/ 0 w 844582"/>
                  <a:gd name="connsiteY4" fmla="*/ 0 h 65465"/>
                  <a:gd name="connsiteX0" fmla="*/ 0 w 856416"/>
                  <a:gd name="connsiteY0" fmla="*/ 0 h 65465"/>
                  <a:gd name="connsiteX1" fmla="*/ 826416 w 856416"/>
                  <a:gd name="connsiteY1" fmla="*/ 6285 h 65465"/>
                  <a:gd name="connsiteX2" fmla="*/ 827461 w 856416"/>
                  <a:gd name="connsiteY2" fmla="*/ 59703 h 65465"/>
                  <a:gd name="connsiteX3" fmla="*/ 3664 w 856416"/>
                  <a:gd name="connsiteY3" fmla="*/ 65465 h 65465"/>
                  <a:gd name="connsiteX4" fmla="*/ 0 w 856416"/>
                  <a:gd name="connsiteY4" fmla="*/ 0 h 65465"/>
                  <a:gd name="connsiteX0" fmla="*/ 0 w 858395"/>
                  <a:gd name="connsiteY0" fmla="*/ 0 h 65465"/>
                  <a:gd name="connsiteX1" fmla="*/ 826416 w 858395"/>
                  <a:gd name="connsiteY1" fmla="*/ 6285 h 65465"/>
                  <a:gd name="connsiteX2" fmla="*/ 827461 w 858395"/>
                  <a:gd name="connsiteY2" fmla="*/ 59703 h 65465"/>
                  <a:gd name="connsiteX3" fmla="*/ 3664 w 858395"/>
                  <a:gd name="connsiteY3" fmla="*/ 65465 h 65465"/>
                  <a:gd name="connsiteX4" fmla="*/ 0 w 858395"/>
                  <a:gd name="connsiteY4" fmla="*/ 0 h 65465"/>
                  <a:gd name="connsiteX0" fmla="*/ 17378 w 875773"/>
                  <a:gd name="connsiteY0" fmla="*/ 0 h 65514"/>
                  <a:gd name="connsiteX1" fmla="*/ 843794 w 875773"/>
                  <a:gd name="connsiteY1" fmla="*/ 6285 h 65514"/>
                  <a:gd name="connsiteX2" fmla="*/ 844839 w 875773"/>
                  <a:gd name="connsiteY2" fmla="*/ 59703 h 65514"/>
                  <a:gd name="connsiteX3" fmla="*/ 21042 w 875773"/>
                  <a:gd name="connsiteY3" fmla="*/ 65465 h 65514"/>
                  <a:gd name="connsiteX4" fmla="*/ 17378 w 875773"/>
                  <a:gd name="connsiteY4" fmla="*/ 0 h 65514"/>
                  <a:gd name="connsiteX0" fmla="*/ 30596 w 888991"/>
                  <a:gd name="connsiteY0" fmla="*/ 0 h 65500"/>
                  <a:gd name="connsiteX1" fmla="*/ 857012 w 888991"/>
                  <a:gd name="connsiteY1" fmla="*/ 6285 h 65500"/>
                  <a:gd name="connsiteX2" fmla="*/ 858057 w 888991"/>
                  <a:gd name="connsiteY2" fmla="*/ 59703 h 65500"/>
                  <a:gd name="connsiteX3" fmla="*/ 34260 w 888991"/>
                  <a:gd name="connsiteY3" fmla="*/ 65465 h 65500"/>
                  <a:gd name="connsiteX4" fmla="*/ 30596 w 888991"/>
                  <a:gd name="connsiteY4" fmla="*/ 0 h 6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991" h="65500">
                    <a:moveTo>
                      <a:pt x="30596" y="0"/>
                    </a:moveTo>
                    <a:lnTo>
                      <a:pt x="857012" y="6285"/>
                    </a:lnTo>
                    <a:cubicBezTo>
                      <a:pt x="901901" y="8371"/>
                      <a:pt x="897010" y="54998"/>
                      <a:pt x="858057" y="59703"/>
                    </a:cubicBezTo>
                    <a:lnTo>
                      <a:pt x="34260" y="65465"/>
                    </a:lnTo>
                    <a:cubicBezTo>
                      <a:pt x="-11502" y="67224"/>
                      <a:pt x="-10104" y="3482"/>
                      <a:pt x="30596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2" name="任意多边形: 形状 641">
                <a:extLst>
                  <a:ext uri="{FF2B5EF4-FFF2-40B4-BE49-F238E27FC236}">
                    <a16:creationId xmlns:a16="http://schemas.microsoft.com/office/drawing/2014/main" id="{AA6B9580-7C34-4456-A36B-C107D3BA6DB8}"/>
                  </a:ext>
                </a:extLst>
              </p:cNvPr>
              <p:cNvSpPr/>
              <p:nvPr/>
            </p:nvSpPr>
            <p:spPr>
              <a:xfrm>
                <a:off x="7498629" y="1045387"/>
                <a:ext cx="1163280" cy="181117"/>
              </a:xfrm>
              <a:custGeom>
                <a:avLst/>
                <a:gdLst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705 h 180805"/>
                  <a:gd name="connsiteX1" fmla="*/ 110043 w 1152825"/>
                  <a:gd name="connsiteY1" fmla="*/ 23601 h 180805"/>
                  <a:gd name="connsiteX2" fmla="*/ 178164 w 1152825"/>
                  <a:gd name="connsiteY2" fmla="*/ 21 h 180805"/>
                  <a:gd name="connsiteX3" fmla="*/ 1024443 w 1152825"/>
                  <a:gd name="connsiteY3" fmla="*/ 21 h 180805"/>
                  <a:gd name="connsiteX4" fmla="*/ 1079464 w 1152825"/>
                  <a:gd name="connsiteY4" fmla="*/ 44562 h 180805"/>
                  <a:gd name="connsiteX5" fmla="*/ 1152825 w 1152825"/>
                  <a:gd name="connsiteY5" fmla="*/ 180805 h 180805"/>
                  <a:gd name="connsiteX0" fmla="*/ 0 w 1152825"/>
                  <a:gd name="connsiteY0" fmla="*/ 167705 h 180805"/>
                  <a:gd name="connsiteX1" fmla="*/ 110043 w 1152825"/>
                  <a:gd name="connsiteY1" fmla="*/ 23601 h 180805"/>
                  <a:gd name="connsiteX2" fmla="*/ 178164 w 1152825"/>
                  <a:gd name="connsiteY2" fmla="*/ 21 h 180805"/>
                  <a:gd name="connsiteX3" fmla="*/ 1024443 w 1152825"/>
                  <a:gd name="connsiteY3" fmla="*/ 21 h 180805"/>
                  <a:gd name="connsiteX4" fmla="*/ 1079464 w 1152825"/>
                  <a:gd name="connsiteY4" fmla="*/ 44562 h 180805"/>
                  <a:gd name="connsiteX5" fmla="*/ 1152825 w 1152825"/>
                  <a:gd name="connsiteY5" fmla="*/ 180805 h 180805"/>
                  <a:gd name="connsiteX0" fmla="*/ 0 w 1152825"/>
                  <a:gd name="connsiteY0" fmla="*/ 167699 h 180799"/>
                  <a:gd name="connsiteX1" fmla="*/ 110043 w 1152825"/>
                  <a:gd name="connsiteY1" fmla="*/ 23595 h 180799"/>
                  <a:gd name="connsiteX2" fmla="*/ 178164 w 1152825"/>
                  <a:gd name="connsiteY2" fmla="*/ 15 h 180799"/>
                  <a:gd name="connsiteX3" fmla="*/ 1024443 w 1152825"/>
                  <a:gd name="connsiteY3" fmla="*/ 15 h 180799"/>
                  <a:gd name="connsiteX4" fmla="*/ 1089944 w 1152825"/>
                  <a:gd name="connsiteY4" fmla="*/ 57656 h 180799"/>
                  <a:gd name="connsiteX5" fmla="*/ 1152825 w 1152825"/>
                  <a:gd name="connsiteY5" fmla="*/ 180799 h 180799"/>
                  <a:gd name="connsiteX0" fmla="*/ 0 w 1158065"/>
                  <a:gd name="connsiteY0" fmla="*/ 180799 h 180799"/>
                  <a:gd name="connsiteX1" fmla="*/ 115283 w 1158065"/>
                  <a:gd name="connsiteY1" fmla="*/ 23595 h 180799"/>
                  <a:gd name="connsiteX2" fmla="*/ 183404 w 1158065"/>
                  <a:gd name="connsiteY2" fmla="*/ 15 h 180799"/>
                  <a:gd name="connsiteX3" fmla="*/ 1029683 w 1158065"/>
                  <a:gd name="connsiteY3" fmla="*/ 15 h 180799"/>
                  <a:gd name="connsiteX4" fmla="*/ 1095184 w 1158065"/>
                  <a:gd name="connsiteY4" fmla="*/ 57656 h 180799"/>
                  <a:gd name="connsiteX5" fmla="*/ 1158065 w 1158065"/>
                  <a:gd name="connsiteY5" fmla="*/ 180799 h 180799"/>
                  <a:gd name="connsiteX0" fmla="*/ 0 w 1158065"/>
                  <a:gd name="connsiteY0" fmla="*/ 180799 h 180799"/>
                  <a:gd name="connsiteX1" fmla="*/ 107422 w 1158065"/>
                  <a:gd name="connsiteY1" fmla="*/ 36696 h 180799"/>
                  <a:gd name="connsiteX2" fmla="*/ 183404 w 1158065"/>
                  <a:gd name="connsiteY2" fmla="*/ 15 h 180799"/>
                  <a:gd name="connsiteX3" fmla="*/ 1029683 w 1158065"/>
                  <a:gd name="connsiteY3" fmla="*/ 15 h 180799"/>
                  <a:gd name="connsiteX4" fmla="*/ 1095184 w 1158065"/>
                  <a:gd name="connsiteY4" fmla="*/ 57656 h 180799"/>
                  <a:gd name="connsiteX5" fmla="*/ 1158065 w 1158065"/>
                  <a:gd name="connsiteY5" fmla="*/ 180799 h 180799"/>
                  <a:gd name="connsiteX0" fmla="*/ 0 w 1158065"/>
                  <a:gd name="connsiteY0" fmla="*/ 180799 h 180799"/>
                  <a:gd name="connsiteX1" fmla="*/ 107422 w 1158065"/>
                  <a:gd name="connsiteY1" fmla="*/ 36696 h 180799"/>
                  <a:gd name="connsiteX2" fmla="*/ 183404 w 1158065"/>
                  <a:gd name="connsiteY2" fmla="*/ 15 h 180799"/>
                  <a:gd name="connsiteX3" fmla="*/ 1029683 w 1158065"/>
                  <a:gd name="connsiteY3" fmla="*/ 15 h 180799"/>
                  <a:gd name="connsiteX4" fmla="*/ 1095184 w 1158065"/>
                  <a:gd name="connsiteY4" fmla="*/ 57656 h 180799"/>
                  <a:gd name="connsiteX5" fmla="*/ 1158065 w 1158065"/>
                  <a:gd name="connsiteY5" fmla="*/ 180799 h 180799"/>
                  <a:gd name="connsiteX0" fmla="*/ 0 w 1160577"/>
                  <a:gd name="connsiteY0" fmla="*/ 180799 h 180799"/>
                  <a:gd name="connsiteX1" fmla="*/ 109934 w 1160577"/>
                  <a:gd name="connsiteY1" fmla="*/ 36696 h 180799"/>
                  <a:gd name="connsiteX2" fmla="*/ 185916 w 1160577"/>
                  <a:gd name="connsiteY2" fmla="*/ 15 h 180799"/>
                  <a:gd name="connsiteX3" fmla="*/ 1032195 w 1160577"/>
                  <a:gd name="connsiteY3" fmla="*/ 15 h 180799"/>
                  <a:gd name="connsiteX4" fmla="*/ 1097696 w 1160577"/>
                  <a:gd name="connsiteY4" fmla="*/ 57656 h 180799"/>
                  <a:gd name="connsiteX5" fmla="*/ 1160577 w 1160577"/>
                  <a:gd name="connsiteY5" fmla="*/ 180799 h 180799"/>
                  <a:gd name="connsiteX0" fmla="*/ 0 w 1155553"/>
                  <a:gd name="connsiteY0" fmla="*/ 168238 h 180799"/>
                  <a:gd name="connsiteX1" fmla="*/ 104910 w 1155553"/>
                  <a:gd name="connsiteY1" fmla="*/ 36696 h 180799"/>
                  <a:gd name="connsiteX2" fmla="*/ 180892 w 1155553"/>
                  <a:gd name="connsiteY2" fmla="*/ 15 h 180799"/>
                  <a:gd name="connsiteX3" fmla="*/ 1027171 w 1155553"/>
                  <a:gd name="connsiteY3" fmla="*/ 15 h 180799"/>
                  <a:gd name="connsiteX4" fmla="*/ 1092672 w 1155553"/>
                  <a:gd name="connsiteY4" fmla="*/ 57656 h 180799"/>
                  <a:gd name="connsiteX5" fmla="*/ 1155553 w 1155553"/>
                  <a:gd name="connsiteY5" fmla="*/ 180799 h 180799"/>
                  <a:gd name="connsiteX0" fmla="*/ 0 w 1155553"/>
                  <a:gd name="connsiteY0" fmla="*/ 175965 h 180799"/>
                  <a:gd name="connsiteX1" fmla="*/ 104910 w 1155553"/>
                  <a:gd name="connsiteY1" fmla="*/ 36696 h 180799"/>
                  <a:gd name="connsiteX2" fmla="*/ 180892 w 1155553"/>
                  <a:gd name="connsiteY2" fmla="*/ 15 h 180799"/>
                  <a:gd name="connsiteX3" fmla="*/ 1027171 w 1155553"/>
                  <a:gd name="connsiteY3" fmla="*/ 15 h 180799"/>
                  <a:gd name="connsiteX4" fmla="*/ 1092672 w 1155553"/>
                  <a:gd name="connsiteY4" fmla="*/ 57656 h 180799"/>
                  <a:gd name="connsiteX5" fmla="*/ 1155553 w 1155553"/>
                  <a:gd name="connsiteY5" fmla="*/ 180799 h 180799"/>
                  <a:gd name="connsiteX0" fmla="*/ 0 w 1163280"/>
                  <a:gd name="connsiteY0" fmla="*/ 181117 h 181117"/>
                  <a:gd name="connsiteX1" fmla="*/ 112637 w 1163280"/>
                  <a:gd name="connsiteY1" fmla="*/ 36696 h 181117"/>
                  <a:gd name="connsiteX2" fmla="*/ 188619 w 1163280"/>
                  <a:gd name="connsiteY2" fmla="*/ 15 h 181117"/>
                  <a:gd name="connsiteX3" fmla="*/ 1034898 w 1163280"/>
                  <a:gd name="connsiteY3" fmla="*/ 15 h 181117"/>
                  <a:gd name="connsiteX4" fmla="*/ 1100399 w 1163280"/>
                  <a:gd name="connsiteY4" fmla="*/ 57656 h 181117"/>
                  <a:gd name="connsiteX5" fmla="*/ 1163280 w 1163280"/>
                  <a:gd name="connsiteY5" fmla="*/ 180799 h 18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280" h="181117">
                    <a:moveTo>
                      <a:pt x="0" y="181117"/>
                    </a:moveTo>
                    <a:lnTo>
                      <a:pt x="112637" y="36696"/>
                    </a:lnTo>
                    <a:cubicBezTo>
                      <a:pt x="137964" y="10496"/>
                      <a:pt x="139711" y="2635"/>
                      <a:pt x="188619" y="15"/>
                    </a:cubicBezTo>
                    <a:lnTo>
                      <a:pt x="1034898" y="15"/>
                    </a:lnTo>
                    <a:cubicBezTo>
                      <a:pt x="1076819" y="-858"/>
                      <a:pt x="1087299" y="37569"/>
                      <a:pt x="1100399" y="57656"/>
                    </a:cubicBezTo>
                    <a:lnTo>
                      <a:pt x="1163280" y="18079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3" name="椭圆 642">
                <a:extLst>
                  <a:ext uri="{FF2B5EF4-FFF2-40B4-BE49-F238E27FC236}">
                    <a16:creationId xmlns:a16="http://schemas.microsoft.com/office/drawing/2014/main" id="{F70B63EE-5EEC-45E1-B42E-7C5F0B7C5A6D}"/>
                  </a:ext>
                </a:extLst>
              </p:cNvPr>
              <p:cNvSpPr/>
              <p:nvPr/>
            </p:nvSpPr>
            <p:spPr>
              <a:xfrm>
                <a:off x="7631028" y="1757232"/>
                <a:ext cx="895533" cy="89553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4" name="椭圆 643">
                <a:extLst>
                  <a:ext uri="{FF2B5EF4-FFF2-40B4-BE49-F238E27FC236}">
                    <a16:creationId xmlns:a16="http://schemas.microsoft.com/office/drawing/2014/main" id="{23CF4221-54F0-4469-9D9D-0D075CE5466A}"/>
                  </a:ext>
                </a:extLst>
              </p:cNvPr>
              <p:cNvSpPr/>
              <p:nvPr/>
            </p:nvSpPr>
            <p:spPr>
              <a:xfrm>
                <a:off x="7745747" y="1876975"/>
                <a:ext cx="649651" cy="649651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5" name="椭圆 644">
                <a:extLst>
                  <a:ext uri="{FF2B5EF4-FFF2-40B4-BE49-F238E27FC236}">
                    <a16:creationId xmlns:a16="http://schemas.microsoft.com/office/drawing/2014/main" id="{FE3B3FCD-7AAF-4274-81B0-8F29576AC4FC}"/>
                  </a:ext>
                </a:extLst>
              </p:cNvPr>
              <p:cNvSpPr/>
              <p:nvPr/>
            </p:nvSpPr>
            <p:spPr>
              <a:xfrm>
                <a:off x="7917824" y="2044028"/>
                <a:ext cx="316800" cy="3168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6" name="椭圆 645">
                <a:extLst>
                  <a:ext uri="{FF2B5EF4-FFF2-40B4-BE49-F238E27FC236}">
                    <a16:creationId xmlns:a16="http://schemas.microsoft.com/office/drawing/2014/main" id="{ABC3CC90-EFE6-4353-B2FD-94C24D5EB3DB}"/>
                  </a:ext>
                </a:extLst>
              </p:cNvPr>
              <p:cNvSpPr/>
              <p:nvPr/>
            </p:nvSpPr>
            <p:spPr>
              <a:xfrm>
                <a:off x="7882654" y="1247813"/>
                <a:ext cx="414815" cy="414815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7" name="椭圆 646">
                <a:extLst>
                  <a:ext uri="{FF2B5EF4-FFF2-40B4-BE49-F238E27FC236}">
                    <a16:creationId xmlns:a16="http://schemas.microsoft.com/office/drawing/2014/main" id="{84721F52-F742-48EC-8C91-B02F857FAE39}"/>
                  </a:ext>
                </a:extLst>
              </p:cNvPr>
              <p:cNvSpPr/>
              <p:nvPr/>
            </p:nvSpPr>
            <p:spPr>
              <a:xfrm>
                <a:off x="7928919" y="1296820"/>
                <a:ext cx="316800" cy="3168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3" name="组合 592">
              <a:extLst>
                <a:ext uri="{FF2B5EF4-FFF2-40B4-BE49-F238E27FC236}">
                  <a16:creationId xmlns:a16="http://schemas.microsoft.com/office/drawing/2014/main" id="{E5DD6BDD-C2CE-4619-A726-916445E65169}"/>
                </a:ext>
              </a:extLst>
            </p:cNvPr>
            <p:cNvGrpSpPr/>
            <p:nvPr/>
          </p:nvGrpSpPr>
          <p:grpSpPr>
            <a:xfrm>
              <a:off x="6900839" y="8682000"/>
              <a:ext cx="487072" cy="728222"/>
              <a:chOff x="7481741" y="1045387"/>
              <a:chExt cx="1194432" cy="1785796"/>
            </a:xfrm>
          </p:grpSpPr>
          <p:sp>
            <p:nvSpPr>
              <p:cNvPr id="632" name="矩形: 圆角 631">
                <a:extLst>
                  <a:ext uri="{FF2B5EF4-FFF2-40B4-BE49-F238E27FC236}">
                    <a16:creationId xmlns:a16="http://schemas.microsoft.com/office/drawing/2014/main" id="{44BB9401-B80D-4B45-AA75-19990DA87FCE}"/>
                  </a:ext>
                </a:extLst>
              </p:cNvPr>
              <p:cNvSpPr/>
              <p:nvPr/>
            </p:nvSpPr>
            <p:spPr>
              <a:xfrm>
                <a:off x="7481741" y="1206631"/>
                <a:ext cx="1194432" cy="1624552"/>
              </a:xfrm>
              <a:prstGeom prst="roundRect">
                <a:avLst>
                  <a:gd name="adj" fmla="val 5025"/>
                </a:avLst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3" name="任意多边形: 形状 632">
                <a:extLst>
                  <a:ext uri="{FF2B5EF4-FFF2-40B4-BE49-F238E27FC236}">
                    <a16:creationId xmlns:a16="http://schemas.microsoft.com/office/drawing/2014/main" id="{A249332E-5577-4DD0-80A1-3A2784A06BC1}"/>
                  </a:ext>
                </a:extLst>
              </p:cNvPr>
              <p:cNvSpPr/>
              <p:nvPr/>
            </p:nvSpPr>
            <p:spPr>
              <a:xfrm>
                <a:off x="7642824" y="2721205"/>
                <a:ext cx="888991" cy="65500"/>
              </a:xfrm>
              <a:custGeom>
                <a:avLst/>
                <a:gdLst>
                  <a:gd name="connsiteX0" fmla="*/ 0 w 832701"/>
                  <a:gd name="connsiteY0" fmla="*/ 0 h 62845"/>
                  <a:gd name="connsiteX1" fmla="*/ 826416 w 832701"/>
                  <a:gd name="connsiteY1" fmla="*/ 6285 h 62845"/>
                  <a:gd name="connsiteX2" fmla="*/ 832701 w 832701"/>
                  <a:gd name="connsiteY2" fmla="*/ 59703 h 62845"/>
                  <a:gd name="connsiteX3" fmla="*/ 6284 w 832701"/>
                  <a:gd name="connsiteY3" fmla="*/ 62845 h 62845"/>
                  <a:gd name="connsiteX4" fmla="*/ 0 w 832701"/>
                  <a:gd name="connsiteY4" fmla="*/ 0 h 62845"/>
                  <a:gd name="connsiteX0" fmla="*/ 0 w 832701"/>
                  <a:gd name="connsiteY0" fmla="*/ 0 h 65465"/>
                  <a:gd name="connsiteX1" fmla="*/ 826416 w 832701"/>
                  <a:gd name="connsiteY1" fmla="*/ 6285 h 65465"/>
                  <a:gd name="connsiteX2" fmla="*/ 832701 w 832701"/>
                  <a:gd name="connsiteY2" fmla="*/ 59703 h 65465"/>
                  <a:gd name="connsiteX3" fmla="*/ 3664 w 832701"/>
                  <a:gd name="connsiteY3" fmla="*/ 65465 h 65465"/>
                  <a:gd name="connsiteX4" fmla="*/ 0 w 832701"/>
                  <a:gd name="connsiteY4" fmla="*/ 0 h 65465"/>
                  <a:gd name="connsiteX0" fmla="*/ 0 w 827461"/>
                  <a:gd name="connsiteY0" fmla="*/ 0 h 65465"/>
                  <a:gd name="connsiteX1" fmla="*/ 826416 w 827461"/>
                  <a:gd name="connsiteY1" fmla="*/ 6285 h 65465"/>
                  <a:gd name="connsiteX2" fmla="*/ 827461 w 827461"/>
                  <a:gd name="connsiteY2" fmla="*/ 59703 h 65465"/>
                  <a:gd name="connsiteX3" fmla="*/ 3664 w 827461"/>
                  <a:gd name="connsiteY3" fmla="*/ 65465 h 65465"/>
                  <a:gd name="connsiteX4" fmla="*/ 0 w 827461"/>
                  <a:gd name="connsiteY4" fmla="*/ 0 h 65465"/>
                  <a:gd name="connsiteX0" fmla="*/ 0 w 844582"/>
                  <a:gd name="connsiteY0" fmla="*/ 0 h 65465"/>
                  <a:gd name="connsiteX1" fmla="*/ 826416 w 844582"/>
                  <a:gd name="connsiteY1" fmla="*/ 6285 h 65465"/>
                  <a:gd name="connsiteX2" fmla="*/ 827461 w 844582"/>
                  <a:gd name="connsiteY2" fmla="*/ 59703 h 65465"/>
                  <a:gd name="connsiteX3" fmla="*/ 3664 w 844582"/>
                  <a:gd name="connsiteY3" fmla="*/ 65465 h 65465"/>
                  <a:gd name="connsiteX4" fmla="*/ 0 w 844582"/>
                  <a:gd name="connsiteY4" fmla="*/ 0 h 65465"/>
                  <a:gd name="connsiteX0" fmla="*/ 0 w 856416"/>
                  <a:gd name="connsiteY0" fmla="*/ 0 h 65465"/>
                  <a:gd name="connsiteX1" fmla="*/ 826416 w 856416"/>
                  <a:gd name="connsiteY1" fmla="*/ 6285 h 65465"/>
                  <a:gd name="connsiteX2" fmla="*/ 827461 w 856416"/>
                  <a:gd name="connsiteY2" fmla="*/ 59703 h 65465"/>
                  <a:gd name="connsiteX3" fmla="*/ 3664 w 856416"/>
                  <a:gd name="connsiteY3" fmla="*/ 65465 h 65465"/>
                  <a:gd name="connsiteX4" fmla="*/ 0 w 856416"/>
                  <a:gd name="connsiteY4" fmla="*/ 0 h 65465"/>
                  <a:gd name="connsiteX0" fmla="*/ 0 w 858395"/>
                  <a:gd name="connsiteY0" fmla="*/ 0 h 65465"/>
                  <a:gd name="connsiteX1" fmla="*/ 826416 w 858395"/>
                  <a:gd name="connsiteY1" fmla="*/ 6285 h 65465"/>
                  <a:gd name="connsiteX2" fmla="*/ 827461 w 858395"/>
                  <a:gd name="connsiteY2" fmla="*/ 59703 h 65465"/>
                  <a:gd name="connsiteX3" fmla="*/ 3664 w 858395"/>
                  <a:gd name="connsiteY3" fmla="*/ 65465 h 65465"/>
                  <a:gd name="connsiteX4" fmla="*/ 0 w 858395"/>
                  <a:gd name="connsiteY4" fmla="*/ 0 h 65465"/>
                  <a:gd name="connsiteX0" fmla="*/ 17378 w 875773"/>
                  <a:gd name="connsiteY0" fmla="*/ 0 h 65514"/>
                  <a:gd name="connsiteX1" fmla="*/ 843794 w 875773"/>
                  <a:gd name="connsiteY1" fmla="*/ 6285 h 65514"/>
                  <a:gd name="connsiteX2" fmla="*/ 844839 w 875773"/>
                  <a:gd name="connsiteY2" fmla="*/ 59703 h 65514"/>
                  <a:gd name="connsiteX3" fmla="*/ 21042 w 875773"/>
                  <a:gd name="connsiteY3" fmla="*/ 65465 h 65514"/>
                  <a:gd name="connsiteX4" fmla="*/ 17378 w 875773"/>
                  <a:gd name="connsiteY4" fmla="*/ 0 h 65514"/>
                  <a:gd name="connsiteX0" fmla="*/ 30596 w 888991"/>
                  <a:gd name="connsiteY0" fmla="*/ 0 h 65500"/>
                  <a:gd name="connsiteX1" fmla="*/ 857012 w 888991"/>
                  <a:gd name="connsiteY1" fmla="*/ 6285 h 65500"/>
                  <a:gd name="connsiteX2" fmla="*/ 858057 w 888991"/>
                  <a:gd name="connsiteY2" fmla="*/ 59703 h 65500"/>
                  <a:gd name="connsiteX3" fmla="*/ 34260 w 888991"/>
                  <a:gd name="connsiteY3" fmla="*/ 65465 h 65500"/>
                  <a:gd name="connsiteX4" fmla="*/ 30596 w 888991"/>
                  <a:gd name="connsiteY4" fmla="*/ 0 h 65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8991" h="65500">
                    <a:moveTo>
                      <a:pt x="30596" y="0"/>
                    </a:moveTo>
                    <a:lnTo>
                      <a:pt x="857012" y="6285"/>
                    </a:lnTo>
                    <a:cubicBezTo>
                      <a:pt x="901901" y="8371"/>
                      <a:pt x="897010" y="54998"/>
                      <a:pt x="858057" y="59703"/>
                    </a:cubicBezTo>
                    <a:lnTo>
                      <a:pt x="34260" y="65465"/>
                    </a:lnTo>
                    <a:cubicBezTo>
                      <a:pt x="-11502" y="67224"/>
                      <a:pt x="-10104" y="3482"/>
                      <a:pt x="30596" y="0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4" name="任意多边形: 形状 633">
                <a:extLst>
                  <a:ext uri="{FF2B5EF4-FFF2-40B4-BE49-F238E27FC236}">
                    <a16:creationId xmlns:a16="http://schemas.microsoft.com/office/drawing/2014/main" id="{9BDC7F82-7443-4933-83CA-59052A9B3573}"/>
                  </a:ext>
                </a:extLst>
              </p:cNvPr>
              <p:cNvSpPr/>
              <p:nvPr/>
            </p:nvSpPr>
            <p:spPr>
              <a:xfrm>
                <a:off x="7498629" y="1045387"/>
                <a:ext cx="1163280" cy="181117"/>
              </a:xfrm>
              <a:custGeom>
                <a:avLst/>
                <a:gdLst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684 h 180784"/>
                  <a:gd name="connsiteX1" fmla="*/ 110043 w 1152825"/>
                  <a:gd name="connsiteY1" fmla="*/ 23580 h 180784"/>
                  <a:gd name="connsiteX2" fmla="*/ 178164 w 1152825"/>
                  <a:gd name="connsiteY2" fmla="*/ 0 h 180784"/>
                  <a:gd name="connsiteX3" fmla="*/ 1024443 w 1152825"/>
                  <a:gd name="connsiteY3" fmla="*/ 0 h 180784"/>
                  <a:gd name="connsiteX4" fmla="*/ 1079464 w 1152825"/>
                  <a:gd name="connsiteY4" fmla="*/ 44541 h 180784"/>
                  <a:gd name="connsiteX5" fmla="*/ 1152825 w 1152825"/>
                  <a:gd name="connsiteY5" fmla="*/ 180784 h 180784"/>
                  <a:gd name="connsiteX0" fmla="*/ 0 w 1152825"/>
                  <a:gd name="connsiteY0" fmla="*/ 167705 h 180805"/>
                  <a:gd name="connsiteX1" fmla="*/ 110043 w 1152825"/>
                  <a:gd name="connsiteY1" fmla="*/ 23601 h 180805"/>
                  <a:gd name="connsiteX2" fmla="*/ 178164 w 1152825"/>
                  <a:gd name="connsiteY2" fmla="*/ 21 h 180805"/>
                  <a:gd name="connsiteX3" fmla="*/ 1024443 w 1152825"/>
                  <a:gd name="connsiteY3" fmla="*/ 21 h 180805"/>
                  <a:gd name="connsiteX4" fmla="*/ 1079464 w 1152825"/>
                  <a:gd name="connsiteY4" fmla="*/ 44562 h 180805"/>
                  <a:gd name="connsiteX5" fmla="*/ 1152825 w 1152825"/>
                  <a:gd name="connsiteY5" fmla="*/ 180805 h 180805"/>
                  <a:gd name="connsiteX0" fmla="*/ 0 w 1152825"/>
                  <a:gd name="connsiteY0" fmla="*/ 167705 h 180805"/>
                  <a:gd name="connsiteX1" fmla="*/ 110043 w 1152825"/>
                  <a:gd name="connsiteY1" fmla="*/ 23601 h 180805"/>
                  <a:gd name="connsiteX2" fmla="*/ 178164 w 1152825"/>
                  <a:gd name="connsiteY2" fmla="*/ 21 h 180805"/>
                  <a:gd name="connsiteX3" fmla="*/ 1024443 w 1152825"/>
                  <a:gd name="connsiteY3" fmla="*/ 21 h 180805"/>
                  <a:gd name="connsiteX4" fmla="*/ 1079464 w 1152825"/>
                  <a:gd name="connsiteY4" fmla="*/ 44562 h 180805"/>
                  <a:gd name="connsiteX5" fmla="*/ 1152825 w 1152825"/>
                  <a:gd name="connsiteY5" fmla="*/ 180805 h 180805"/>
                  <a:gd name="connsiteX0" fmla="*/ 0 w 1152825"/>
                  <a:gd name="connsiteY0" fmla="*/ 167699 h 180799"/>
                  <a:gd name="connsiteX1" fmla="*/ 110043 w 1152825"/>
                  <a:gd name="connsiteY1" fmla="*/ 23595 h 180799"/>
                  <a:gd name="connsiteX2" fmla="*/ 178164 w 1152825"/>
                  <a:gd name="connsiteY2" fmla="*/ 15 h 180799"/>
                  <a:gd name="connsiteX3" fmla="*/ 1024443 w 1152825"/>
                  <a:gd name="connsiteY3" fmla="*/ 15 h 180799"/>
                  <a:gd name="connsiteX4" fmla="*/ 1089944 w 1152825"/>
                  <a:gd name="connsiteY4" fmla="*/ 57656 h 180799"/>
                  <a:gd name="connsiteX5" fmla="*/ 1152825 w 1152825"/>
                  <a:gd name="connsiteY5" fmla="*/ 180799 h 180799"/>
                  <a:gd name="connsiteX0" fmla="*/ 0 w 1158065"/>
                  <a:gd name="connsiteY0" fmla="*/ 180799 h 180799"/>
                  <a:gd name="connsiteX1" fmla="*/ 115283 w 1158065"/>
                  <a:gd name="connsiteY1" fmla="*/ 23595 h 180799"/>
                  <a:gd name="connsiteX2" fmla="*/ 183404 w 1158065"/>
                  <a:gd name="connsiteY2" fmla="*/ 15 h 180799"/>
                  <a:gd name="connsiteX3" fmla="*/ 1029683 w 1158065"/>
                  <a:gd name="connsiteY3" fmla="*/ 15 h 180799"/>
                  <a:gd name="connsiteX4" fmla="*/ 1095184 w 1158065"/>
                  <a:gd name="connsiteY4" fmla="*/ 57656 h 180799"/>
                  <a:gd name="connsiteX5" fmla="*/ 1158065 w 1158065"/>
                  <a:gd name="connsiteY5" fmla="*/ 180799 h 180799"/>
                  <a:gd name="connsiteX0" fmla="*/ 0 w 1158065"/>
                  <a:gd name="connsiteY0" fmla="*/ 180799 h 180799"/>
                  <a:gd name="connsiteX1" fmla="*/ 107422 w 1158065"/>
                  <a:gd name="connsiteY1" fmla="*/ 36696 h 180799"/>
                  <a:gd name="connsiteX2" fmla="*/ 183404 w 1158065"/>
                  <a:gd name="connsiteY2" fmla="*/ 15 h 180799"/>
                  <a:gd name="connsiteX3" fmla="*/ 1029683 w 1158065"/>
                  <a:gd name="connsiteY3" fmla="*/ 15 h 180799"/>
                  <a:gd name="connsiteX4" fmla="*/ 1095184 w 1158065"/>
                  <a:gd name="connsiteY4" fmla="*/ 57656 h 180799"/>
                  <a:gd name="connsiteX5" fmla="*/ 1158065 w 1158065"/>
                  <a:gd name="connsiteY5" fmla="*/ 180799 h 180799"/>
                  <a:gd name="connsiteX0" fmla="*/ 0 w 1158065"/>
                  <a:gd name="connsiteY0" fmla="*/ 180799 h 180799"/>
                  <a:gd name="connsiteX1" fmla="*/ 107422 w 1158065"/>
                  <a:gd name="connsiteY1" fmla="*/ 36696 h 180799"/>
                  <a:gd name="connsiteX2" fmla="*/ 183404 w 1158065"/>
                  <a:gd name="connsiteY2" fmla="*/ 15 h 180799"/>
                  <a:gd name="connsiteX3" fmla="*/ 1029683 w 1158065"/>
                  <a:gd name="connsiteY3" fmla="*/ 15 h 180799"/>
                  <a:gd name="connsiteX4" fmla="*/ 1095184 w 1158065"/>
                  <a:gd name="connsiteY4" fmla="*/ 57656 h 180799"/>
                  <a:gd name="connsiteX5" fmla="*/ 1158065 w 1158065"/>
                  <a:gd name="connsiteY5" fmla="*/ 180799 h 180799"/>
                  <a:gd name="connsiteX0" fmla="*/ 0 w 1160577"/>
                  <a:gd name="connsiteY0" fmla="*/ 180799 h 180799"/>
                  <a:gd name="connsiteX1" fmla="*/ 109934 w 1160577"/>
                  <a:gd name="connsiteY1" fmla="*/ 36696 h 180799"/>
                  <a:gd name="connsiteX2" fmla="*/ 185916 w 1160577"/>
                  <a:gd name="connsiteY2" fmla="*/ 15 h 180799"/>
                  <a:gd name="connsiteX3" fmla="*/ 1032195 w 1160577"/>
                  <a:gd name="connsiteY3" fmla="*/ 15 h 180799"/>
                  <a:gd name="connsiteX4" fmla="*/ 1097696 w 1160577"/>
                  <a:gd name="connsiteY4" fmla="*/ 57656 h 180799"/>
                  <a:gd name="connsiteX5" fmla="*/ 1160577 w 1160577"/>
                  <a:gd name="connsiteY5" fmla="*/ 180799 h 180799"/>
                  <a:gd name="connsiteX0" fmla="*/ 0 w 1155553"/>
                  <a:gd name="connsiteY0" fmla="*/ 168238 h 180799"/>
                  <a:gd name="connsiteX1" fmla="*/ 104910 w 1155553"/>
                  <a:gd name="connsiteY1" fmla="*/ 36696 h 180799"/>
                  <a:gd name="connsiteX2" fmla="*/ 180892 w 1155553"/>
                  <a:gd name="connsiteY2" fmla="*/ 15 h 180799"/>
                  <a:gd name="connsiteX3" fmla="*/ 1027171 w 1155553"/>
                  <a:gd name="connsiteY3" fmla="*/ 15 h 180799"/>
                  <a:gd name="connsiteX4" fmla="*/ 1092672 w 1155553"/>
                  <a:gd name="connsiteY4" fmla="*/ 57656 h 180799"/>
                  <a:gd name="connsiteX5" fmla="*/ 1155553 w 1155553"/>
                  <a:gd name="connsiteY5" fmla="*/ 180799 h 180799"/>
                  <a:gd name="connsiteX0" fmla="*/ 0 w 1155553"/>
                  <a:gd name="connsiteY0" fmla="*/ 175965 h 180799"/>
                  <a:gd name="connsiteX1" fmla="*/ 104910 w 1155553"/>
                  <a:gd name="connsiteY1" fmla="*/ 36696 h 180799"/>
                  <a:gd name="connsiteX2" fmla="*/ 180892 w 1155553"/>
                  <a:gd name="connsiteY2" fmla="*/ 15 h 180799"/>
                  <a:gd name="connsiteX3" fmla="*/ 1027171 w 1155553"/>
                  <a:gd name="connsiteY3" fmla="*/ 15 h 180799"/>
                  <a:gd name="connsiteX4" fmla="*/ 1092672 w 1155553"/>
                  <a:gd name="connsiteY4" fmla="*/ 57656 h 180799"/>
                  <a:gd name="connsiteX5" fmla="*/ 1155553 w 1155553"/>
                  <a:gd name="connsiteY5" fmla="*/ 180799 h 180799"/>
                  <a:gd name="connsiteX0" fmla="*/ 0 w 1163280"/>
                  <a:gd name="connsiteY0" fmla="*/ 181117 h 181117"/>
                  <a:gd name="connsiteX1" fmla="*/ 112637 w 1163280"/>
                  <a:gd name="connsiteY1" fmla="*/ 36696 h 181117"/>
                  <a:gd name="connsiteX2" fmla="*/ 188619 w 1163280"/>
                  <a:gd name="connsiteY2" fmla="*/ 15 h 181117"/>
                  <a:gd name="connsiteX3" fmla="*/ 1034898 w 1163280"/>
                  <a:gd name="connsiteY3" fmla="*/ 15 h 181117"/>
                  <a:gd name="connsiteX4" fmla="*/ 1100399 w 1163280"/>
                  <a:gd name="connsiteY4" fmla="*/ 57656 h 181117"/>
                  <a:gd name="connsiteX5" fmla="*/ 1163280 w 1163280"/>
                  <a:gd name="connsiteY5" fmla="*/ 180799 h 181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280" h="181117">
                    <a:moveTo>
                      <a:pt x="0" y="181117"/>
                    </a:moveTo>
                    <a:lnTo>
                      <a:pt x="112637" y="36696"/>
                    </a:lnTo>
                    <a:cubicBezTo>
                      <a:pt x="137964" y="10496"/>
                      <a:pt x="139711" y="2635"/>
                      <a:pt x="188619" y="15"/>
                    </a:cubicBezTo>
                    <a:lnTo>
                      <a:pt x="1034898" y="15"/>
                    </a:lnTo>
                    <a:cubicBezTo>
                      <a:pt x="1076819" y="-858"/>
                      <a:pt x="1087299" y="37569"/>
                      <a:pt x="1100399" y="57656"/>
                    </a:cubicBezTo>
                    <a:lnTo>
                      <a:pt x="1163280" y="18079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5" name="椭圆 634">
                <a:extLst>
                  <a:ext uri="{FF2B5EF4-FFF2-40B4-BE49-F238E27FC236}">
                    <a16:creationId xmlns:a16="http://schemas.microsoft.com/office/drawing/2014/main" id="{0CB01CE3-FF99-4C2A-B417-1A4DB2D9D077}"/>
                  </a:ext>
                </a:extLst>
              </p:cNvPr>
              <p:cNvSpPr/>
              <p:nvPr/>
            </p:nvSpPr>
            <p:spPr>
              <a:xfrm>
                <a:off x="7631028" y="1757232"/>
                <a:ext cx="895533" cy="895533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6" name="椭圆 635">
                <a:extLst>
                  <a:ext uri="{FF2B5EF4-FFF2-40B4-BE49-F238E27FC236}">
                    <a16:creationId xmlns:a16="http://schemas.microsoft.com/office/drawing/2014/main" id="{31CBEC58-0BEC-4E5A-B909-148B6225D888}"/>
                  </a:ext>
                </a:extLst>
              </p:cNvPr>
              <p:cNvSpPr/>
              <p:nvPr/>
            </p:nvSpPr>
            <p:spPr>
              <a:xfrm>
                <a:off x="7745747" y="1876975"/>
                <a:ext cx="649651" cy="649651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7" name="椭圆 636">
                <a:extLst>
                  <a:ext uri="{FF2B5EF4-FFF2-40B4-BE49-F238E27FC236}">
                    <a16:creationId xmlns:a16="http://schemas.microsoft.com/office/drawing/2014/main" id="{4549A0CA-71CC-4AC3-A917-D29E78FB50E8}"/>
                  </a:ext>
                </a:extLst>
              </p:cNvPr>
              <p:cNvSpPr/>
              <p:nvPr/>
            </p:nvSpPr>
            <p:spPr>
              <a:xfrm>
                <a:off x="7917824" y="2044028"/>
                <a:ext cx="316800" cy="3168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8" name="椭圆 637">
                <a:extLst>
                  <a:ext uri="{FF2B5EF4-FFF2-40B4-BE49-F238E27FC236}">
                    <a16:creationId xmlns:a16="http://schemas.microsoft.com/office/drawing/2014/main" id="{DFED74C6-AEF1-4216-88BC-C984F33CAF75}"/>
                  </a:ext>
                </a:extLst>
              </p:cNvPr>
              <p:cNvSpPr/>
              <p:nvPr/>
            </p:nvSpPr>
            <p:spPr>
              <a:xfrm>
                <a:off x="7882654" y="1247813"/>
                <a:ext cx="414815" cy="414815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9" name="椭圆 638">
                <a:extLst>
                  <a:ext uri="{FF2B5EF4-FFF2-40B4-BE49-F238E27FC236}">
                    <a16:creationId xmlns:a16="http://schemas.microsoft.com/office/drawing/2014/main" id="{418BD40A-0955-4892-AC5C-8F3DD242BC6E}"/>
                  </a:ext>
                </a:extLst>
              </p:cNvPr>
              <p:cNvSpPr/>
              <p:nvPr/>
            </p:nvSpPr>
            <p:spPr>
              <a:xfrm>
                <a:off x="7928919" y="1296820"/>
                <a:ext cx="316800" cy="3168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94" name="文本框 593">
              <a:extLst>
                <a:ext uri="{FF2B5EF4-FFF2-40B4-BE49-F238E27FC236}">
                  <a16:creationId xmlns:a16="http://schemas.microsoft.com/office/drawing/2014/main" id="{CCBD60A3-DCCC-48BD-A70F-C34413AD3AA6}"/>
                </a:ext>
              </a:extLst>
            </p:cNvPr>
            <p:cNvSpPr txBox="1"/>
            <p:nvPr/>
          </p:nvSpPr>
          <p:spPr>
            <a:xfrm>
              <a:off x="10237740" y="6334798"/>
              <a:ext cx="67736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  <a:sym typeface="Century Gothic"/>
                </a:rPr>
                <a:t>Front</a:t>
              </a:r>
              <a:endParaRPr kumimoji="0" lang="zh-CN" altLang="en-US" b="0" i="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entury Gothic"/>
              </a:endParaRPr>
            </a:p>
          </p:txBody>
        </p:sp>
        <p:grpSp>
          <p:nvGrpSpPr>
            <p:cNvPr id="398" name="组合 397">
              <a:extLst>
                <a:ext uri="{FF2B5EF4-FFF2-40B4-BE49-F238E27FC236}">
                  <a16:creationId xmlns:a16="http://schemas.microsoft.com/office/drawing/2014/main" id="{58A55F9C-CD3B-4F3B-82F2-0915027D76CD}"/>
                </a:ext>
              </a:extLst>
            </p:cNvPr>
            <p:cNvGrpSpPr/>
            <p:nvPr/>
          </p:nvGrpSpPr>
          <p:grpSpPr>
            <a:xfrm rot="5400000">
              <a:off x="3106534" y="5758066"/>
              <a:ext cx="325022" cy="294303"/>
              <a:chOff x="5494761" y="3028738"/>
              <a:chExt cx="3926542" cy="3555435"/>
            </a:xfrm>
          </p:grpSpPr>
          <p:sp>
            <p:nvSpPr>
              <p:cNvPr id="411" name="任意多边形: 形状 410">
                <a:extLst>
                  <a:ext uri="{FF2B5EF4-FFF2-40B4-BE49-F238E27FC236}">
                    <a16:creationId xmlns:a16="http://schemas.microsoft.com/office/drawing/2014/main" id="{916EB12F-F969-4B30-886C-D632CA08AED0}"/>
                  </a:ext>
                </a:extLst>
              </p:cNvPr>
              <p:cNvSpPr/>
              <p:nvPr/>
            </p:nvSpPr>
            <p:spPr>
              <a:xfrm>
                <a:off x="5494761" y="3028738"/>
                <a:ext cx="3926542" cy="2773936"/>
              </a:xfrm>
              <a:custGeom>
                <a:avLst/>
                <a:gdLst>
                  <a:gd name="connsiteX0" fmla="*/ 2236053 w 3888121"/>
                  <a:gd name="connsiteY0" fmla="*/ 2773936 h 2773936"/>
                  <a:gd name="connsiteX1" fmla="*/ 468726 w 3888121"/>
                  <a:gd name="connsiteY1" fmla="*/ 2481942 h 2773936"/>
                  <a:gd name="connsiteX2" fmla="*/ 0 w 3888121"/>
                  <a:gd name="connsiteY2" fmla="*/ 1652067 h 2773936"/>
                  <a:gd name="connsiteX3" fmla="*/ 1805747 w 3888121"/>
                  <a:gd name="connsiteY3" fmla="*/ 0 h 2773936"/>
                  <a:gd name="connsiteX4" fmla="*/ 2074689 w 3888121"/>
                  <a:gd name="connsiteY4" fmla="*/ 69156 h 2773936"/>
                  <a:gd name="connsiteX5" fmla="*/ 2005532 w 3888121"/>
                  <a:gd name="connsiteY5" fmla="*/ 138312 h 2773936"/>
                  <a:gd name="connsiteX6" fmla="*/ 3042877 w 3888121"/>
                  <a:gd name="connsiteY6" fmla="*/ 345781 h 2773936"/>
                  <a:gd name="connsiteX7" fmla="*/ 3142769 w 3888121"/>
                  <a:gd name="connsiteY7" fmla="*/ 245889 h 2773936"/>
                  <a:gd name="connsiteX8" fmla="*/ 3503919 w 3888121"/>
                  <a:gd name="connsiteY8" fmla="*/ 368833 h 2773936"/>
                  <a:gd name="connsiteX9" fmla="*/ 3888121 w 3888121"/>
                  <a:gd name="connsiteY9" fmla="*/ 983556 h 2773936"/>
                  <a:gd name="connsiteX10" fmla="*/ 3795912 w 3888121"/>
                  <a:gd name="connsiteY10" fmla="*/ 1106500 h 2773936"/>
                  <a:gd name="connsiteX11" fmla="*/ 3888121 w 3888121"/>
                  <a:gd name="connsiteY11" fmla="*/ 1260181 h 2773936"/>
                  <a:gd name="connsiteX12" fmla="*/ 2236053 w 3888121"/>
                  <a:gd name="connsiteY12" fmla="*/ 2773936 h 2773936"/>
                  <a:gd name="connsiteX0" fmla="*/ 2274474 w 3926542"/>
                  <a:gd name="connsiteY0" fmla="*/ 2773936 h 2773936"/>
                  <a:gd name="connsiteX1" fmla="*/ 507147 w 3926542"/>
                  <a:gd name="connsiteY1" fmla="*/ 2481942 h 2773936"/>
                  <a:gd name="connsiteX2" fmla="*/ 0 w 3926542"/>
                  <a:gd name="connsiteY2" fmla="*/ 1652067 h 2773936"/>
                  <a:gd name="connsiteX3" fmla="*/ 1844168 w 3926542"/>
                  <a:gd name="connsiteY3" fmla="*/ 0 h 2773936"/>
                  <a:gd name="connsiteX4" fmla="*/ 2113110 w 3926542"/>
                  <a:gd name="connsiteY4" fmla="*/ 69156 h 2773936"/>
                  <a:gd name="connsiteX5" fmla="*/ 2043953 w 3926542"/>
                  <a:gd name="connsiteY5" fmla="*/ 138312 h 2773936"/>
                  <a:gd name="connsiteX6" fmla="*/ 3081298 w 3926542"/>
                  <a:gd name="connsiteY6" fmla="*/ 345781 h 2773936"/>
                  <a:gd name="connsiteX7" fmla="*/ 3181190 w 3926542"/>
                  <a:gd name="connsiteY7" fmla="*/ 245889 h 2773936"/>
                  <a:gd name="connsiteX8" fmla="*/ 3542340 w 3926542"/>
                  <a:gd name="connsiteY8" fmla="*/ 368833 h 2773936"/>
                  <a:gd name="connsiteX9" fmla="*/ 3926542 w 3926542"/>
                  <a:gd name="connsiteY9" fmla="*/ 983556 h 2773936"/>
                  <a:gd name="connsiteX10" fmla="*/ 3834333 w 3926542"/>
                  <a:gd name="connsiteY10" fmla="*/ 1106500 h 2773936"/>
                  <a:gd name="connsiteX11" fmla="*/ 3926542 w 3926542"/>
                  <a:gd name="connsiteY11" fmla="*/ 1260181 h 2773936"/>
                  <a:gd name="connsiteX12" fmla="*/ 2274474 w 3926542"/>
                  <a:gd name="connsiteY12" fmla="*/ 2773936 h 277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26542" h="2773936">
                    <a:moveTo>
                      <a:pt x="2274474" y="2773936"/>
                    </a:moveTo>
                    <a:lnTo>
                      <a:pt x="507147" y="2481942"/>
                    </a:lnTo>
                    <a:lnTo>
                      <a:pt x="0" y="1652067"/>
                    </a:lnTo>
                    <a:lnTo>
                      <a:pt x="1844168" y="0"/>
                    </a:lnTo>
                    <a:lnTo>
                      <a:pt x="2113110" y="69156"/>
                    </a:lnTo>
                    <a:lnTo>
                      <a:pt x="2043953" y="138312"/>
                    </a:lnTo>
                    <a:lnTo>
                      <a:pt x="3081298" y="345781"/>
                    </a:lnTo>
                    <a:lnTo>
                      <a:pt x="3181190" y="245889"/>
                    </a:lnTo>
                    <a:lnTo>
                      <a:pt x="3542340" y="368833"/>
                    </a:lnTo>
                    <a:lnTo>
                      <a:pt x="3926542" y="983556"/>
                    </a:lnTo>
                    <a:lnTo>
                      <a:pt x="3834333" y="1106500"/>
                    </a:lnTo>
                    <a:lnTo>
                      <a:pt x="3926542" y="1260181"/>
                    </a:lnTo>
                    <a:lnTo>
                      <a:pt x="2274474" y="277393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2" name="任意多边形: 形状 411">
                <a:extLst>
                  <a:ext uri="{FF2B5EF4-FFF2-40B4-BE49-F238E27FC236}">
                    <a16:creationId xmlns:a16="http://schemas.microsoft.com/office/drawing/2014/main" id="{47DBB698-5AC5-495F-BA07-8E9B4AF047DC}"/>
                  </a:ext>
                </a:extLst>
              </p:cNvPr>
              <p:cNvSpPr/>
              <p:nvPr/>
            </p:nvSpPr>
            <p:spPr>
              <a:xfrm>
                <a:off x="7059883" y="3174734"/>
                <a:ext cx="1500808" cy="591671"/>
              </a:xfrm>
              <a:custGeom>
                <a:avLst/>
                <a:gdLst>
                  <a:gd name="connsiteX0" fmla="*/ 430306 w 1483019"/>
                  <a:gd name="connsiteY0" fmla="*/ 0 h 591671"/>
                  <a:gd name="connsiteX1" fmla="*/ 0 w 1483019"/>
                  <a:gd name="connsiteY1" fmla="*/ 391886 h 591671"/>
                  <a:gd name="connsiteX2" fmla="*/ 130629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215153 w 1483019"/>
                  <a:gd name="connsiteY5" fmla="*/ 437990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37990 w 1483019"/>
                  <a:gd name="connsiteY9" fmla="*/ 484094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0629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215153 w 1483019"/>
                  <a:gd name="connsiteY5" fmla="*/ 437990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37990 w 1483019"/>
                  <a:gd name="connsiteY9" fmla="*/ 484094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215153 w 1483019"/>
                  <a:gd name="connsiteY5" fmla="*/ 437990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37990 w 1483019"/>
                  <a:gd name="connsiteY9" fmla="*/ 484094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37990 w 1483019"/>
                  <a:gd name="connsiteY9" fmla="*/ 484094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33434 w 1483019"/>
                  <a:gd name="connsiteY8" fmla="*/ 89788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29768 w 1483019"/>
                  <a:gd name="connsiteY11" fmla="*/ 107577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33434 w 1483019"/>
                  <a:gd name="connsiteY8" fmla="*/ 89788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37745 w 1483019"/>
                  <a:gd name="connsiteY2" fmla="*/ 437990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75765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65092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29876 w 1483019"/>
                  <a:gd name="connsiteY8" fmla="*/ 107577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92209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491778 w 1483019"/>
                  <a:gd name="connsiteY3" fmla="*/ 46104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591671 w 1483019"/>
                  <a:gd name="connsiteY4" fmla="*/ 6147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20135 w 1483019"/>
                  <a:gd name="connsiteY4" fmla="*/ 50798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27251 w 1483019"/>
                  <a:gd name="connsiteY4" fmla="*/ 43682 h 591671"/>
                  <a:gd name="connsiteX5" fmla="*/ 190247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27251 w 1483019"/>
                  <a:gd name="connsiteY4" fmla="*/ 43682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45352 w 1483019"/>
                  <a:gd name="connsiteY7" fmla="*/ 88651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47666 w 1483019"/>
                  <a:gd name="connsiteY8" fmla="*/ 104019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16642 w 1483019"/>
                  <a:gd name="connsiteY9" fmla="*/ 487652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08420 w 1483019"/>
                  <a:gd name="connsiteY11" fmla="*/ 12892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50861 w 1483019"/>
                  <a:gd name="connsiteY12" fmla="*/ 15368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14508 w 1483019"/>
                  <a:gd name="connsiteY14" fmla="*/ 537883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75442 w 1483019"/>
                  <a:gd name="connsiteY16" fmla="*/ 199785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39863 w 1483019"/>
                  <a:gd name="connsiteY16" fmla="*/ 174879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18515 w 1483019"/>
                  <a:gd name="connsiteY16" fmla="*/ 192669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14400 w 1483019"/>
                  <a:gd name="connsiteY17" fmla="*/ 560935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68511 w 1483019"/>
                  <a:gd name="connsiteY13" fmla="*/ 522514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35748 w 1483019"/>
                  <a:gd name="connsiteY17" fmla="*/ 564492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35748 w 1483019"/>
                  <a:gd name="connsiteY17" fmla="*/ 564492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44999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21516 w 1483019"/>
                  <a:gd name="connsiteY17" fmla="*/ 568050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34432 w 1483019"/>
                  <a:gd name="connsiteY9" fmla="*/ 491210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52114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21516 w 1483019"/>
                  <a:gd name="connsiteY17" fmla="*/ 568050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48664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16642 w 1483019"/>
                  <a:gd name="connsiteY9" fmla="*/ 501884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52114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21516 w 1483019"/>
                  <a:gd name="connsiteY17" fmla="*/ 568050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30306 w 1483019"/>
                  <a:gd name="connsiteY0" fmla="*/ 0 h 591671"/>
                  <a:gd name="connsiteX1" fmla="*/ 0 w 1483019"/>
                  <a:gd name="connsiteY1" fmla="*/ 413233 h 591671"/>
                  <a:gd name="connsiteX2" fmla="*/ 123513 w 1483019"/>
                  <a:gd name="connsiteY2" fmla="*/ 434432 h 591671"/>
                  <a:gd name="connsiteX3" fmla="*/ 520242 w 1483019"/>
                  <a:gd name="connsiteY3" fmla="*/ 31872 h 591671"/>
                  <a:gd name="connsiteX4" fmla="*/ 616577 w 1483019"/>
                  <a:gd name="connsiteY4" fmla="*/ 47240 h 591671"/>
                  <a:gd name="connsiteX5" fmla="*/ 204479 w 1483019"/>
                  <a:gd name="connsiteY5" fmla="*/ 455780 h 591671"/>
                  <a:gd name="connsiteX6" fmla="*/ 353466 w 1483019"/>
                  <a:gd name="connsiteY6" fmla="*/ 476410 h 591671"/>
                  <a:gd name="connsiteX7" fmla="*/ 752467 w 1483019"/>
                  <a:gd name="connsiteY7" fmla="*/ 74419 h 591671"/>
                  <a:gd name="connsiteX8" fmla="*/ 858340 w 1483019"/>
                  <a:gd name="connsiteY8" fmla="*/ 93345 h 591671"/>
                  <a:gd name="connsiteX9" fmla="*/ 416642 w 1483019"/>
                  <a:gd name="connsiteY9" fmla="*/ 501884 h 591671"/>
                  <a:gd name="connsiteX10" fmla="*/ 545567 w 1483019"/>
                  <a:gd name="connsiteY10" fmla="*/ 507146 h 591671"/>
                  <a:gd name="connsiteX11" fmla="*/ 926210 w 1483019"/>
                  <a:gd name="connsiteY11" fmla="*/ 111134 h 591671"/>
                  <a:gd name="connsiteX12" fmla="*/ 1075766 w 1483019"/>
                  <a:gd name="connsiteY12" fmla="*/ 135891 h 591671"/>
                  <a:gd name="connsiteX13" fmla="*/ 636489 w 1483019"/>
                  <a:gd name="connsiteY13" fmla="*/ 536746 h 591671"/>
                  <a:gd name="connsiteX14" fmla="*/ 807392 w 1483019"/>
                  <a:gd name="connsiteY14" fmla="*/ 552114 h 591671"/>
                  <a:gd name="connsiteX15" fmla="*/ 1198710 w 1483019"/>
                  <a:gd name="connsiteY15" fmla="*/ 169049 h 591671"/>
                  <a:gd name="connsiteX16" fmla="*/ 1325631 w 1483019"/>
                  <a:gd name="connsiteY16" fmla="*/ 192669 h 591671"/>
                  <a:gd name="connsiteX17" fmla="*/ 921516 w 1483019"/>
                  <a:gd name="connsiteY17" fmla="*/ 568050 h 591671"/>
                  <a:gd name="connsiteX18" fmla="*/ 1091133 w 1483019"/>
                  <a:gd name="connsiteY18" fmla="*/ 591671 h 591671"/>
                  <a:gd name="connsiteX19" fmla="*/ 1483019 w 1483019"/>
                  <a:gd name="connsiteY19" fmla="*/ 215153 h 591671"/>
                  <a:gd name="connsiteX0" fmla="*/ 448095 w 1500808"/>
                  <a:gd name="connsiteY0" fmla="*/ 0 h 591671"/>
                  <a:gd name="connsiteX1" fmla="*/ 0 w 1500808"/>
                  <a:gd name="connsiteY1" fmla="*/ 416791 h 591671"/>
                  <a:gd name="connsiteX2" fmla="*/ 141302 w 1500808"/>
                  <a:gd name="connsiteY2" fmla="*/ 434432 h 591671"/>
                  <a:gd name="connsiteX3" fmla="*/ 538031 w 1500808"/>
                  <a:gd name="connsiteY3" fmla="*/ 31872 h 591671"/>
                  <a:gd name="connsiteX4" fmla="*/ 634366 w 1500808"/>
                  <a:gd name="connsiteY4" fmla="*/ 47240 h 591671"/>
                  <a:gd name="connsiteX5" fmla="*/ 222268 w 1500808"/>
                  <a:gd name="connsiteY5" fmla="*/ 455780 h 591671"/>
                  <a:gd name="connsiteX6" fmla="*/ 371255 w 1500808"/>
                  <a:gd name="connsiteY6" fmla="*/ 476410 h 591671"/>
                  <a:gd name="connsiteX7" fmla="*/ 770256 w 1500808"/>
                  <a:gd name="connsiteY7" fmla="*/ 74419 h 591671"/>
                  <a:gd name="connsiteX8" fmla="*/ 876129 w 1500808"/>
                  <a:gd name="connsiteY8" fmla="*/ 93345 h 591671"/>
                  <a:gd name="connsiteX9" fmla="*/ 434431 w 1500808"/>
                  <a:gd name="connsiteY9" fmla="*/ 501884 h 591671"/>
                  <a:gd name="connsiteX10" fmla="*/ 563356 w 1500808"/>
                  <a:gd name="connsiteY10" fmla="*/ 507146 h 591671"/>
                  <a:gd name="connsiteX11" fmla="*/ 943999 w 1500808"/>
                  <a:gd name="connsiteY11" fmla="*/ 111134 h 591671"/>
                  <a:gd name="connsiteX12" fmla="*/ 1093555 w 1500808"/>
                  <a:gd name="connsiteY12" fmla="*/ 135891 h 591671"/>
                  <a:gd name="connsiteX13" fmla="*/ 654278 w 1500808"/>
                  <a:gd name="connsiteY13" fmla="*/ 536746 h 591671"/>
                  <a:gd name="connsiteX14" fmla="*/ 825181 w 1500808"/>
                  <a:gd name="connsiteY14" fmla="*/ 552114 h 591671"/>
                  <a:gd name="connsiteX15" fmla="*/ 1216499 w 1500808"/>
                  <a:gd name="connsiteY15" fmla="*/ 169049 h 591671"/>
                  <a:gd name="connsiteX16" fmla="*/ 1343420 w 1500808"/>
                  <a:gd name="connsiteY16" fmla="*/ 192669 h 591671"/>
                  <a:gd name="connsiteX17" fmla="*/ 939305 w 1500808"/>
                  <a:gd name="connsiteY17" fmla="*/ 568050 h 591671"/>
                  <a:gd name="connsiteX18" fmla="*/ 1108922 w 1500808"/>
                  <a:gd name="connsiteY18" fmla="*/ 591671 h 591671"/>
                  <a:gd name="connsiteX19" fmla="*/ 1500808 w 1500808"/>
                  <a:gd name="connsiteY19" fmla="*/ 215153 h 59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0808" h="591671">
                    <a:moveTo>
                      <a:pt x="448095" y="0"/>
                    </a:moveTo>
                    <a:lnTo>
                      <a:pt x="0" y="416791"/>
                    </a:lnTo>
                    <a:lnTo>
                      <a:pt x="141302" y="434432"/>
                    </a:lnTo>
                    <a:lnTo>
                      <a:pt x="538031" y="31872"/>
                    </a:lnTo>
                    <a:lnTo>
                      <a:pt x="634366" y="47240"/>
                    </a:lnTo>
                    <a:lnTo>
                      <a:pt x="222268" y="455780"/>
                    </a:lnTo>
                    <a:lnTo>
                      <a:pt x="371255" y="476410"/>
                    </a:lnTo>
                    <a:lnTo>
                      <a:pt x="770256" y="74419"/>
                    </a:lnTo>
                    <a:lnTo>
                      <a:pt x="876129" y="93345"/>
                    </a:lnTo>
                    <a:lnTo>
                      <a:pt x="434431" y="501884"/>
                    </a:lnTo>
                    <a:lnTo>
                      <a:pt x="563356" y="507146"/>
                    </a:lnTo>
                    <a:lnTo>
                      <a:pt x="943999" y="111134"/>
                    </a:lnTo>
                    <a:lnTo>
                      <a:pt x="1093555" y="135891"/>
                    </a:lnTo>
                    <a:lnTo>
                      <a:pt x="654278" y="536746"/>
                    </a:lnTo>
                    <a:lnTo>
                      <a:pt x="825181" y="552114"/>
                    </a:lnTo>
                    <a:lnTo>
                      <a:pt x="1216499" y="169049"/>
                    </a:lnTo>
                    <a:lnTo>
                      <a:pt x="1343420" y="192669"/>
                    </a:lnTo>
                    <a:lnTo>
                      <a:pt x="939305" y="568050"/>
                    </a:lnTo>
                    <a:lnTo>
                      <a:pt x="1108922" y="591671"/>
                    </a:lnTo>
                    <a:lnTo>
                      <a:pt x="1500808" y="215153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3" name="任意多边形: 形状 412">
                <a:extLst>
                  <a:ext uri="{FF2B5EF4-FFF2-40B4-BE49-F238E27FC236}">
                    <a16:creationId xmlns:a16="http://schemas.microsoft.com/office/drawing/2014/main" id="{2CF3A8DA-642B-457F-B8A5-F0C3607BCC81}"/>
                  </a:ext>
                </a:extLst>
              </p:cNvPr>
              <p:cNvSpPr/>
              <p:nvPr/>
            </p:nvSpPr>
            <p:spPr>
              <a:xfrm>
                <a:off x="6033062" y="3744907"/>
                <a:ext cx="1956888" cy="1031814"/>
              </a:xfrm>
              <a:custGeom>
                <a:avLst/>
                <a:gdLst>
                  <a:gd name="connsiteX0" fmla="*/ 903726 w 1956888"/>
                  <a:gd name="connsiteY0" fmla="*/ 0 h 1031814"/>
                  <a:gd name="connsiteX1" fmla="*/ 0 w 1956888"/>
                  <a:gd name="connsiteY1" fmla="*/ 821893 h 1031814"/>
                  <a:gd name="connsiteX2" fmla="*/ 1056719 w 1956888"/>
                  <a:gd name="connsiteY2" fmla="*/ 1031814 h 1031814"/>
                  <a:gd name="connsiteX3" fmla="*/ 1956888 w 1956888"/>
                  <a:gd name="connsiteY3" fmla="*/ 202805 h 1031814"/>
                  <a:gd name="connsiteX4" fmla="*/ 903726 w 1956888"/>
                  <a:gd name="connsiteY4" fmla="*/ 0 h 103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6888" h="1031814">
                    <a:moveTo>
                      <a:pt x="903726" y="0"/>
                    </a:moveTo>
                    <a:lnTo>
                      <a:pt x="0" y="821893"/>
                    </a:lnTo>
                    <a:lnTo>
                      <a:pt x="1056719" y="1031814"/>
                    </a:lnTo>
                    <a:lnTo>
                      <a:pt x="1956888" y="202805"/>
                    </a:lnTo>
                    <a:lnTo>
                      <a:pt x="903726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4" name="任意多边形: 形状 413">
                <a:extLst>
                  <a:ext uri="{FF2B5EF4-FFF2-40B4-BE49-F238E27FC236}">
                    <a16:creationId xmlns:a16="http://schemas.microsoft.com/office/drawing/2014/main" id="{FD7F472D-2F7E-4A45-8B57-8C8AB945780B}"/>
                  </a:ext>
                </a:extLst>
              </p:cNvPr>
              <p:cNvSpPr/>
              <p:nvPr/>
            </p:nvSpPr>
            <p:spPr>
              <a:xfrm>
                <a:off x="5502924" y="3410458"/>
                <a:ext cx="3529513" cy="1604647"/>
              </a:xfrm>
              <a:custGeom>
                <a:avLst/>
                <a:gdLst>
                  <a:gd name="connsiteX0" fmla="*/ 3529513 w 3529513"/>
                  <a:gd name="connsiteY0" fmla="*/ 0 h 1604647"/>
                  <a:gd name="connsiteX1" fmla="*/ 1750524 w 3529513"/>
                  <a:gd name="connsiteY1" fmla="*/ 1604647 h 1604647"/>
                  <a:gd name="connsiteX2" fmla="*/ 0 w 3529513"/>
                  <a:gd name="connsiteY2" fmla="*/ 1266639 h 1604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29513" h="1604647">
                    <a:moveTo>
                      <a:pt x="3529513" y="0"/>
                    </a:moveTo>
                    <a:lnTo>
                      <a:pt x="1750524" y="1604647"/>
                    </a:lnTo>
                    <a:lnTo>
                      <a:pt x="0" y="126663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5" name="任意多边形: 形状 414">
                <a:extLst>
                  <a:ext uri="{FF2B5EF4-FFF2-40B4-BE49-F238E27FC236}">
                    <a16:creationId xmlns:a16="http://schemas.microsoft.com/office/drawing/2014/main" id="{97609CF0-6010-4024-892F-BFF66EE33D79}"/>
                  </a:ext>
                </a:extLst>
              </p:cNvPr>
              <p:cNvSpPr/>
              <p:nvPr/>
            </p:nvSpPr>
            <p:spPr>
              <a:xfrm>
                <a:off x="5997483" y="4968851"/>
                <a:ext cx="1255965" cy="565719"/>
              </a:xfrm>
              <a:custGeom>
                <a:avLst/>
                <a:gdLst>
                  <a:gd name="connsiteX0" fmla="*/ 0 w 1255965"/>
                  <a:gd name="connsiteY0" fmla="*/ 0 h 565719"/>
                  <a:gd name="connsiteX1" fmla="*/ 1056719 w 1255965"/>
                  <a:gd name="connsiteY1" fmla="*/ 188573 h 565719"/>
                  <a:gd name="connsiteX2" fmla="*/ 1255965 w 1255965"/>
                  <a:gd name="connsiteY2" fmla="*/ 565719 h 565719"/>
                  <a:gd name="connsiteX3" fmla="*/ 110297 w 1255965"/>
                  <a:gd name="connsiteY3" fmla="*/ 416284 h 565719"/>
                  <a:gd name="connsiteX4" fmla="*/ 0 w 1255965"/>
                  <a:gd name="connsiteY4" fmla="*/ 0 h 565719"/>
                  <a:gd name="connsiteX0" fmla="*/ 0 w 1255965"/>
                  <a:gd name="connsiteY0" fmla="*/ 0 h 565719"/>
                  <a:gd name="connsiteX1" fmla="*/ 1056719 w 1255965"/>
                  <a:gd name="connsiteY1" fmla="*/ 188573 h 565719"/>
                  <a:gd name="connsiteX2" fmla="*/ 1255965 w 1255965"/>
                  <a:gd name="connsiteY2" fmla="*/ 565719 h 565719"/>
                  <a:gd name="connsiteX3" fmla="*/ 209920 w 1255965"/>
                  <a:gd name="connsiteY3" fmla="*/ 437632 h 565719"/>
                  <a:gd name="connsiteX4" fmla="*/ 0 w 1255965"/>
                  <a:gd name="connsiteY4" fmla="*/ 0 h 565719"/>
                  <a:gd name="connsiteX0" fmla="*/ 0 w 1255965"/>
                  <a:gd name="connsiteY0" fmla="*/ 0 h 565719"/>
                  <a:gd name="connsiteX1" fmla="*/ 1056719 w 1255965"/>
                  <a:gd name="connsiteY1" fmla="*/ 188573 h 565719"/>
                  <a:gd name="connsiteX2" fmla="*/ 1255965 w 1255965"/>
                  <a:gd name="connsiteY2" fmla="*/ 565719 h 565719"/>
                  <a:gd name="connsiteX3" fmla="*/ 224152 w 1255965"/>
                  <a:gd name="connsiteY3" fmla="*/ 416284 h 565719"/>
                  <a:gd name="connsiteX4" fmla="*/ 0 w 1255965"/>
                  <a:gd name="connsiteY4" fmla="*/ 0 h 565719"/>
                  <a:gd name="connsiteX0" fmla="*/ 0 w 1255965"/>
                  <a:gd name="connsiteY0" fmla="*/ 0 h 565719"/>
                  <a:gd name="connsiteX1" fmla="*/ 1056719 w 1255965"/>
                  <a:gd name="connsiteY1" fmla="*/ 188573 h 565719"/>
                  <a:gd name="connsiteX2" fmla="*/ 1255965 w 1255965"/>
                  <a:gd name="connsiteY2" fmla="*/ 565719 h 565719"/>
                  <a:gd name="connsiteX3" fmla="*/ 192130 w 1255965"/>
                  <a:gd name="connsiteY3" fmla="*/ 355798 h 565719"/>
                  <a:gd name="connsiteX4" fmla="*/ 0 w 1255965"/>
                  <a:gd name="connsiteY4" fmla="*/ 0 h 56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5965" h="565719">
                    <a:moveTo>
                      <a:pt x="0" y="0"/>
                    </a:moveTo>
                    <a:lnTo>
                      <a:pt x="1056719" y="188573"/>
                    </a:lnTo>
                    <a:lnTo>
                      <a:pt x="1255965" y="565719"/>
                    </a:lnTo>
                    <a:lnTo>
                      <a:pt x="192130" y="35579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6" name="任意多边形: 形状 415">
                <a:extLst>
                  <a:ext uri="{FF2B5EF4-FFF2-40B4-BE49-F238E27FC236}">
                    <a16:creationId xmlns:a16="http://schemas.microsoft.com/office/drawing/2014/main" id="{B058FE4C-E792-419C-B0C9-8D3F51F03419}"/>
                  </a:ext>
                </a:extLst>
              </p:cNvPr>
              <p:cNvSpPr/>
              <p:nvPr/>
            </p:nvSpPr>
            <p:spPr>
              <a:xfrm>
                <a:off x="7491833" y="3602588"/>
                <a:ext cx="1615321" cy="1640228"/>
              </a:xfrm>
              <a:custGeom>
                <a:avLst/>
                <a:gdLst>
                  <a:gd name="connsiteX0" fmla="*/ 1366263 w 1615321"/>
                  <a:gd name="connsiteY0" fmla="*/ 0 h 1640228"/>
                  <a:gd name="connsiteX1" fmla="*/ 1615321 w 1615321"/>
                  <a:gd name="connsiteY1" fmla="*/ 402052 h 1640228"/>
                  <a:gd name="connsiteX2" fmla="*/ 291754 w 1615321"/>
                  <a:gd name="connsiteY2" fmla="*/ 1640228 h 1640228"/>
                  <a:gd name="connsiteX3" fmla="*/ 0 w 1615321"/>
                  <a:gd name="connsiteY3" fmla="*/ 1213270 h 164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5321" h="1640228">
                    <a:moveTo>
                      <a:pt x="1366263" y="0"/>
                    </a:moveTo>
                    <a:lnTo>
                      <a:pt x="1615321" y="402052"/>
                    </a:lnTo>
                    <a:lnTo>
                      <a:pt x="291754" y="1640228"/>
                    </a:lnTo>
                    <a:lnTo>
                      <a:pt x="0" y="121327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7" name="任意多边形: 形状 416">
                <a:extLst>
                  <a:ext uri="{FF2B5EF4-FFF2-40B4-BE49-F238E27FC236}">
                    <a16:creationId xmlns:a16="http://schemas.microsoft.com/office/drawing/2014/main" id="{B2105BB3-2F61-4FEF-BCDA-44409B6BF93C}"/>
                  </a:ext>
                </a:extLst>
              </p:cNvPr>
              <p:cNvSpPr/>
              <p:nvPr/>
            </p:nvSpPr>
            <p:spPr>
              <a:xfrm>
                <a:off x="7257006" y="5011547"/>
                <a:ext cx="501675" cy="789871"/>
              </a:xfrm>
              <a:custGeom>
                <a:avLst/>
                <a:gdLst>
                  <a:gd name="connsiteX0" fmla="*/ 0 w 501675"/>
                  <a:gd name="connsiteY0" fmla="*/ 0 h 789871"/>
                  <a:gd name="connsiteX1" fmla="*/ 501675 w 501675"/>
                  <a:gd name="connsiteY1" fmla="*/ 789871 h 78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1675" h="789871">
                    <a:moveTo>
                      <a:pt x="0" y="0"/>
                    </a:moveTo>
                    <a:lnTo>
                      <a:pt x="501675" y="78987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8" name="任意多边形: 形状 417">
                <a:extLst>
                  <a:ext uri="{FF2B5EF4-FFF2-40B4-BE49-F238E27FC236}">
                    <a16:creationId xmlns:a16="http://schemas.microsoft.com/office/drawing/2014/main" id="{5BC636B3-F63D-47A0-87B4-E6AE41DD80C1}"/>
                  </a:ext>
                </a:extLst>
              </p:cNvPr>
              <p:cNvSpPr/>
              <p:nvPr/>
            </p:nvSpPr>
            <p:spPr>
              <a:xfrm>
                <a:off x="6922557" y="4435155"/>
                <a:ext cx="2497699" cy="2149018"/>
              </a:xfrm>
              <a:custGeom>
                <a:avLst/>
                <a:gdLst>
                  <a:gd name="connsiteX0" fmla="*/ 2348264 w 2497699"/>
                  <a:gd name="connsiteY0" fmla="*/ 0 h 2149018"/>
                  <a:gd name="connsiteX1" fmla="*/ 2497699 w 2497699"/>
                  <a:gd name="connsiteY1" fmla="*/ 241942 h 2149018"/>
                  <a:gd name="connsiteX2" fmla="*/ 857472 w 2497699"/>
                  <a:gd name="connsiteY2" fmla="*/ 2149018 h 2149018"/>
                  <a:gd name="connsiteX3" fmla="*/ 160108 w 2497699"/>
                  <a:gd name="connsiteY3" fmla="*/ 2042279 h 2149018"/>
                  <a:gd name="connsiteX4" fmla="*/ 0 w 2497699"/>
                  <a:gd name="connsiteY4" fmla="*/ 1739850 h 2149018"/>
                  <a:gd name="connsiteX5" fmla="*/ 348681 w 2497699"/>
                  <a:gd name="connsiteY5" fmla="*/ 1284429 h 2149018"/>
                  <a:gd name="connsiteX6" fmla="*/ 846798 w 2497699"/>
                  <a:gd name="connsiteY6" fmla="*/ 1366263 h 2149018"/>
                  <a:gd name="connsiteX7" fmla="*/ 2348264 w 2497699"/>
                  <a:gd name="connsiteY7" fmla="*/ 0 h 214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7699" h="2149018">
                    <a:moveTo>
                      <a:pt x="2348264" y="0"/>
                    </a:moveTo>
                    <a:lnTo>
                      <a:pt x="2497699" y="241942"/>
                    </a:lnTo>
                    <a:lnTo>
                      <a:pt x="857472" y="2149018"/>
                    </a:lnTo>
                    <a:lnTo>
                      <a:pt x="160108" y="2042279"/>
                    </a:lnTo>
                    <a:lnTo>
                      <a:pt x="0" y="1739850"/>
                    </a:lnTo>
                    <a:lnTo>
                      <a:pt x="348681" y="1284429"/>
                    </a:lnTo>
                    <a:lnTo>
                      <a:pt x="846798" y="1366263"/>
                    </a:lnTo>
                    <a:lnTo>
                      <a:pt x="2348264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9" name="任意多边形: 形状 418">
                <a:extLst>
                  <a:ext uri="{FF2B5EF4-FFF2-40B4-BE49-F238E27FC236}">
                    <a16:creationId xmlns:a16="http://schemas.microsoft.com/office/drawing/2014/main" id="{0E379D22-3F23-4D80-86C0-C3C113198FC1}"/>
                  </a:ext>
                </a:extLst>
              </p:cNvPr>
              <p:cNvSpPr/>
              <p:nvPr/>
            </p:nvSpPr>
            <p:spPr>
              <a:xfrm>
                <a:off x="6926114" y="5239258"/>
                <a:ext cx="1455213" cy="1049603"/>
              </a:xfrm>
              <a:custGeom>
                <a:avLst/>
                <a:gdLst>
                  <a:gd name="connsiteX0" fmla="*/ 1455213 w 1455213"/>
                  <a:gd name="connsiteY0" fmla="*/ 0 h 1049603"/>
                  <a:gd name="connsiteX1" fmla="*/ 658226 w 1455213"/>
                  <a:gd name="connsiteY1" fmla="*/ 1049603 h 1049603"/>
                  <a:gd name="connsiteX2" fmla="*/ 0 w 1455213"/>
                  <a:gd name="connsiteY2" fmla="*/ 928632 h 1049603"/>
                  <a:gd name="connsiteX3" fmla="*/ 0 w 1455213"/>
                  <a:gd name="connsiteY3" fmla="*/ 928632 h 1049603"/>
                  <a:gd name="connsiteX4" fmla="*/ 0 w 1455213"/>
                  <a:gd name="connsiteY4" fmla="*/ 928632 h 104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5213" h="1049603">
                    <a:moveTo>
                      <a:pt x="1455213" y="0"/>
                    </a:moveTo>
                    <a:lnTo>
                      <a:pt x="658226" y="1049603"/>
                    </a:lnTo>
                    <a:lnTo>
                      <a:pt x="0" y="928632"/>
                    </a:lnTo>
                    <a:lnTo>
                      <a:pt x="0" y="928632"/>
                    </a:lnTo>
                    <a:lnTo>
                      <a:pt x="0" y="928632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0" name="任意多边形: 形状 419">
                <a:extLst>
                  <a:ext uri="{FF2B5EF4-FFF2-40B4-BE49-F238E27FC236}">
                    <a16:creationId xmlns:a16="http://schemas.microsoft.com/office/drawing/2014/main" id="{AD22BED5-2130-48A8-AC3E-87D43FEBC88A}"/>
                  </a:ext>
                </a:extLst>
              </p:cNvPr>
              <p:cNvSpPr/>
              <p:nvPr/>
            </p:nvSpPr>
            <p:spPr>
              <a:xfrm>
                <a:off x="7580782" y="6285303"/>
                <a:ext cx="195689" cy="291754"/>
              </a:xfrm>
              <a:custGeom>
                <a:avLst/>
                <a:gdLst>
                  <a:gd name="connsiteX0" fmla="*/ 195689 w 195689"/>
                  <a:gd name="connsiteY0" fmla="*/ 291754 h 291754"/>
                  <a:gd name="connsiteX1" fmla="*/ 0 w 195689"/>
                  <a:gd name="connsiteY1" fmla="*/ 0 h 29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689" h="291754">
                    <a:moveTo>
                      <a:pt x="195689" y="291754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0" name="任意多边形: 形状 399">
              <a:extLst>
                <a:ext uri="{FF2B5EF4-FFF2-40B4-BE49-F238E27FC236}">
                  <a16:creationId xmlns:a16="http://schemas.microsoft.com/office/drawing/2014/main" id="{EE6932BF-0507-40B0-9D49-CF86E97E23A1}"/>
                </a:ext>
              </a:extLst>
            </p:cNvPr>
            <p:cNvSpPr/>
            <p:nvPr/>
          </p:nvSpPr>
          <p:spPr>
            <a:xfrm rot="5400000">
              <a:off x="97695" y="2732754"/>
              <a:ext cx="4920119" cy="1375718"/>
            </a:xfrm>
            <a:custGeom>
              <a:avLst/>
              <a:gdLst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2764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62496 w 2939781"/>
                <a:gd name="connsiteY9" fmla="*/ 506346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62496 w 2939781"/>
                <a:gd name="connsiteY9" fmla="*/ 506346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62496 w 2939781"/>
                <a:gd name="connsiteY9" fmla="*/ 506346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62496 w 2939781"/>
                <a:gd name="connsiteY9" fmla="*/ 506346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673141 w 2939781"/>
                <a:gd name="connsiteY3" fmla="*/ 62250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734101 w 2939781"/>
                <a:gd name="connsiteY3" fmla="*/ 62515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31054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734101 w 2939781"/>
                <a:gd name="connsiteY3" fmla="*/ 62515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31054 w 2939781"/>
                <a:gd name="connsiteY10" fmla="*/ 0 h 643357"/>
                <a:gd name="connsiteX0" fmla="*/ 128403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734101 w 2939781"/>
                <a:gd name="connsiteY3" fmla="*/ 62515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28403 w 2939781"/>
                <a:gd name="connsiteY10" fmla="*/ 0 h 643357"/>
                <a:gd name="connsiteX0" fmla="*/ 128403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734101 w 2939781"/>
                <a:gd name="connsiteY3" fmla="*/ 625157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28403 w 2939781"/>
                <a:gd name="connsiteY10" fmla="*/ 0 h 643357"/>
                <a:gd name="connsiteX0" fmla="*/ 128403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734101 w 2939781"/>
                <a:gd name="connsiteY3" fmla="*/ 641059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08997 h 643357"/>
                <a:gd name="connsiteX10" fmla="*/ 128403 w 2939781"/>
                <a:gd name="connsiteY10" fmla="*/ 0 h 643357"/>
                <a:gd name="connsiteX0" fmla="*/ 128403 w 2939781"/>
                <a:gd name="connsiteY0" fmla="*/ 0 h 643357"/>
                <a:gd name="connsiteX1" fmla="*/ 11914 w 2939781"/>
                <a:gd name="connsiteY1" fmla="*/ 17871 h 643357"/>
                <a:gd name="connsiteX2" fmla="*/ 0 w 2939781"/>
                <a:gd name="connsiteY2" fmla="*/ 44678 h 643357"/>
                <a:gd name="connsiteX3" fmla="*/ 734101 w 2939781"/>
                <a:gd name="connsiteY3" fmla="*/ 641059 h 643357"/>
                <a:gd name="connsiteX4" fmla="*/ 2213027 w 2939781"/>
                <a:gd name="connsiteY4" fmla="*/ 643357 h 643357"/>
                <a:gd name="connsiteX5" fmla="*/ 2939781 w 2939781"/>
                <a:gd name="connsiteY5" fmla="*/ 62549 h 643357"/>
                <a:gd name="connsiteX6" fmla="*/ 2921910 w 2939781"/>
                <a:gd name="connsiteY6" fmla="*/ 30113 h 643357"/>
                <a:gd name="connsiteX7" fmla="*/ 2811706 w 2939781"/>
                <a:gd name="connsiteY7" fmla="*/ 11914 h 643357"/>
                <a:gd name="connsiteX8" fmla="*/ 2195156 w 2939781"/>
                <a:gd name="connsiteY8" fmla="*/ 527195 h 643357"/>
                <a:gd name="connsiteX9" fmla="*/ 738642 w 2939781"/>
                <a:gd name="connsiteY9" fmla="*/ 527550 h 643357"/>
                <a:gd name="connsiteX10" fmla="*/ 128403 w 2939781"/>
                <a:gd name="connsiteY10" fmla="*/ 0 h 643357"/>
                <a:gd name="connsiteX0" fmla="*/ 128403 w 2939781"/>
                <a:gd name="connsiteY0" fmla="*/ 0 h 649011"/>
                <a:gd name="connsiteX1" fmla="*/ 11914 w 2939781"/>
                <a:gd name="connsiteY1" fmla="*/ 17871 h 649011"/>
                <a:gd name="connsiteX2" fmla="*/ 0 w 2939781"/>
                <a:gd name="connsiteY2" fmla="*/ 44678 h 649011"/>
                <a:gd name="connsiteX3" fmla="*/ 731450 w 2939781"/>
                <a:gd name="connsiteY3" fmla="*/ 649011 h 649011"/>
                <a:gd name="connsiteX4" fmla="*/ 2213027 w 2939781"/>
                <a:gd name="connsiteY4" fmla="*/ 643357 h 649011"/>
                <a:gd name="connsiteX5" fmla="*/ 2939781 w 2939781"/>
                <a:gd name="connsiteY5" fmla="*/ 62549 h 649011"/>
                <a:gd name="connsiteX6" fmla="*/ 2921910 w 2939781"/>
                <a:gd name="connsiteY6" fmla="*/ 30113 h 649011"/>
                <a:gd name="connsiteX7" fmla="*/ 2811706 w 2939781"/>
                <a:gd name="connsiteY7" fmla="*/ 11914 h 649011"/>
                <a:gd name="connsiteX8" fmla="*/ 2195156 w 2939781"/>
                <a:gd name="connsiteY8" fmla="*/ 527195 h 649011"/>
                <a:gd name="connsiteX9" fmla="*/ 738642 w 2939781"/>
                <a:gd name="connsiteY9" fmla="*/ 527550 h 649011"/>
                <a:gd name="connsiteX10" fmla="*/ 128403 w 2939781"/>
                <a:gd name="connsiteY10" fmla="*/ 0 h 649011"/>
                <a:gd name="connsiteX0" fmla="*/ 128403 w 2939781"/>
                <a:gd name="connsiteY0" fmla="*/ 0 h 646361"/>
                <a:gd name="connsiteX1" fmla="*/ 11914 w 2939781"/>
                <a:gd name="connsiteY1" fmla="*/ 17871 h 646361"/>
                <a:gd name="connsiteX2" fmla="*/ 0 w 2939781"/>
                <a:gd name="connsiteY2" fmla="*/ 44678 h 646361"/>
                <a:gd name="connsiteX3" fmla="*/ 731450 w 2939781"/>
                <a:gd name="connsiteY3" fmla="*/ 646361 h 646361"/>
                <a:gd name="connsiteX4" fmla="*/ 2213027 w 2939781"/>
                <a:gd name="connsiteY4" fmla="*/ 643357 h 646361"/>
                <a:gd name="connsiteX5" fmla="*/ 2939781 w 2939781"/>
                <a:gd name="connsiteY5" fmla="*/ 62549 h 646361"/>
                <a:gd name="connsiteX6" fmla="*/ 2921910 w 2939781"/>
                <a:gd name="connsiteY6" fmla="*/ 30113 h 646361"/>
                <a:gd name="connsiteX7" fmla="*/ 2811706 w 2939781"/>
                <a:gd name="connsiteY7" fmla="*/ 11914 h 646361"/>
                <a:gd name="connsiteX8" fmla="*/ 2195156 w 2939781"/>
                <a:gd name="connsiteY8" fmla="*/ 527195 h 646361"/>
                <a:gd name="connsiteX9" fmla="*/ 738642 w 2939781"/>
                <a:gd name="connsiteY9" fmla="*/ 527550 h 646361"/>
                <a:gd name="connsiteX10" fmla="*/ 128403 w 2939781"/>
                <a:gd name="connsiteY10" fmla="*/ 0 h 646361"/>
                <a:gd name="connsiteX0" fmla="*/ 128403 w 2939781"/>
                <a:gd name="connsiteY0" fmla="*/ 0 h 643710"/>
                <a:gd name="connsiteX1" fmla="*/ 11914 w 2939781"/>
                <a:gd name="connsiteY1" fmla="*/ 17871 h 643710"/>
                <a:gd name="connsiteX2" fmla="*/ 0 w 2939781"/>
                <a:gd name="connsiteY2" fmla="*/ 44678 h 643710"/>
                <a:gd name="connsiteX3" fmla="*/ 728800 w 2939781"/>
                <a:gd name="connsiteY3" fmla="*/ 643710 h 643710"/>
                <a:gd name="connsiteX4" fmla="*/ 2213027 w 2939781"/>
                <a:gd name="connsiteY4" fmla="*/ 643357 h 643710"/>
                <a:gd name="connsiteX5" fmla="*/ 2939781 w 2939781"/>
                <a:gd name="connsiteY5" fmla="*/ 62549 h 643710"/>
                <a:gd name="connsiteX6" fmla="*/ 2921910 w 2939781"/>
                <a:gd name="connsiteY6" fmla="*/ 30113 h 643710"/>
                <a:gd name="connsiteX7" fmla="*/ 2811706 w 2939781"/>
                <a:gd name="connsiteY7" fmla="*/ 11914 h 643710"/>
                <a:gd name="connsiteX8" fmla="*/ 2195156 w 2939781"/>
                <a:gd name="connsiteY8" fmla="*/ 527195 h 643710"/>
                <a:gd name="connsiteX9" fmla="*/ 738642 w 2939781"/>
                <a:gd name="connsiteY9" fmla="*/ 527550 h 643710"/>
                <a:gd name="connsiteX10" fmla="*/ 128403 w 2939781"/>
                <a:gd name="connsiteY10" fmla="*/ 0 h 643710"/>
                <a:gd name="connsiteX0" fmla="*/ 128403 w 4921557"/>
                <a:gd name="connsiteY0" fmla="*/ 845382 h 1489092"/>
                <a:gd name="connsiteX1" fmla="*/ 11914 w 4921557"/>
                <a:gd name="connsiteY1" fmla="*/ 863253 h 1489092"/>
                <a:gd name="connsiteX2" fmla="*/ 0 w 4921557"/>
                <a:gd name="connsiteY2" fmla="*/ 890060 h 1489092"/>
                <a:gd name="connsiteX3" fmla="*/ 728800 w 4921557"/>
                <a:gd name="connsiteY3" fmla="*/ 1489092 h 1489092"/>
                <a:gd name="connsiteX4" fmla="*/ 2213027 w 4921557"/>
                <a:gd name="connsiteY4" fmla="*/ 1488739 h 1489092"/>
                <a:gd name="connsiteX5" fmla="*/ 2939781 w 4921557"/>
                <a:gd name="connsiteY5" fmla="*/ 907931 h 1489092"/>
                <a:gd name="connsiteX6" fmla="*/ 4921557 w 4921557"/>
                <a:gd name="connsiteY6" fmla="*/ 31 h 1489092"/>
                <a:gd name="connsiteX7" fmla="*/ 2811706 w 4921557"/>
                <a:gd name="connsiteY7" fmla="*/ 857296 h 1489092"/>
                <a:gd name="connsiteX8" fmla="*/ 2195156 w 4921557"/>
                <a:gd name="connsiteY8" fmla="*/ 1372577 h 1489092"/>
                <a:gd name="connsiteX9" fmla="*/ 738642 w 4921557"/>
                <a:gd name="connsiteY9" fmla="*/ 1372932 h 1489092"/>
                <a:gd name="connsiteX10" fmla="*/ 128403 w 4921557"/>
                <a:gd name="connsiteY10" fmla="*/ 845382 h 1489092"/>
                <a:gd name="connsiteX0" fmla="*/ 128403 w 4931539"/>
                <a:gd name="connsiteY0" fmla="*/ 845382 h 1489092"/>
                <a:gd name="connsiteX1" fmla="*/ 11914 w 4931539"/>
                <a:gd name="connsiteY1" fmla="*/ 863253 h 1489092"/>
                <a:gd name="connsiteX2" fmla="*/ 0 w 4931539"/>
                <a:gd name="connsiteY2" fmla="*/ 890060 h 1489092"/>
                <a:gd name="connsiteX3" fmla="*/ 728800 w 4931539"/>
                <a:gd name="connsiteY3" fmla="*/ 1489092 h 1489092"/>
                <a:gd name="connsiteX4" fmla="*/ 2213027 w 4931539"/>
                <a:gd name="connsiteY4" fmla="*/ 1488739 h 1489092"/>
                <a:gd name="connsiteX5" fmla="*/ 4931539 w 4931539"/>
                <a:gd name="connsiteY5" fmla="*/ 36141 h 1489092"/>
                <a:gd name="connsiteX6" fmla="*/ 4921557 w 4931539"/>
                <a:gd name="connsiteY6" fmla="*/ 31 h 1489092"/>
                <a:gd name="connsiteX7" fmla="*/ 2811706 w 4931539"/>
                <a:gd name="connsiteY7" fmla="*/ 857296 h 1489092"/>
                <a:gd name="connsiteX8" fmla="*/ 2195156 w 4931539"/>
                <a:gd name="connsiteY8" fmla="*/ 1372577 h 1489092"/>
                <a:gd name="connsiteX9" fmla="*/ 738642 w 4931539"/>
                <a:gd name="connsiteY9" fmla="*/ 1372932 h 1489092"/>
                <a:gd name="connsiteX10" fmla="*/ 128403 w 4931539"/>
                <a:gd name="connsiteY10" fmla="*/ 845382 h 1489092"/>
                <a:gd name="connsiteX0" fmla="*/ 128403 w 4931539"/>
                <a:gd name="connsiteY0" fmla="*/ 872604 h 1516314"/>
                <a:gd name="connsiteX1" fmla="*/ 11914 w 4931539"/>
                <a:gd name="connsiteY1" fmla="*/ 890475 h 1516314"/>
                <a:gd name="connsiteX2" fmla="*/ 0 w 4931539"/>
                <a:gd name="connsiteY2" fmla="*/ 917282 h 1516314"/>
                <a:gd name="connsiteX3" fmla="*/ 728800 w 4931539"/>
                <a:gd name="connsiteY3" fmla="*/ 1516314 h 1516314"/>
                <a:gd name="connsiteX4" fmla="*/ 2213027 w 4931539"/>
                <a:gd name="connsiteY4" fmla="*/ 1515961 h 1516314"/>
                <a:gd name="connsiteX5" fmla="*/ 4931539 w 4931539"/>
                <a:gd name="connsiteY5" fmla="*/ 63363 h 1516314"/>
                <a:gd name="connsiteX6" fmla="*/ 4921557 w 4931539"/>
                <a:gd name="connsiteY6" fmla="*/ 27253 h 1516314"/>
                <a:gd name="connsiteX7" fmla="*/ 4727107 w 4931539"/>
                <a:gd name="connsiteY7" fmla="*/ 1 h 1516314"/>
                <a:gd name="connsiteX8" fmla="*/ 2195156 w 4931539"/>
                <a:gd name="connsiteY8" fmla="*/ 1399799 h 1516314"/>
                <a:gd name="connsiteX9" fmla="*/ 738642 w 4931539"/>
                <a:gd name="connsiteY9" fmla="*/ 1400154 h 1516314"/>
                <a:gd name="connsiteX10" fmla="*/ 128403 w 4931539"/>
                <a:gd name="connsiteY10" fmla="*/ 872604 h 1516314"/>
                <a:gd name="connsiteX0" fmla="*/ 128403 w 4931539"/>
                <a:gd name="connsiteY0" fmla="*/ 872602 h 1516312"/>
                <a:gd name="connsiteX1" fmla="*/ 11914 w 4931539"/>
                <a:gd name="connsiteY1" fmla="*/ 890473 h 1516312"/>
                <a:gd name="connsiteX2" fmla="*/ 0 w 4931539"/>
                <a:gd name="connsiteY2" fmla="*/ 917280 h 1516312"/>
                <a:gd name="connsiteX3" fmla="*/ 728800 w 4931539"/>
                <a:gd name="connsiteY3" fmla="*/ 1516312 h 1516312"/>
                <a:gd name="connsiteX4" fmla="*/ 3458039 w 4931539"/>
                <a:gd name="connsiteY4" fmla="*/ 1507575 h 1516312"/>
                <a:gd name="connsiteX5" fmla="*/ 4931539 w 4931539"/>
                <a:gd name="connsiteY5" fmla="*/ 63361 h 1516312"/>
                <a:gd name="connsiteX6" fmla="*/ 4921557 w 4931539"/>
                <a:gd name="connsiteY6" fmla="*/ 27251 h 1516312"/>
                <a:gd name="connsiteX7" fmla="*/ 4727107 w 4931539"/>
                <a:gd name="connsiteY7" fmla="*/ -1 h 1516312"/>
                <a:gd name="connsiteX8" fmla="*/ 2195156 w 4931539"/>
                <a:gd name="connsiteY8" fmla="*/ 1399797 h 1516312"/>
                <a:gd name="connsiteX9" fmla="*/ 738642 w 4931539"/>
                <a:gd name="connsiteY9" fmla="*/ 1400152 h 1516312"/>
                <a:gd name="connsiteX10" fmla="*/ 128403 w 4931539"/>
                <a:gd name="connsiteY10" fmla="*/ 872602 h 1516312"/>
                <a:gd name="connsiteX0" fmla="*/ 128403 w 4931539"/>
                <a:gd name="connsiteY0" fmla="*/ 872604 h 1516314"/>
                <a:gd name="connsiteX1" fmla="*/ 11914 w 4931539"/>
                <a:gd name="connsiteY1" fmla="*/ 890475 h 1516314"/>
                <a:gd name="connsiteX2" fmla="*/ 0 w 4931539"/>
                <a:gd name="connsiteY2" fmla="*/ 917282 h 1516314"/>
                <a:gd name="connsiteX3" fmla="*/ 728800 w 4931539"/>
                <a:gd name="connsiteY3" fmla="*/ 1516314 h 1516314"/>
                <a:gd name="connsiteX4" fmla="*/ 3458039 w 4931539"/>
                <a:gd name="connsiteY4" fmla="*/ 1507577 h 1516314"/>
                <a:gd name="connsiteX5" fmla="*/ 4931539 w 4931539"/>
                <a:gd name="connsiteY5" fmla="*/ 63363 h 1516314"/>
                <a:gd name="connsiteX6" fmla="*/ 4921557 w 4931539"/>
                <a:gd name="connsiteY6" fmla="*/ 27253 h 1516314"/>
                <a:gd name="connsiteX7" fmla="*/ 4727107 w 4931539"/>
                <a:gd name="connsiteY7" fmla="*/ 1 h 1516314"/>
                <a:gd name="connsiteX8" fmla="*/ 3494659 w 4931539"/>
                <a:gd name="connsiteY8" fmla="*/ 1387223 h 1516314"/>
                <a:gd name="connsiteX9" fmla="*/ 738642 w 4931539"/>
                <a:gd name="connsiteY9" fmla="*/ 1400154 h 1516314"/>
                <a:gd name="connsiteX10" fmla="*/ 128403 w 4931539"/>
                <a:gd name="connsiteY10" fmla="*/ 872604 h 1516314"/>
                <a:gd name="connsiteX0" fmla="*/ 128403 w 4931539"/>
                <a:gd name="connsiteY0" fmla="*/ 872602 h 1516312"/>
                <a:gd name="connsiteX1" fmla="*/ 11914 w 4931539"/>
                <a:gd name="connsiteY1" fmla="*/ 890473 h 1516312"/>
                <a:gd name="connsiteX2" fmla="*/ 0 w 4931539"/>
                <a:gd name="connsiteY2" fmla="*/ 917280 h 1516312"/>
                <a:gd name="connsiteX3" fmla="*/ 728800 w 4931539"/>
                <a:gd name="connsiteY3" fmla="*/ 1516312 h 1516312"/>
                <a:gd name="connsiteX4" fmla="*/ 3458039 w 4931539"/>
                <a:gd name="connsiteY4" fmla="*/ 1507575 h 1516312"/>
                <a:gd name="connsiteX5" fmla="*/ 4931539 w 4931539"/>
                <a:gd name="connsiteY5" fmla="*/ 63361 h 1516312"/>
                <a:gd name="connsiteX6" fmla="*/ 4921557 w 4931539"/>
                <a:gd name="connsiteY6" fmla="*/ 27251 h 1516312"/>
                <a:gd name="connsiteX7" fmla="*/ 4727107 w 4931539"/>
                <a:gd name="connsiteY7" fmla="*/ -1 h 1516312"/>
                <a:gd name="connsiteX8" fmla="*/ 3494663 w 4931539"/>
                <a:gd name="connsiteY8" fmla="*/ 1362069 h 1516312"/>
                <a:gd name="connsiteX9" fmla="*/ 738642 w 4931539"/>
                <a:gd name="connsiteY9" fmla="*/ 1400152 h 1516312"/>
                <a:gd name="connsiteX10" fmla="*/ 128403 w 4931539"/>
                <a:gd name="connsiteY10" fmla="*/ 872602 h 1516312"/>
                <a:gd name="connsiteX0" fmla="*/ 128403 w 4931539"/>
                <a:gd name="connsiteY0" fmla="*/ 885179 h 1528889"/>
                <a:gd name="connsiteX1" fmla="*/ 11914 w 4931539"/>
                <a:gd name="connsiteY1" fmla="*/ 903050 h 1528889"/>
                <a:gd name="connsiteX2" fmla="*/ 0 w 4931539"/>
                <a:gd name="connsiteY2" fmla="*/ 929857 h 1528889"/>
                <a:gd name="connsiteX3" fmla="*/ 728800 w 4931539"/>
                <a:gd name="connsiteY3" fmla="*/ 1528889 h 1528889"/>
                <a:gd name="connsiteX4" fmla="*/ 3458039 w 4931539"/>
                <a:gd name="connsiteY4" fmla="*/ 1520152 h 1528889"/>
                <a:gd name="connsiteX5" fmla="*/ 4931539 w 4931539"/>
                <a:gd name="connsiteY5" fmla="*/ 75938 h 1528889"/>
                <a:gd name="connsiteX6" fmla="*/ 4921557 w 4931539"/>
                <a:gd name="connsiteY6" fmla="*/ 39828 h 1528889"/>
                <a:gd name="connsiteX7" fmla="*/ 4739683 w 4931539"/>
                <a:gd name="connsiteY7" fmla="*/ 0 h 1528889"/>
                <a:gd name="connsiteX8" fmla="*/ 3494663 w 4931539"/>
                <a:gd name="connsiteY8" fmla="*/ 1374646 h 1528889"/>
                <a:gd name="connsiteX9" fmla="*/ 738642 w 4931539"/>
                <a:gd name="connsiteY9" fmla="*/ 1412729 h 1528889"/>
                <a:gd name="connsiteX10" fmla="*/ 128403 w 4931539"/>
                <a:gd name="connsiteY10" fmla="*/ 885179 h 1528889"/>
                <a:gd name="connsiteX0" fmla="*/ 128403 w 4931539"/>
                <a:gd name="connsiteY0" fmla="*/ 885179 h 1528889"/>
                <a:gd name="connsiteX1" fmla="*/ 11914 w 4931539"/>
                <a:gd name="connsiteY1" fmla="*/ 903050 h 1528889"/>
                <a:gd name="connsiteX2" fmla="*/ 0 w 4931539"/>
                <a:gd name="connsiteY2" fmla="*/ 929857 h 1528889"/>
                <a:gd name="connsiteX3" fmla="*/ 728800 w 4931539"/>
                <a:gd name="connsiteY3" fmla="*/ 1528889 h 1528889"/>
                <a:gd name="connsiteX4" fmla="*/ 3458039 w 4931539"/>
                <a:gd name="connsiteY4" fmla="*/ 1520152 h 1528889"/>
                <a:gd name="connsiteX5" fmla="*/ 4931539 w 4931539"/>
                <a:gd name="connsiteY5" fmla="*/ 75938 h 1528889"/>
                <a:gd name="connsiteX6" fmla="*/ 4908985 w 4931539"/>
                <a:gd name="connsiteY6" fmla="*/ 14675 h 1528889"/>
                <a:gd name="connsiteX7" fmla="*/ 4739683 w 4931539"/>
                <a:gd name="connsiteY7" fmla="*/ 0 h 1528889"/>
                <a:gd name="connsiteX8" fmla="*/ 3494663 w 4931539"/>
                <a:gd name="connsiteY8" fmla="*/ 1374646 h 1528889"/>
                <a:gd name="connsiteX9" fmla="*/ 738642 w 4931539"/>
                <a:gd name="connsiteY9" fmla="*/ 1412729 h 1528889"/>
                <a:gd name="connsiteX10" fmla="*/ 128403 w 4931539"/>
                <a:gd name="connsiteY10" fmla="*/ 885179 h 1528889"/>
                <a:gd name="connsiteX0" fmla="*/ 128403 w 4931539"/>
                <a:gd name="connsiteY0" fmla="*/ 897755 h 1541465"/>
                <a:gd name="connsiteX1" fmla="*/ 11914 w 4931539"/>
                <a:gd name="connsiteY1" fmla="*/ 915626 h 1541465"/>
                <a:gd name="connsiteX2" fmla="*/ 0 w 4931539"/>
                <a:gd name="connsiteY2" fmla="*/ 942433 h 1541465"/>
                <a:gd name="connsiteX3" fmla="*/ 728800 w 4931539"/>
                <a:gd name="connsiteY3" fmla="*/ 1541465 h 1541465"/>
                <a:gd name="connsiteX4" fmla="*/ 3458039 w 4931539"/>
                <a:gd name="connsiteY4" fmla="*/ 1532728 h 1541465"/>
                <a:gd name="connsiteX5" fmla="*/ 4931539 w 4931539"/>
                <a:gd name="connsiteY5" fmla="*/ 88514 h 1541465"/>
                <a:gd name="connsiteX6" fmla="*/ 4908985 w 4931539"/>
                <a:gd name="connsiteY6" fmla="*/ 27251 h 1541465"/>
                <a:gd name="connsiteX7" fmla="*/ 4739687 w 4931539"/>
                <a:gd name="connsiteY7" fmla="*/ 0 h 1541465"/>
                <a:gd name="connsiteX8" fmla="*/ 3494663 w 4931539"/>
                <a:gd name="connsiteY8" fmla="*/ 1387222 h 1541465"/>
                <a:gd name="connsiteX9" fmla="*/ 738642 w 4931539"/>
                <a:gd name="connsiteY9" fmla="*/ 1425305 h 1541465"/>
                <a:gd name="connsiteX10" fmla="*/ 128403 w 4931539"/>
                <a:gd name="connsiteY10" fmla="*/ 897755 h 1541465"/>
                <a:gd name="connsiteX0" fmla="*/ 128403 w 4931539"/>
                <a:gd name="connsiteY0" fmla="*/ 897755 h 1541465"/>
                <a:gd name="connsiteX1" fmla="*/ 11914 w 4931539"/>
                <a:gd name="connsiteY1" fmla="*/ 915626 h 1541465"/>
                <a:gd name="connsiteX2" fmla="*/ 0 w 4931539"/>
                <a:gd name="connsiteY2" fmla="*/ 942433 h 1541465"/>
                <a:gd name="connsiteX3" fmla="*/ 728800 w 4931539"/>
                <a:gd name="connsiteY3" fmla="*/ 1541465 h 1541465"/>
                <a:gd name="connsiteX4" fmla="*/ 3458039 w 4931539"/>
                <a:gd name="connsiteY4" fmla="*/ 1532728 h 1541465"/>
                <a:gd name="connsiteX5" fmla="*/ 4931539 w 4931539"/>
                <a:gd name="connsiteY5" fmla="*/ 88514 h 1541465"/>
                <a:gd name="connsiteX6" fmla="*/ 4908985 w 4931539"/>
                <a:gd name="connsiteY6" fmla="*/ 27251 h 1541465"/>
                <a:gd name="connsiteX7" fmla="*/ 4739687 w 4931539"/>
                <a:gd name="connsiteY7" fmla="*/ 0 h 1541465"/>
                <a:gd name="connsiteX8" fmla="*/ 3419658 w 4931539"/>
                <a:gd name="connsiteY8" fmla="*/ 1374720 h 1541465"/>
                <a:gd name="connsiteX9" fmla="*/ 738642 w 4931539"/>
                <a:gd name="connsiteY9" fmla="*/ 1425305 h 1541465"/>
                <a:gd name="connsiteX10" fmla="*/ 128403 w 4931539"/>
                <a:gd name="connsiteY10" fmla="*/ 897755 h 1541465"/>
                <a:gd name="connsiteX0" fmla="*/ 128403 w 4931539"/>
                <a:gd name="connsiteY0" fmla="*/ 897755 h 1541465"/>
                <a:gd name="connsiteX1" fmla="*/ 11914 w 4931539"/>
                <a:gd name="connsiteY1" fmla="*/ 915626 h 1541465"/>
                <a:gd name="connsiteX2" fmla="*/ 0 w 4931539"/>
                <a:gd name="connsiteY2" fmla="*/ 942433 h 1541465"/>
                <a:gd name="connsiteX3" fmla="*/ 728800 w 4931539"/>
                <a:gd name="connsiteY3" fmla="*/ 1541465 h 1541465"/>
                <a:gd name="connsiteX4" fmla="*/ 3458039 w 4931539"/>
                <a:gd name="connsiteY4" fmla="*/ 1532728 h 1541465"/>
                <a:gd name="connsiteX5" fmla="*/ 4931539 w 4931539"/>
                <a:gd name="connsiteY5" fmla="*/ 88514 h 1541465"/>
                <a:gd name="connsiteX6" fmla="*/ 4908985 w 4931539"/>
                <a:gd name="connsiteY6" fmla="*/ 27251 h 1541465"/>
                <a:gd name="connsiteX7" fmla="*/ 4739687 w 4931539"/>
                <a:gd name="connsiteY7" fmla="*/ 0 h 1541465"/>
                <a:gd name="connsiteX8" fmla="*/ 3419658 w 4931539"/>
                <a:gd name="connsiteY8" fmla="*/ 1374720 h 1541465"/>
                <a:gd name="connsiteX9" fmla="*/ 738642 w 4931539"/>
                <a:gd name="connsiteY9" fmla="*/ 1425305 h 1541465"/>
                <a:gd name="connsiteX10" fmla="*/ 128403 w 4931539"/>
                <a:gd name="connsiteY10" fmla="*/ 897755 h 1541465"/>
                <a:gd name="connsiteX0" fmla="*/ 128403 w 4931539"/>
                <a:gd name="connsiteY0" fmla="*/ 897755 h 1541465"/>
                <a:gd name="connsiteX1" fmla="*/ 11914 w 4931539"/>
                <a:gd name="connsiteY1" fmla="*/ 915626 h 1541465"/>
                <a:gd name="connsiteX2" fmla="*/ 0 w 4931539"/>
                <a:gd name="connsiteY2" fmla="*/ 942433 h 1541465"/>
                <a:gd name="connsiteX3" fmla="*/ 728800 w 4931539"/>
                <a:gd name="connsiteY3" fmla="*/ 1541465 h 1541465"/>
                <a:gd name="connsiteX4" fmla="*/ 3633065 w 4931539"/>
                <a:gd name="connsiteY4" fmla="*/ 1520226 h 1541465"/>
                <a:gd name="connsiteX5" fmla="*/ 4931539 w 4931539"/>
                <a:gd name="connsiteY5" fmla="*/ 88514 h 1541465"/>
                <a:gd name="connsiteX6" fmla="*/ 4908985 w 4931539"/>
                <a:gd name="connsiteY6" fmla="*/ 27251 h 1541465"/>
                <a:gd name="connsiteX7" fmla="*/ 4739687 w 4931539"/>
                <a:gd name="connsiteY7" fmla="*/ 0 h 1541465"/>
                <a:gd name="connsiteX8" fmla="*/ 3419658 w 4931539"/>
                <a:gd name="connsiteY8" fmla="*/ 1374720 h 1541465"/>
                <a:gd name="connsiteX9" fmla="*/ 738642 w 4931539"/>
                <a:gd name="connsiteY9" fmla="*/ 1425305 h 1541465"/>
                <a:gd name="connsiteX10" fmla="*/ 128403 w 4931539"/>
                <a:gd name="connsiteY10" fmla="*/ 897755 h 1541465"/>
                <a:gd name="connsiteX0" fmla="*/ 128403 w 4931539"/>
                <a:gd name="connsiteY0" fmla="*/ 897755 h 1541465"/>
                <a:gd name="connsiteX1" fmla="*/ 11914 w 4931539"/>
                <a:gd name="connsiteY1" fmla="*/ 915626 h 1541465"/>
                <a:gd name="connsiteX2" fmla="*/ 0 w 4931539"/>
                <a:gd name="connsiteY2" fmla="*/ 942433 h 1541465"/>
                <a:gd name="connsiteX3" fmla="*/ 728800 w 4931539"/>
                <a:gd name="connsiteY3" fmla="*/ 1541465 h 1541465"/>
                <a:gd name="connsiteX4" fmla="*/ 3633065 w 4931539"/>
                <a:gd name="connsiteY4" fmla="*/ 1520226 h 1541465"/>
                <a:gd name="connsiteX5" fmla="*/ 4931539 w 4931539"/>
                <a:gd name="connsiteY5" fmla="*/ 88514 h 1541465"/>
                <a:gd name="connsiteX6" fmla="*/ 4908985 w 4931539"/>
                <a:gd name="connsiteY6" fmla="*/ 27251 h 1541465"/>
                <a:gd name="connsiteX7" fmla="*/ 4739687 w 4931539"/>
                <a:gd name="connsiteY7" fmla="*/ 0 h 1541465"/>
                <a:gd name="connsiteX8" fmla="*/ 3419658 w 4931539"/>
                <a:gd name="connsiteY8" fmla="*/ 1374720 h 1541465"/>
                <a:gd name="connsiteX9" fmla="*/ 738642 w 4931539"/>
                <a:gd name="connsiteY9" fmla="*/ 1425305 h 1541465"/>
                <a:gd name="connsiteX10" fmla="*/ 128403 w 4931539"/>
                <a:gd name="connsiteY10" fmla="*/ 897755 h 1541465"/>
                <a:gd name="connsiteX0" fmla="*/ 128403 w 4931539"/>
                <a:gd name="connsiteY0" fmla="*/ 897755 h 1541465"/>
                <a:gd name="connsiteX1" fmla="*/ 11914 w 4931539"/>
                <a:gd name="connsiteY1" fmla="*/ 915626 h 1541465"/>
                <a:gd name="connsiteX2" fmla="*/ 0 w 4931539"/>
                <a:gd name="connsiteY2" fmla="*/ 942433 h 1541465"/>
                <a:gd name="connsiteX3" fmla="*/ 728800 w 4931539"/>
                <a:gd name="connsiteY3" fmla="*/ 1541465 h 1541465"/>
                <a:gd name="connsiteX4" fmla="*/ 3633065 w 4931539"/>
                <a:gd name="connsiteY4" fmla="*/ 1520226 h 1541465"/>
                <a:gd name="connsiteX5" fmla="*/ 4931539 w 4931539"/>
                <a:gd name="connsiteY5" fmla="*/ 88514 h 1541465"/>
                <a:gd name="connsiteX6" fmla="*/ 4908985 w 4931539"/>
                <a:gd name="connsiteY6" fmla="*/ 27251 h 1541465"/>
                <a:gd name="connsiteX7" fmla="*/ 4739687 w 4931539"/>
                <a:gd name="connsiteY7" fmla="*/ 0 h 1541465"/>
                <a:gd name="connsiteX8" fmla="*/ 3419658 w 4931539"/>
                <a:gd name="connsiteY8" fmla="*/ 1374720 h 1541465"/>
                <a:gd name="connsiteX9" fmla="*/ 738642 w 4931539"/>
                <a:gd name="connsiteY9" fmla="*/ 1425305 h 1541465"/>
                <a:gd name="connsiteX10" fmla="*/ 128403 w 4931539"/>
                <a:gd name="connsiteY10" fmla="*/ 897755 h 1541465"/>
                <a:gd name="connsiteX0" fmla="*/ 128403 w 4931539"/>
                <a:gd name="connsiteY0" fmla="*/ 897755 h 1545228"/>
                <a:gd name="connsiteX1" fmla="*/ 11914 w 4931539"/>
                <a:gd name="connsiteY1" fmla="*/ 915626 h 1545228"/>
                <a:gd name="connsiteX2" fmla="*/ 0 w 4931539"/>
                <a:gd name="connsiteY2" fmla="*/ 942433 h 1545228"/>
                <a:gd name="connsiteX3" fmla="*/ 728800 w 4931539"/>
                <a:gd name="connsiteY3" fmla="*/ 1541465 h 1545228"/>
                <a:gd name="connsiteX4" fmla="*/ 3633068 w 4931539"/>
                <a:gd name="connsiteY4" fmla="*/ 1545228 h 1545228"/>
                <a:gd name="connsiteX5" fmla="*/ 4931539 w 4931539"/>
                <a:gd name="connsiteY5" fmla="*/ 88514 h 1545228"/>
                <a:gd name="connsiteX6" fmla="*/ 4908985 w 4931539"/>
                <a:gd name="connsiteY6" fmla="*/ 27251 h 1545228"/>
                <a:gd name="connsiteX7" fmla="*/ 4739687 w 4931539"/>
                <a:gd name="connsiteY7" fmla="*/ 0 h 1545228"/>
                <a:gd name="connsiteX8" fmla="*/ 3419658 w 4931539"/>
                <a:gd name="connsiteY8" fmla="*/ 1374720 h 1545228"/>
                <a:gd name="connsiteX9" fmla="*/ 738642 w 4931539"/>
                <a:gd name="connsiteY9" fmla="*/ 1425305 h 1545228"/>
                <a:gd name="connsiteX10" fmla="*/ 128403 w 4931539"/>
                <a:gd name="connsiteY10" fmla="*/ 897755 h 1545228"/>
                <a:gd name="connsiteX0" fmla="*/ 128403 w 4931539"/>
                <a:gd name="connsiteY0" fmla="*/ 897755 h 1545228"/>
                <a:gd name="connsiteX1" fmla="*/ 11914 w 4931539"/>
                <a:gd name="connsiteY1" fmla="*/ 915626 h 1545228"/>
                <a:gd name="connsiteX2" fmla="*/ 0 w 4931539"/>
                <a:gd name="connsiteY2" fmla="*/ 942433 h 1545228"/>
                <a:gd name="connsiteX3" fmla="*/ 728800 w 4931539"/>
                <a:gd name="connsiteY3" fmla="*/ 1541465 h 1545228"/>
                <a:gd name="connsiteX4" fmla="*/ 3633068 w 4931539"/>
                <a:gd name="connsiteY4" fmla="*/ 1545228 h 1545228"/>
                <a:gd name="connsiteX5" fmla="*/ 4931539 w 4931539"/>
                <a:gd name="connsiteY5" fmla="*/ 88514 h 1545228"/>
                <a:gd name="connsiteX6" fmla="*/ 4908985 w 4931539"/>
                <a:gd name="connsiteY6" fmla="*/ 27251 h 1545228"/>
                <a:gd name="connsiteX7" fmla="*/ 4739687 w 4931539"/>
                <a:gd name="connsiteY7" fmla="*/ 0 h 1545228"/>
                <a:gd name="connsiteX8" fmla="*/ 3419658 w 4931539"/>
                <a:gd name="connsiteY8" fmla="*/ 1374720 h 1545228"/>
                <a:gd name="connsiteX9" fmla="*/ 738642 w 4931539"/>
                <a:gd name="connsiteY9" fmla="*/ 1425305 h 1545228"/>
                <a:gd name="connsiteX10" fmla="*/ 128403 w 4931539"/>
                <a:gd name="connsiteY10" fmla="*/ 897755 h 1545228"/>
                <a:gd name="connsiteX0" fmla="*/ 128403 w 4931539"/>
                <a:gd name="connsiteY0" fmla="*/ 897755 h 1545228"/>
                <a:gd name="connsiteX1" fmla="*/ 11914 w 4931539"/>
                <a:gd name="connsiteY1" fmla="*/ 915626 h 1545228"/>
                <a:gd name="connsiteX2" fmla="*/ 0 w 4931539"/>
                <a:gd name="connsiteY2" fmla="*/ 942433 h 1545228"/>
                <a:gd name="connsiteX3" fmla="*/ 728800 w 4931539"/>
                <a:gd name="connsiteY3" fmla="*/ 1541465 h 1545228"/>
                <a:gd name="connsiteX4" fmla="*/ 3633068 w 4931539"/>
                <a:gd name="connsiteY4" fmla="*/ 1545228 h 1545228"/>
                <a:gd name="connsiteX5" fmla="*/ 4931539 w 4931539"/>
                <a:gd name="connsiteY5" fmla="*/ 88514 h 1545228"/>
                <a:gd name="connsiteX6" fmla="*/ 4908985 w 4931539"/>
                <a:gd name="connsiteY6" fmla="*/ 27251 h 1545228"/>
                <a:gd name="connsiteX7" fmla="*/ 4739687 w 4931539"/>
                <a:gd name="connsiteY7" fmla="*/ 0 h 1545228"/>
                <a:gd name="connsiteX8" fmla="*/ 3544678 w 4931539"/>
                <a:gd name="connsiteY8" fmla="*/ 1362218 h 1545228"/>
                <a:gd name="connsiteX9" fmla="*/ 738642 w 4931539"/>
                <a:gd name="connsiteY9" fmla="*/ 1425305 h 1545228"/>
                <a:gd name="connsiteX10" fmla="*/ 128403 w 4931539"/>
                <a:gd name="connsiteY10" fmla="*/ 897755 h 1545228"/>
                <a:gd name="connsiteX0" fmla="*/ 128403 w 4931539"/>
                <a:gd name="connsiteY0" fmla="*/ 897755 h 1545228"/>
                <a:gd name="connsiteX1" fmla="*/ 11914 w 4931539"/>
                <a:gd name="connsiteY1" fmla="*/ 915626 h 1545228"/>
                <a:gd name="connsiteX2" fmla="*/ 0 w 4931539"/>
                <a:gd name="connsiteY2" fmla="*/ 942433 h 1545228"/>
                <a:gd name="connsiteX3" fmla="*/ 728800 w 4931539"/>
                <a:gd name="connsiteY3" fmla="*/ 1541465 h 1545228"/>
                <a:gd name="connsiteX4" fmla="*/ 3633068 w 4931539"/>
                <a:gd name="connsiteY4" fmla="*/ 1545228 h 1545228"/>
                <a:gd name="connsiteX5" fmla="*/ 4931539 w 4931539"/>
                <a:gd name="connsiteY5" fmla="*/ 88514 h 1545228"/>
                <a:gd name="connsiteX6" fmla="*/ 4908985 w 4931539"/>
                <a:gd name="connsiteY6" fmla="*/ 27251 h 1545228"/>
                <a:gd name="connsiteX7" fmla="*/ 4739687 w 4931539"/>
                <a:gd name="connsiteY7" fmla="*/ 0 h 1545228"/>
                <a:gd name="connsiteX8" fmla="*/ 3544678 w 4931539"/>
                <a:gd name="connsiteY8" fmla="*/ 1362218 h 1545228"/>
                <a:gd name="connsiteX9" fmla="*/ 738642 w 4931539"/>
                <a:gd name="connsiteY9" fmla="*/ 1425305 h 1545228"/>
                <a:gd name="connsiteX10" fmla="*/ 128403 w 4931539"/>
                <a:gd name="connsiteY10" fmla="*/ 897755 h 1545228"/>
                <a:gd name="connsiteX0" fmla="*/ 128403 w 5027224"/>
                <a:gd name="connsiteY0" fmla="*/ 897755 h 1545228"/>
                <a:gd name="connsiteX1" fmla="*/ 11914 w 5027224"/>
                <a:gd name="connsiteY1" fmla="*/ 915626 h 1545228"/>
                <a:gd name="connsiteX2" fmla="*/ 0 w 5027224"/>
                <a:gd name="connsiteY2" fmla="*/ 942433 h 1545228"/>
                <a:gd name="connsiteX3" fmla="*/ 728800 w 5027224"/>
                <a:gd name="connsiteY3" fmla="*/ 1541465 h 1545228"/>
                <a:gd name="connsiteX4" fmla="*/ 3633068 w 5027224"/>
                <a:gd name="connsiteY4" fmla="*/ 1545228 h 1545228"/>
                <a:gd name="connsiteX5" fmla="*/ 5027224 w 5027224"/>
                <a:gd name="connsiteY5" fmla="*/ 910232 h 1545228"/>
                <a:gd name="connsiteX6" fmla="*/ 4908985 w 5027224"/>
                <a:gd name="connsiteY6" fmla="*/ 27251 h 1545228"/>
                <a:gd name="connsiteX7" fmla="*/ 4739687 w 5027224"/>
                <a:gd name="connsiteY7" fmla="*/ 0 h 1545228"/>
                <a:gd name="connsiteX8" fmla="*/ 3544678 w 5027224"/>
                <a:gd name="connsiteY8" fmla="*/ 1362218 h 1545228"/>
                <a:gd name="connsiteX9" fmla="*/ 738642 w 5027224"/>
                <a:gd name="connsiteY9" fmla="*/ 1425305 h 1545228"/>
                <a:gd name="connsiteX10" fmla="*/ 128403 w 5027224"/>
                <a:gd name="connsiteY10" fmla="*/ 897755 h 1545228"/>
                <a:gd name="connsiteX0" fmla="*/ 128403 w 5027224"/>
                <a:gd name="connsiteY0" fmla="*/ 897755 h 1545228"/>
                <a:gd name="connsiteX1" fmla="*/ 11914 w 5027224"/>
                <a:gd name="connsiteY1" fmla="*/ 915626 h 1545228"/>
                <a:gd name="connsiteX2" fmla="*/ 0 w 5027224"/>
                <a:gd name="connsiteY2" fmla="*/ 942433 h 1545228"/>
                <a:gd name="connsiteX3" fmla="*/ 728800 w 5027224"/>
                <a:gd name="connsiteY3" fmla="*/ 1541465 h 1545228"/>
                <a:gd name="connsiteX4" fmla="*/ 3633068 w 5027224"/>
                <a:gd name="connsiteY4" fmla="*/ 1545228 h 1545228"/>
                <a:gd name="connsiteX5" fmla="*/ 5027224 w 5027224"/>
                <a:gd name="connsiteY5" fmla="*/ 910232 h 1545228"/>
                <a:gd name="connsiteX6" fmla="*/ 4999038 w 5027224"/>
                <a:gd name="connsiteY6" fmla="*/ 820830 h 1545228"/>
                <a:gd name="connsiteX7" fmla="*/ 4739687 w 5027224"/>
                <a:gd name="connsiteY7" fmla="*/ 0 h 1545228"/>
                <a:gd name="connsiteX8" fmla="*/ 3544678 w 5027224"/>
                <a:gd name="connsiteY8" fmla="*/ 1362218 h 1545228"/>
                <a:gd name="connsiteX9" fmla="*/ 738642 w 5027224"/>
                <a:gd name="connsiteY9" fmla="*/ 1425305 h 1545228"/>
                <a:gd name="connsiteX10" fmla="*/ 128403 w 5027224"/>
                <a:gd name="connsiteY10" fmla="*/ 897755 h 1545228"/>
                <a:gd name="connsiteX0" fmla="*/ 128403 w 5027224"/>
                <a:gd name="connsiteY0" fmla="*/ 87292 h 734765"/>
                <a:gd name="connsiteX1" fmla="*/ 11914 w 5027224"/>
                <a:gd name="connsiteY1" fmla="*/ 105163 h 734765"/>
                <a:gd name="connsiteX2" fmla="*/ 0 w 5027224"/>
                <a:gd name="connsiteY2" fmla="*/ 131970 h 734765"/>
                <a:gd name="connsiteX3" fmla="*/ 728800 w 5027224"/>
                <a:gd name="connsiteY3" fmla="*/ 731002 h 734765"/>
                <a:gd name="connsiteX4" fmla="*/ 3633068 w 5027224"/>
                <a:gd name="connsiteY4" fmla="*/ 734765 h 734765"/>
                <a:gd name="connsiteX5" fmla="*/ 5027224 w 5027224"/>
                <a:gd name="connsiteY5" fmla="*/ 99769 h 734765"/>
                <a:gd name="connsiteX6" fmla="*/ 4999038 w 5027224"/>
                <a:gd name="connsiteY6" fmla="*/ 10367 h 734765"/>
                <a:gd name="connsiteX7" fmla="*/ 4897278 w 5027224"/>
                <a:gd name="connsiteY7" fmla="*/ 0 h 734765"/>
                <a:gd name="connsiteX8" fmla="*/ 3544678 w 5027224"/>
                <a:gd name="connsiteY8" fmla="*/ 551755 h 734765"/>
                <a:gd name="connsiteX9" fmla="*/ 738642 w 5027224"/>
                <a:gd name="connsiteY9" fmla="*/ 614842 h 734765"/>
                <a:gd name="connsiteX10" fmla="*/ 128403 w 5027224"/>
                <a:gd name="connsiteY10" fmla="*/ 87292 h 734765"/>
                <a:gd name="connsiteX0" fmla="*/ 128403 w 5027224"/>
                <a:gd name="connsiteY0" fmla="*/ 87292 h 734765"/>
                <a:gd name="connsiteX1" fmla="*/ 11914 w 5027224"/>
                <a:gd name="connsiteY1" fmla="*/ 105163 h 734765"/>
                <a:gd name="connsiteX2" fmla="*/ 0 w 5027224"/>
                <a:gd name="connsiteY2" fmla="*/ 131970 h 734765"/>
                <a:gd name="connsiteX3" fmla="*/ 728800 w 5027224"/>
                <a:gd name="connsiteY3" fmla="*/ 731002 h 734765"/>
                <a:gd name="connsiteX4" fmla="*/ 3633068 w 5027224"/>
                <a:gd name="connsiteY4" fmla="*/ 734765 h 734765"/>
                <a:gd name="connsiteX5" fmla="*/ 5027224 w 5027224"/>
                <a:gd name="connsiteY5" fmla="*/ 99769 h 734765"/>
                <a:gd name="connsiteX6" fmla="*/ 4976524 w 5027224"/>
                <a:gd name="connsiteY6" fmla="*/ 38507 h 734765"/>
                <a:gd name="connsiteX7" fmla="*/ 4897278 w 5027224"/>
                <a:gd name="connsiteY7" fmla="*/ 0 h 734765"/>
                <a:gd name="connsiteX8" fmla="*/ 3544678 w 5027224"/>
                <a:gd name="connsiteY8" fmla="*/ 551755 h 734765"/>
                <a:gd name="connsiteX9" fmla="*/ 738642 w 5027224"/>
                <a:gd name="connsiteY9" fmla="*/ 614842 h 734765"/>
                <a:gd name="connsiteX10" fmla="*/ 128403 w 5027224"/>
                <a:gd name="connsiteY10" fmla="*/ 87292 h 734765"/>
                <a:gd name="connsiteX0" fmla="*/ 128403 w 5027224"/>
                <a:gd name="connsiteY0" fmla="*/ 48785 h 696258"/>
                <a:gd name="connsiteX1" fmla="*/ 11914 w 5027224"/>
                <a:gd name="connsiteY1" fmla="*/ 66656 h 696258"/>
                <a:gd name="connsiteX2" fmla="*/ 0 w 5027224"/>
                <a:gd name="connsiteY2" fmla="*/ 93463 h 696258"/>
                <a:gd name="connsiteX3" fmla="*/ 728800 w 5027224"/>
                <a:gd name="connsiteY3" fmla="*/ 692495 h 696258"/>
                <a:gd name="connsiteX4" fmla="*/ 3633068 w 5027224"/>
                <a:gd name="connsiteY4" fmla="*/ 696258 h 696258"/>
                <a:gd name="connsiteX5" fmla="*/ 5027224 w 5027224"/>
                <a:gd name="connsiteY5" fmla="*/ 61262 h 696258"/>
                <a:gd name="connsiteX6" fmla="*/ 4976524 w 5027224"/>
                <a:gd name="connsiteY6" fmla="*/ 0 h 696258"/>
                <a:gd name="connsiteX7" fmla="*/ 4886022 w 5027224"/>
                <a:gd name="connsiteY7" fmla="*/ 890 h 696258"/>
                <a:gd name="connsiteX8" fmla="*/ 3544678 w 5027224"/>
                <a:gd name="connsiteY8" fmla="*/ 513248 h 696258"/>
                <a:gd name="connsiteX9" fmla="*/ 738642 w 5027224"/>
                <a:gd name="connsiteY9" fmla="*/ 576335 h 696258"/>
                <a:gd name="connsiteX10" fmla="*/ 128403 w 5027224"/>
                <a:gd name="connsiteY10" fmla="*/ 48785 h 696258"/>
                <a:gd name="connsiteX0" fmla="*/ 128403 w 5027224"/>
                <a:gd name="connsiteY0" fmla="*/ 47895 h 695368"/>
                <a:gd name="connsiteX1" fmla="*/ 11914 w 5027224"/>
                <a:gd name="connsiteY1" fmla="*/ 65766 h 695368"/>
                <a:gd name="connsiteX2" fmla="*/ 0 w 5027224"/>
                <a:gd name="connsiteY2" fmla="*/ 92573 h 695368"/>
                <a:gd name="connsiteX3" fmla="*/ 728800 w 5027224"/>
                <a:gd name="connsiteY3" fmla="*/ 691605 h 695368"/>
                <a:gd name="connsiteX4" fmla="*/ 3633068 w 5027224"/>
                <a:gd name="connsiteY4" fmla="*/ 695368 h 695368"/>
                <a:gd name="connsiteX5" fmla="*/ 5027224 w 5027224"/>
                <a:gd name="connsiteY5" fmla="*/ 60372 h 695368"/>
                <a:gd name="connsiteX6" fmla="*/ 5005871 w 5027224"/>
                <a:gd name="connsiteY6" fmla="*/ 7494 h 695368"/>
                <a:gd name="connsiteX7" fmla="*/ 4886022 w 5027224"/>
                <a:gd name="connsiteY7" fmla="*/ 0 h 695368"/>
                <a:gd name="connsiteX8" fmla="*/ 3544678 w 5027224"/>
                <a:gd name="connsiteY8" fmla="*/ 512358 h 695368"/>
                <a:gd name="connsiteX9" fmla="*/ 738642 w 5027224"/>
                <a:gd name="connsiteY9" fmla="*/ 575445 h 695368"/>
                <a:gd name="connsiteX10" fmla="*/ 128403 w 5027224"/>
                <a:gd name="connsiteY10" fmla="*/ 47895 h 695368"/>
                <a:gd name="connsiteX0" fmla="*/ 128403 w 5027224"/>
                <a:gd name="connsiteY0" fmla="*/ 64664 h 712137"/>
                <a:gd name="connsiteX1" fmla="*/ 11914 w 5027224"/>
                <a:gd name="connsiteY1" fmla="*/ 82535 h 712137"/>
                <a:gd name="connsiteX2" fmla="*/ 0 w 5027224"/>
                <a:gd name="connsiteY2" fmla="*/ 109342 h 712137"/>
                <a:gd name="connsiteX3" fmla="*/ 728800 w 5027224"/>
                <a:gd name="connsiteY3" fmla="*/ 708374 h 712137"/>
                <a:gd name="connsiteX4" fmla="*/ 3633068 w 5027224"/>
                <a:gd name="connsiteY4" fmla="*/ 712137 h 712137"/>
                <a:gd name="connsiteX5" fmla="*/ 5027224 w 5027224"/>
                <a:gd name="connsiteY5" fmla="*/ 77141 h 712137"/>
                <a:gd name="connsiteX6" fmla="*/ 5005871 w 5027224"/>
                <a:gd name="connsiteY6" fmla="*/ 24263 h 712137"/>
                <a:gd name="connsiteX7" fmla="*/ 4894409 w 5027224"/>
                <a:gd name="connsiteY7" fmla="*/ 1 h 712137"/>
                <a:gd name="connsiteX8" fmla="*/ 3544678 w 5027224"/>
                <a:gd name="connsiteY8" fmla="*/ 529127 h 712137"/>
                <a:gd name="connsiteX9" fmla="*/ 738642 w 5027224"/>
                <a:gd name="connsiteY9" fmla="*/ 592214 h 712137"/>
                <a:gd name="connsiteX10" fmla="*/ 128403 w 5027224"/>
                <a:gd name="connsiteY10" fmla="*/ 64664 h 712137"/>
                <a:gd name="connsiteX0" fmla="*/ 128403 w 5027224"/>
                <a:gd name="connsiteY0" fmla="*/ 56280 h 703753"/>
                <a:gd name="connsiteX1" fmla="*/ 11914 w 5027224"/>
                <a:gd name="connsiteY1" fmla="*/ 74151 h 703753"/>
                <a:gd name="connsiteX2" fmla="*/ 0 w 5027224"/>
                <a:gd name="connsiteY2" fmla="*/ 100958 h 703753"/>
                <a:gd name="connsiteX3" fmla="*/ 728800 w 5027224"/>
                <a:gd name="connsiteY3" fmla="*/ 699990 h 703753"/>
                <a:gd name="connsiteX4" fmla="*/ 3633068 w 5027224"/>
                <a:gd name="connsiteY4" fmla="*/ 703753 h 703753"/>
                <a:gd name="connsiteX5" fmla="*/ 5027224 w 5027224"/>
                <a:gd name="connsiteY5" fmla="*/ 68757 h 703753"/>
                <a:gd name="connsiteX6" fmla="*/ 5005871 w 5027224"/>
                <a:gd name="connsiteY6" fmla="*/ 15879 h 703753"/>
                <a:gd name="connsiteX7" fmla="*/ 4894413 w 5027224"/>
                <a:gd name="connsiteY7" fmla="*/ 0 h 703753"/>
                <a:gd name="connsiteX8" fmla="*/ 3544678 w 5027224"/>
                <a:gd name="connsiteY8" fmla="*/ 520743 h 703753"/>
                <a:gd name="connsiteX9" fmla="*/ 738642 w 5027224"/>
                <a:gd name="connsiteY9" fmla="*/ 583830 h 703753"/>
                <a:gd name="connsiteX10" fmla="*/ 128403 w 5027224"/>
                <a:gd name="connsiteY10" fmla="*/ 56280 h 703753"/>
                <a:gd name="connsiteX0" fmla="*/ 128403 w 5027224"/>
                <a:gd name="connsiteY0" fmla="*/ 56280 h 703753"/>
                <a:gd name="connsiteX1" fmla="*/ 11914 w 5027224"/>
                <a:gd name="connsiteY1" fmla="*/ 74151 h 703753"/>
                <a:gd name="connsiteX2" fmla="*/ 0 w 5027224"/>
                <a:gd name="connsiteY2" fmla="*/ 100958 h 703753"/>
                <a:gd name="connsiteX3" fmla="*/ 728800 w 5027224"/>
                <a:gd name="connsiteY3" fmla="*/ 699990 h 703753"/>
                <a:gd name="connsiteX4" fmla="*/ 4081958 w 5027224"/>
                <a:gd name="connsiteY4" fmla="*/ 703753 h 703753"/>
                <a:gd name="connsiteX5" fmla="*/ 5027224 w 5027224"/>
                <a:gd name="connsiteY5" fmla="*/ 68757 h 703753"/>
                <a:gd name="connsiteX6" fmla="*/ 5005871 w 5027224"/>
                <a:gd name="connsiteY6" fmla="*/ 15879 h 703753"/>
                <a:gd name="connsiteX7" fmla="*/ 4894413 w 5027224"/>
                <a:gd name="connsiteY7" fmla="*/ 0 h 703753"/>
                <a:gd name="connsiteX8" fmla="*/ 3544678 w 5027224"/>
                <a:gd name="connsiteY8" fmla="*/ 520743 h 703753"/>
                <a:gd name="connsiteX9" fmla="*/ 738642 w 5027224"/>
                <a:gd name="connsiteY9" fmla="*/ 583830 h 703753"/>
                <a:gd name="connsiteX10" fmla="*/ 128403 w 5027224"/>
                <a:gd name="connsiteY10" fmla="*/ 56280 h 703753"/>
                <a:gd name="connsiteX0" fmla="*/ 128403 w 5027224"/>
                <a:gd name="connsiteY0" fmla="*/ 56280 h 703753"/>
                <a:gd name="connsiteX1" fmla="*/ 11914 w 5027224"/>
                <a:gd name="connsiteY1" fmla="*/ 74151 h 703753"/>
                <a:gd name="connsiteX2" fmla="*/ 0 w 5027224"/>
                <a:gd name="connsiteY2" fmla="*/ 100958 h 703753"/>
                <a:gd name="connsiteX3" fmla="*/ 728800 w 5027224"/>
                <a:gd name="connsiteY3" fmla="*/ 699990 h 703753"/>
                <a:gd name="connsiteX4" fmla="*/ 4081958 w 5027224"/>
                <a:gd name="connsiteY4" fmla="*/ 703753 h 703753"/>
                <a:gd name="connsiteX5" fmla="*/ 5027224 w 5027224"/>
                <a:gd name="connsiteY5" fmla="*/ 68757 h 703753"/>
                <a:gd name="connsiteX6" fmla="*/ 5005871 w 5027224"/>
                <a:gd name="connsiteY6" fmla="*/ 15879 h 703753"/>
                <a:gd name="connsiteX7" fmla="*/ 4894413 w 5027224"/>
                <a:gd name="connsiteY7" fmla="*/ 0 h 703753"/>
                <a:gd name="connsiteX8" fmla="*/ 4046380 w 5027224"/>
                <a:gd name="connsiteY8" fmla="*/ 586757 h 703753"/>
                <a:gd name="connsiteX9" fmla="*/ 738642 w 5027224"/>
                <a:gd name="connsiteY9" fmla="*/ 583830 h 703753"/>
                <a:gd name="connsiteX10" fmla="*/ 128403 w 5027224"/>
                <a:gd name="connsiteY10" fmla="*/ 56280 h 703753"/>
                <a:gd name="connsiteX0" fmla="*/ 128403 w 5027224"/>
                <a:gd name="connsiteY0" fmla="*/ 56280 h 703753"/>
                <a:gd name="connsiteX1" fmla="*/ 11914 w 5027224"/>
                <a:gd name="connsiteY1" fmla="*/ 74151 h 703753"/>
                <a:gd name="connsiteX2" fmla="*/ 0 w 5027224"/>
                <a:gd name="connsiteY2" fmla="*/ 100958 h 703753"/>
                <a:gd name="connsiteX3" fmla="*/ 728800 w 5027224"/>
                <a:gd name="connsiteY3" fmla="*/ 699990 h 703753"/>
                <a:gd name="connsiteX4" fmla="*/ 4081958 w 5027224"/>
                <a:gd name="connsiteY4" fmla="*/ 703753 h 703753"/>
                <a:gd name="connsiteX5" fmla="*/ 5027224 w 5027224"/>
                <a:gd name="connsiteY5" fmla="*/ 68757 h 703753"/>
                <a:gd name="connsiteX6" fmla="*/ 5005871 w 5027224"/>
                <a:gd name="connsiteY6" fmla="*/ 15879 h 703753"/>
                <a:gd name="connsiteX7" fmla="*/ 4894413 w 5027224"/>
                <a:gd name="connsiteY7" fmla="*/ 0 h 703753"/>
                <a:gd name="connsiteX8" fmla="*/ 4099190 w 5027224"/>
                <a:gd name="connsiteY8" fmla="*/ 586757 h 703753"/>
                <a:gd name="connsiteX9" fmla="*/ 738642 w 5027224"/>
                <a:gd name="connsiteY9" fmla="*/ 583830 h 703753"/>
                <a:gd name="connsiteX10" fmla="*/ 128403 w 5027224"/>
                <a:gd name="connsiteY10" fmla="*/ 56280 h 703753"/>
                <a:gd name="connsiteX0" fmla="*/ 128403 w 5027224"/>
                <a:gd name="connsiteY0" fmla="*/ 56280 h 703753"/>
                <a:gd name="connsiteX1" fmla="*/ 11914 w 5027224"/>
                <a:gd name="connsiteY1" fmla="*/ 74151 h 703753"/>
                <a:gd name="connsiteX2" fmla="*/ 0 w 5027224"/>
                <a:gd name="connsiteY2" fmla="*/ 100958 h 703753"/>
                <a:gd name="connsiteX3" fmla="*/ 728800 w 5027224"/>
                <a:gd name="connsiteY3" fmla="*/ 699990 h 703753"/>
                <a:gd name="connsiteX4" fmla="*/ 4081958 w 5027224"/>
                <a:gd name="connsiteY4" fmla="*/ 703753 h 703753"/>
                <a:gd name="connsiteX5" fmla="*/ 5027224 w 5027224"/>
                <a:gd name="connsiteY5" fmla="*/ 68757 h 703753"/>
                <a:gd name="connsiteX6" fmla="*/ 5005871 w 5027224"/>
                <a:gd name="connsiteY6" fmla="*/ 15879 h 703753"/>
                <a:gd name="connsiteX7" fmla="*/ 4894413 w 5027224"/>
                <a:gd name="connsiteY7" fmla="*/ 0 h 703753"/>
                <a:gd name="connsiteX8" fmla="*/ 4099190 w 5027224"/>
                <a:gd name="connsiteY8" fmla="*/ 586757 h 703753"/>
                <a:gd name="connsiteX9" fmla="*/ 738642 w 5027224"/>
                <a:gd name="connsiteY9" fmla="*/ 583830 h 703753"/>
                <a:gd name="connsiteX10" fmla="*/ 128403 w 5027224"/>
                <a:gd name="connsiteY10" fmla="*/ 56280 h 703753"/>
                <a:gd name="connsiteX0" fmla="*/ 128403 w 5027224"/>
                <a:gd name="connsiteY0" fmla="*/ 56280 h 703753"/>
                <a:gd name="connsiteX1" fmla="*/ 11914 w 5027224"/>
                <a:gd name="connsiteY1" fmla="*/ 74151 h 703753"/>
                <a:gd name="connsiteX2" fmla="*/ 0 w 5027224"/>
                <a:gd name="connsiteY2" fmla="*/ 100958 h 703753"/>
                <a:gd name="connsiteX3" fmla="*/ 728800 w 5027224"/>
                <a:gd name="connsiteY3" fmla="*/ 699990 h 703753"/>
                <a:gd name="connsiteX4" fmla="*/ 4081958 w 5027224"/>
                <a:gd name="connsiteY4" fmla="*/ 703753 h 703753"/>
                <a:gd name="connsiteX5" fmla="*/ 5027224 w 5027224"/>
                <a:gd name="connsiteY5" fmla="*/ 68757 h 703753"/>
                <a:gd name="connsiteX6" fmla="*/ 5005871 w 5027224"/>
                <a:gd name="connsiteY6" fmla="*/ 15879 h 703753"/>
                <a:gd name="connsiteX7" fmla="*/ 4894413 w 5027224"/>
                <a:gd name="connsiteY7" fmla="*/ 0 h 703753"/>
                <a:gd name="connsiteX8" fmla="*/ 4099190 w 5027224"/>
                <a:gd name="connsiteY8" fmla="*/ 586757 h 703753"/>
                <a:gd name="connsiteX9" fmla="*/ 738642 w 5027224"/>
                <a:gd name="connsiteY9" fmla="*/ 583830 h 703753"/>
                <a:gd name="connsiteX10" fmla="*/ 128403 w 5027224"/>
                <a:gd name="connsiteY10" fmla="*/ 56280 h 703753"/>
                <a:gd name="connsiteX0" fmla="*/ 128403 w 5027224"/>
                <a:gd name="connsiteY0" fmla="*/ 47896 h 695369"/>
                <a:gd name="connsiteX1" fmla="*/ 11914 w 5027224"/>
                <a:gd name="connsiteY1" fmla="*/ 65767 h 695369"/>
                <a:gd name="connsiteX2" fmla="*/ 0 w 5027224"/>
                <a:gd name="connsiteY2" fmla="*/ 92574 h 695369"/>
                <a:gd name="connsiteX3" fmla="*/ 728800 w 5027224"/>
                <a:gd name="connsiteY3" fmla="*/ 691606 h 695369"/>
                <a:gd name="connsiteX4" fmla="*/ 4081958 w 5027224"/>
                <a:gd name="connsiteY4" fmla="*/ 695369 h 695369"/>
                <a:gd name="connsiteX5" fmla="*/ 5027224 w 5027224"/>
                <a:gd name="connsiteY5" fmla="*/ 60373 h 695369"/>
                <a:gd name="connsiteX6" fmla="*/ 5005871 w 5027224"/>
                <a:gd name="connsiteY6" fmla="*/ 7495 h 695369"/>
                <a:gd name="connsiteX7" fmla="*/ 4911181 w 5027224"/>
                <a:gd name="connsiteY7" fmla="*/ 0 h 695369"/>
                <a:gd name="connsiteX8" fmla="*/ 4099190 w 5027224"/>
                <a:gd name="connsiteY8" fmla="*/ 578373 h 695369"/>
                <a:gd name="connsiteX9" fmla="*/ 738642 w 5027224"/>
                <a:gd name="connsiteY9" fmla="*/ 575446 h 695369"/>
                <a:gd name="connsiteX10" fmla="*/ 128403 w 5027224"/>
                <a:gd name="connsiteY10" fmla="*/ 47896 h 695369"/>
                <a:gd name="connsiteX0" fmla="*/ 128403 w 5027224"/>
                <a:gd name="connsiteY0" fmla="*/ 47898 h 695371"/>
                <a:gd name="connsiteX1" fmla="*/ 11914 w 5027224"/>
                <a:gd name="connsiteY1" fmla="*/ 65769 h 695371"/>
                <a:gd name="connsiteX2" fmla="*/ 0 w 5027224"/>
                <a:gd name="connsiteY2" fmla="*/ 92576 h 695371"/>
                <a:gd name="connsiteX3" fmla="*/ 728800 w 5027224"/>
                <a:gd name="connsiteY3" fmla="*/ 691608 h 695371"/>
                <a:gd name="connsiteX4" fmla="*/ 4081958 w 5027224"/>
                <a:gd name="connsiteY4" fmla="*/ 695371 h 695371"/>
                <a:gd name="connsiteX5" fmla="*/ 5027224 w 5027224"/>
                <a:gd name="connsiteY5" fmla="*/ 60375 h 695371"/>
                <a:gd name="connsiteX6" fmla="*/ 5005871 w 5027224"/>
                <a:gd name="connsiteY6" fmla="*/ 7497 h 695371"/>
                <a:gd name="connsiteX7" fmla="*/ 4886034 w 5027224"/>
                <a:gd name="connsiteY7" fmla="*/ 1 h 695371"/>
                <a:gd name="connsiteX8" fmla="*/ 4099190 w 5027224"/>
                <a:gd name="connsiteY8" fmla="*/ 578375 h 695371"/>
                <a:gd name="connsiteX9" fmla="*/ 738642 w 5027224"/>
                <a:gd name="connsiteY9" fmla="*/ 575448 h 695371"/>
                <a:gd name="connsiteX10" fmla="*/ 128403 w 5027224"/>
                <a:gd name="connsiteY10" fmla="*/ 47898 h 695371"/>
                <a:gd name="connsiteX0" fmla="*/ 128403 w 5027224"/>
                <a:gd name="connsiteY0" fmla="*/ 47896 h 695369"/>
                <a:gd name="connsiteX1" fmla="*/ 11914 w 5027224"/>
                <a:gd name="connsiteY1" fmla="*/ 65767 h 695369"/>
                <a:gd name="connsiteX2" fmla="*/ 0 w 5027224"/>
                <a:gd name="connsiteY2" fmla="*/ 92574 h 695369"/>
                <a:gd name="connsiteX3" fmla="*/ 728800 w 5027224"/>
                <a:gd name="connsiteY3" fmla="*/ 691606 h 695369"/>
                <a:gd name="connsiteX4" fmla="*/ 4081958 w 5027224"/>
                <a:gd name="connsiteY4" fmla="*/ 695369 h 695369"/>
                <a:gd name="connsiteX5" fmla="*/ 5027224 w 5027224"/>
                <a:gd name="connsiteY5" fmla="*/ 60373 h 695369"/>
                <a:gd name="connsiteX6" fmla="*/ 5005872 w 5027224"/>
                <a:gd name="connsiteY6" fmla="*/ 15880 h 695369"/>
                <a:gd name="connsiteX7" fmla="*/ 4886034 w 5027224"/>
                <a:gd name="connsiteY7" fmla="*/ -1 h 695369"/>
                <a:gd name="connsiteX8" fmla="*/ 4099190 w 5027224"/>
                <a:gd name="connsiteY8" fmla="*/ 578373 h 695369"/>
                <a:gd name="connsiteX9" fmla="*/ 738642 w 5027224"/>
                <a:gd name="connsiteY9" fmla="*/ 575446 h 695369"/>
                <a:gd name="connsiteX10" fmla="*/ 128403 w 5027224"/>
                <a:gd name="connsiteY10" fmla="*/ 47896 h 695369"/>
                <a:gd name="connsiteX0" fmla="*/ 98005 w 5027224"/>
                <a:gd name="connsiteY0" fmla="*/ 52231 h 695371"/>
                <a:gd name="connsiteX1" fmla="*/ 11914 w 5027224"/>
                <a:gd name="connsiteY1" fmla="*/ 65769 h 695371"/>
                <a:gd name="connsiteX2" fmla="*/ 0 w 5027224"/>
                <a:gd name="connsiteY2" fmla="*/ 92576 h 695371"/>
                <a:gd name="connsiteX3" fmla="*/ 728800 w 5027224"/>
                <a:gd name="connsiteY3" fmla="*/ 691608 h 695371"/>
                <a:gd name="connsiteX4" fmla="*/ 4081958 w 5027224"/>
                <a:gd name="connsiteY4" fmla="*/ 695371 h 695371"/>
                <a:gd name="connsiteX5" fmla="*/ 5027224 w 5027224"/>
                <a:gd name="connsiteY5" fmla="*/ 60375 h 695371"/>
                <a:gd name="connsiteX6" fmla="*/ 5005872 w 5027224"/>
                <a:gd name="connsiteY6" fmla="*/ 15882 h 695371"/>
                <a:gd name="connsiteX7" fmla="*/ 4886034 w 5027224"/>
                <a:gd name="connsiteY7" fmla="*/ 1 h 695371"/>
                <a:gd name="connsiteX8" fmla="*/ 4099190 w 5027224"/>
                <a:gd name="connsiteY8" fmla="*/ 578375 h 695371"/>
                <a:gd name="connsiteX9" fmla="*/ 738642 w 5027224"/>
                <a:gd name="connsiteY9" fmla="*/ 575448 h 695371"/>
                <a:gd name="connsiteX10" fmla="*/ 98005 w 5027224"/>
                <a:gd name="connsiteY10" fmla="*/ 52231 h 695371"/>
                <a:gd name="connsiteX0" fmla="*/ 91925 w 5027224"/>
                <a:gd name="connsiteY0" fmla="*/ 47895 h 695369"/>
                <a:gd name="connsiteX1" fmla="*/ 11914 w 5027224"/>
                <a:gd name="connsiteY1" fmla="*/ 65767 h 695369"/>
                <a:gd name="connsiteX2" fmla="*/ 0 w 5027224"/>
                <a:gd name="connsiteY2" fmla="*/ 92574 h 695369"/>
                <a:gd name="connsiteX3" fmla="*/ 728800 w 5027224"/>
                <a:gd name="connsiteY3" fmla="*/ 691606 h 695369"/>
                <a:gd name="connsiteX4" fmla="*/ 4081958 w 5027224"/>
                <a:gd name="connsiteY4" fmla="*/ 695369 h 695369"/>
                <a:gd name="connsiteX5" fmla="*/ 5027224 w 5027224"/>
                <a:gd name="connsiteY5" fmla="*/ 60373 h 695369"/>
                <a:gd name="connsiteX6" fmla="*/ 5005872 w 5027224"/>
                <a:gd name="connsiteY6" fmla="*/ 15880 h 695369"/>
                <a:gd name="connsiteX7" fmla="*/ 4886034 w 5027224"/>
                <a:gd name="connsiteY7" fmla="*/ -1 h 695369"/>
                <a:gd name="connsiteX8" fmla="*/ 4099190 w 5027224"/>
                <a:gd name="connsiteY8" fmla="*/ 578373 h 695369"/>
                <a:gd name="connsiteX9" fmla="*/ 738642 w 5027224"/>
                <a:gd name="connsiteY9" fmla="*/ 575446 h 695369"/>
                <a:gd name="connsiteX10" fmla="*/ 91925 w 5027224"/>
                <a:gd name="connsiteY10" fmla="*/ 47895 h 695369"/>
                <a:gd name="connsiteX0" fmla="*/ 91925 w 5325040"/>
                <a:gd name="connsiteY0" fmla="*/ 1453367 h 2100841"/>
                <a:gd name="connsiteX1" fmla="*/ 11914 w 5325040"/>
                <a:gd name="connsiteY1" fmla="*/ 1471239 h 2100841"/>
                <a:gd name="connsiteX2" fmla="*/ 0 w 5325040"/>
                <a:gd name="connsiteY2" fmla="*/ 1498046 h 2100841"/>
                <a:gd name="connsiteX3" fmla="*/ 728800 w 5325040"/>
                <a:gd name="connsiteY3" fmla="*/ 2097078 h 2100841"/>
                <a:gd name="connsiteX4" fmla="*/ 4081958 w 5325040"/>
                <a:gd name="connsiteY4" fmla="*/ 2100841 h 2100841"/>
                <a:gd name="connsiteX5" fmla="*/ 5027224 w 5325040"/>
                <a:gd name="connsiteY5" fmla="*/ 1465845 h 2100841"/>
                <a:gd name="connsiteX6" fmla="*/ 5325040 w 5325040"/>
                <a:gd name="connsiteY6" fmla="*/ 0 h 2100841"/>
                <a:gd name="connsiteX7" fmla="*/ 4886034 w 5325040"/>
                <a:gd name="connsiteY7" fmla="*/ 1405471 h 2100841"/>
                <a:gd name="connsiteX8" fmla="*/ 4099190 w 5325040"/>
                <a:gd name="connsiteY8" fmla="*/ 1983845 h 2100841"/>
                <a:gd name="connsiteX9" fmla="*/ 738642 w 5325040"/>
                <a:gd name="connsiteY9" fmla="*/ 1980918 h 2100841"/>
                <a:gd name="connsiteX10" fmla="*/ 91925 w 5325040"/>
                <a:gd name="connsiteY10" fmla="*/ 1453367 h 2100841"/>
                <a:gd name="connsiteX0" fmla="*/ 91925 w 5325040"/>
                <a:gd name="connsiteY0" fmla="*/ 1477914 h 2125388"/>
                <a:gd name="connsiteX1" fmla="*/ 11914 w 5325040"/>
                <a:gd name="connsiteY1" fmla="*/ 1495786 h 2125388"/>
                <a:gd name="connsiteX2" fmla="*/ 0 w 5325040"/>
                <a:gd name="connsiteY2" fmla="*/ 1522593 h 2125388"/>
                <a:gd name="connsiteX3" fmla="*/ 728800 w 5325040"/>
                <a:gd name="connsiteY3" fmla="*/ 2121625 h 2125388"/>
                <a:gd name="connsiteX4" fmla="*/ 4081958 w 5325040"/>
                <a:gd name="connsiteY4" fmla="*/ 2125388 h 2125388"/>
                <a:gd name="connsiteX5" fmla="*/ 5027224 w 5325040"/>
                <a:gd name="connsiteY5" fmla="*/ 1490392 h 2125388"/>
                <a:gd name="connsiteX6" fmla="*/ 5325040 w 5325040"/>
                <a:gd name="connsiteY6" fmla="*/ 24547 h 2125388"/>
                <a:gd name="connsiteX7" fmla="*/ 5229519 w 5325040"/>
                <a:gd name="connsiteY7" fmla="*/ 0 h 2125388"/>
                <a:gd name="connsiteX8" fmla="*/ 4099190 w 5325040"/>
                <a:gd name="connsiteY8" fmla="*/ 2008392 h 2125388"/>
                <a:gd name="connsiteX9" fmla="*/ 738642 w 5325040"/>
                <a:gd name="connsiteY9" fmla="*/ 2005465 h 2125388"/>
                <a:gd name="connsiteX10" fmla="*/ 91925 w 5325040"/>
                <a:gd name="connsiteY10" fmla="*/ 1477914 h 2125388"/>
                <a:gd name="connsiteX0" fmla="*/ 91925 w 5331197"/>
                <a:gd name="connsiteY0" fmla="*/ 1477914 h 2125388"/>
                <a:gd name="connsiteX1" fmla="*/ 11914 w 5331197"/>
                <a:gd name="connsiteY1" fmla="*/ 1495786 h 2125388"/>
                <a:gd name="connsiteX2" fmla="*/ 0 w 5331197"/>
                <a:gd name="connsiteY2" fmla="*/ 1522593 h 2125388"/>
                <a:gd name="connsiteX3" fmla="*/ 728800 w 5331197"/>
                <a:gd name="connsiteY3" fmla="*/ 2121625 h 2125388"/>
                <a:gd name="connsiteX4" fmla="*/ 4081958 w 5331197"/>
                <a:gd name="connsiteY4" fmla="*/ 2125388 h 2125388"/>
                <a:gd name="connsiteX5" fmla="*/ 5331196 w 5331197"/>
                <a:gd name="connsiteY5" fmla="*/ 73373 h 2125388"/>
                <a:gd name="connsiteX6" fmla="*/ 5325040 w 5331197"/>
                <a:gd name="connsiteY6" fmla="*/ 24547 h 2125388"/>
                <a:gd name="connsiteX7" fmla="*/ 5229519 w 5331197"/>
                <a:gd name="connsiteY7" fmla="*/ 0 h 2125388"/>
                <a:gd name="connsiteX8" fmla="*/ 4099190 w 5331197"/>
                <a:gd name="connsiteY8" fmla="*/ 2008392 h 2125388"/>
                <a:gd name="connsiteX9" fmla="*/ 738642 w 5331197"/>
                <a:gd name="connsiteY9" fmla="*/ 2005465 h 2125388"/>
                <a:gd name="connsiteX10" fmla="*/ 91925 w 5331197"/>
                <a:gd name="connsiteY10" fmla="*/ 1477914 h 2125388"/>
                <a:gd name="connsiteX0" fmla="*/ 91925 w 5331196"/>
                <a:gd name="connsiteY0" fmla="*/ 1477914 h 2125388"/>
                <a:gd name="connsiteX1" fmla="*/ 11914 w 5331196"/>
                <a:gd name="connsiteY1" fmla="*/ 1495786 h 2125388"/>
                <a:gd name="connsiteX2" fmla="*/ 0 w 5331196"/>
                <a:gd name="connsiteY2" fmla="*/ 1522593 h 2125388"/>
                <a:gd name="connsiteX3" fmla="*/ 728800 w 5331196"/>
                <a:gd name="connsiteY3" fmla="*/ 2121625 h 2125388"/>
                <a:gd name="connsiteX4" fmla="*/ 4081958 w 5331196"/>
                <a:gd name="connsiteY4" fmla="*/ 2125388 h 2125388"/>
                <a:gd name="connsiteX5" fmla="*/ 5331196 w 5331196"/>
                <a:gd name="connsiteY5" fmla="*/ 73373 h 2125388"/>
                <a:gd name="connsiteX6" fmla="*/ 5325040 w 5331196"/>
                <a:gd name="connsiteY6" fmla="*/ 24547 h 2125388"/>
                <a:gd name="connsiteX7" fmla="*/ 5229519 w 5331196"/>
                <a:gd name="connsiteY7" fmla="*/ 0 h 2125388"/>
                <a:gd name="connsiteX8" fmla="*/ 4099190 w 5331196"/>
                <a:gd name="connsiteY8" fmla="*/ 2008392 h 2125388"/>
                <a:gd name="connsiteX9" fmla="*/ 738642 w 5331196"/>
                <a:gd name="connsiteY9" fmla="*/ 2005465 h 2125388"/>
                <a:gd name="connsiteX10" fmla="*/ 91925 w 5331196"/>
                <a:gd name="connsiteY10" fmla="*/ 1477914 h 2125388"/>
                <a:gd name="connsiteX0" fmla="*/ 91925 w 5331196"/>
                <a:gd name="connsiteY0" fmla="*/ 1477914 h 2125388"/>
                <a:gd name="connsiteX1" fmla="*/ 11914 w 5331196"/>
                <a:gd name="connsiteY1" fmla="*/ 1495786 h 2125388"/>
                <a:gd name="connsiteX2" fmla="*/ 0 w 5331196"/>
                <a:gd name="connsiteY2" fmla="*/ 1522593 h 2125388"/>
                <a:gd name="connsiteX3" fmla="*/ 728800 w 5331196"/>
                <a:gd name="connsiteY3" fmla="*/ 2121625 h 2125388"/>
                <a:gd name="connsiteX4" fmla="*/ 4081958 w 5331196"/>
                <a:gd name="connsiteY4" fmla="*/ 2125388 h 2125388"/>
                <a:gd name="connsiteX5" fmla="*/ 5331196 w 5331196"/>
                <a:gd name="connsiteY5" fmla="*/ 73373 h 2125388"/>
                <a:gd name="connsiteX6" fmla="*/ 5325040 w 5331196"/>
                <a:gd name="connsiteY6" fmla="*/ 24547 h 2125388"/>
                <a:gd name="connsiteX7" fmla="*/ 5229519 w 5331196"/>
                <a:gd name="connsiteY7" fmla="*/ 0 h 2125388"/>
                <a:gd name="connsiteX8" fmla="*/ 4099190 w 5331196"/>
                <a:gd name="connsiteY8" fmla="*/ 2008392 h 2125388"/>
                <a:gd name="connsiteX9" fmla="*/ 738642 w 5331196"/>
                <a:gd name="connsiteY9" fmla="*/ 2005465 h 2125388"/>
                <a:gd name="connsiteX10" fmla="*/ 91925 w 5331196"/>
                <a:gd name="connsiteY10" fmla="*/ 1477914 h 2125388"/>
                <a:gd name="connsiteX0" fmla="*/ 91925 w 5328159"/>
                <a:gd name="connsiteY0" fmla="*/ 1477914 h 2125388"/>
                <a:gd name="connsiteX1" fmla="*/ 11914 w 5328159"/>
                <a:gd name="connsiteY1" fmla="*/ 1495786 h 2125388"/>
                <a:gd name="connsiteX2" fmla="*/ 0 w 5328159"/>
                <a:gd name="connsiteY2" fmla="*/ 1522593 h 2125388"/>
                <a:gd name="connsiteX3" fmla="*/ 728800 w 5328159"/>
                <a:gd name="connsiteY3" fmla="*/ 2121625 h 2125388"/>
                <a:gd name="connsiteX4" fmla="*/ 4081958 w 5328159"/>
                <a:gd name="connsiteY4" fmla="*/ 2125388 h 2125388"/>
                <a:gd name="connsiteX5" fmla="*/ 5328159 w 5328159"/>
                <a:gd name="connsiteY5" fmla="*/ 69039 h 2125388"/>
                <a:gd name="connsiteX6" fmla="*/ 5325040 w 5328159"/>
                <a:gd name="connsiteY6" fmla="*/ 24547 h 2125388"/>
                <a:gd name="connsiteX7" fmla="*/ 5229519 w 5328159"/>
                <a:gd name="connsiteY7" fmla="*/ 0 h 2125388"/>
                <a:gd name="connsiteX8" fmla="*/ 4099190 w 5328159"/>
                <a:gd name="connsiteY8" fmla="*/ 2008392 h 2125388"/>
                <a:gd name="connsiteX9" fmla="*/ 738642 w 5328159"/>
                <a:gd name="connsiteY9" fmla="*/ 2005465 h 2125388"/>
                <a:gd name="connsiteX10" fmla="*/ 91925 w 5328159"/>
                <a:gd name="connsiteY10" fmla="*/ 1477914 h 2125388"/>
                <a:gd name="connsiteX0" fmla="*/ 91925 w 5328159"/>
                <a:gd name="connsiteY0" fmla="*/ 1477916 h 2125390"/>
                <a:gd name="connsiteX1" fmla="*/ 11914 w 5328159"/>
                <a:gd name="connsiteY1" fmla="*/ 1495788 h 2125390"/>
                <a:gd name="connsiteX2" fmla="*/ 0 w 5328159"/>
                <a:gd name="connsiteY2" fmla="*/ 1522595 h 2125390"/>
                <a:gd name="connsiteX3" fmla="*/ 728800 w 5328159"/>
                <a:gd name="connsiteY3" fmla="*/ 2121627 h 2125390"/>
                <a:gd name="connsiteX4" fmla="*/ 4081958 w 5328159"/>
                <a:gd name="connsiteY4" fmla="*/ 2125390 h 2125390"/>
                <a:gd name="connsiteX5" fmla="*/ 5328159 w 5328159"/>
                <a:gd name="connsiteY5" fmla="*/ 69041 h 2125390"/>
                <a:gd name="connsiteX6" fmla="*/ 5325040 w 5328159"/>
                <a:gd name="connsiteY6" fmla="*/ 24549 h 2125390"/>
                <a:gd name="connsiteX7" fmla="*/ 5232562 w 5328159"/>
                <a:gd name="connsiteY7" fmla="*/ 1 h 2125390"/>
                <a:gd name="connsiteX8" fmla="*/ 4099190 w 5328159"/>
                <a:gd name="connsiteY8" fmla="*/ 2008394 h 2125390"/>
                <a:gd name="connsiteX9" fmla="*/ 738642 w 5328159"/>
                <a:gd name="connsiteY9" fmla="*/ 2005467 h 2125390"/>
                <a:gd name="connsiteX10" fmla="*/ 91925 w 5328159"/>
                <a:gd name="connsiteY10" fmla="*/ 1477916 h 2125390"/>
                <a:gd name="connsiteX0" fmla="*/ 91925 w 5337278"/>
                <a:gd name="connsiteY0" fmla="*/ 1477914 h 2125388"/>
                <a:gd name="connsiteX1" fmla="*/ 11914 w 5337278"/>
                <a:gd name="connsiteY1" fmla="*/ 1495786 h 2125388"/>
                <a:gd name="connsiteX2" fmla="*/ 0 w 5337278"/>
                <a:gd name="connsiteY2" fmla="*/ 1522593 h 2125388"/>
                <a:gd name="connsiteX3" fmla="*/ 728800 w 5337278"/>
                <a:gd name="connsiteY3" fmla="*/ 2121625 h 2125388"/>
                <a:gd name="connsiteX4" fmla="*/ 4081958 w 5337278"/>
                <a:gd name="connsiteY4" fmla="*/ 2125388 h 2125388"/>
                <a:gd name="connsiteX5" fmla="*/ 5337278 w 5337278"/>
                <a:gd name="connsiteY5" fmla="*/ 38706 h 2125388"/>
                <a:gd name="connsiteX6" fmla="*/ 5325040 w 5337278"/>
                <a:gd name="connsiteY6" fmla="*/ 24547 h 2125388"/>
                <a:gd name="connsiteX7" fmla="*/ 5232562 w 5337278"/>
                <a:gd name="connsiteY7" fmla="*/ -1 h 2125388"/>
                <a:gd name="connsiteX8" fmla="*/ 4099190 w 5337278"/>
                <a:gd name="connsiteY8" fmla="*/ 2008392 h 2125388"/>
                <a:gd name="connsiteX9" fmla="*/ 738642 w 5337278"/>
                <a:gd name="connsiteY9" fmla="*/ 2005465 h 2125388"/>
                <a:gd name="connsiteX10" fmla="*/ 91925 w 5337278"/>
                <a:gd name="connsiteY10" fmla="*/ 1477914 h 2125388"/>
                <a:gd name="connsiteX0" fmla="*/ 91925 w 5337278"/>
                <a:gd name="connsiteY0" fmla="*/ 1477916 h 2125390"/>
                <a:gd name="connsiteX1" fmla="*/ 11914 w 5337278"/>
                <a:gd name="connsiteY1" fmla="*/ 1495788 h 2125390"/>
                <a:gd name="connsiteX2" fmla="*/ 0 w 5337278"/>
                <a:gd name="connsiteY2" fmla="*/ 1522595 h 2125390"/>
                <a:gd name="connsiteX3" fmla="*/ 728800 w 5337278"/>
                <a:gd name="connsiteY3" fmla="*/ 2121627 h 2125390"/>
                <a:gd name="connsiteX4" fmla="*/ 4081958 w 5337278"/>
                <a:gd name="connsiteY4" fmla="*/ 2125390 h 2125390"/>
                <a:gd name="connsiteX5" fmla="*/ 5337278 w 5337278"/>
                <a:gd name="connsiteY5" fmla="*/ 38708 h 2125390"/>
                <a:gd name="connsiteX6" fmla="*/ 5325040 w 5337278"/>
                <a:gd name="connsiteY6" fmla="*/ 24549 h 2125390"/>
                <a:gd name="connsiteX7" fmla="*/ 5232562 w 5337278"/>
                <a:gd name="connsiteY7" fmla="*/ 1 h 2125390"/>
                <a:gd name="connsiteX8" fmla="*/ 4099190 w 5337278"/>
                <a:gd name="connsiteY8" fmla="*/ 2008394 h 2125390"/>
                <a:gd name="connsiteX9" fmla="*/ 738642 w 5337278"/>
                <a:gd name="connsiteY9" fmla="*/ 2005467 h 2125390"/>
                <a:gd name="connsiteX10" fmla="*/ 91925 w 5337278"/>
                <a:gd name="connsiteY10" fmla="*/ 1477916 h 2125390"/>
                <a:gd name="connsiteX0" fmla="*/ 91925 w 5325040"/>
                <a:gd name="connsiteY0" fmla="*/ 1477914 h 2125388"/>
                <a:gd name="connsiteX1" fmla="*/ 11914 w 5325040"/>
                <a:gd name="connsiteY1" fmla="*/ 1495786 h 2125388"/>
                <a:gd name="connsiteX2" fmla="*/ 0 w 5325040"/>
                <a:gd name="connsiteY2" fmla="*/ 1522593 h 2125388"/>
                <a:gd name="connsiteX3" fmla="*/ 728800 w 5325040"/>
                <a:gd name="connsiteY3" fmla="*/ 2121625 h 2125388"/>
                <a:gd name="connsiteX4" fmla="*/ 4081958 w 5325040"/>
                <a:gd name="connsiteY4" fmla="*/ 2125388 h 2125388"/>
                <a:gd name="connsiteX5" fmla="*/ 5319043 w 5325040"/>
                <a:gd name="connsiteY5" fmla="*/ 60373 h 2125388"/>
                <a:gd name="connsiteX6" fmla="*/ 5325040 w 5325040"/>
                <a:gd name="connsiteY6" fmla="*/ 24547 h 2125388"/>
                <a:gd name="connsiteX7" fmla="*/ 5232562 w 5325040"/>
                <a:gd name="connsiteY7" fmla="*/ -1 h 2125388"/>
                <a:gd name="connsiteX8" fmla="*/ 4099190 w 5325040"/>
                <a:gd name="connsiteY8" fmla="*/ 2008392 h 2125388"/>
                <a:gd name="connsiteX9" fmla="*/ 738642 w 5325040"/>
                <a:gd name="connsiteY9" fmla="*/ 2005465 h 2125388"/>
                <a:gd name="connsiteX10" fmla="*/ 91925 w 5325040"/>
                <a:gd name="connsiteY10" fmla="*/ 1477914 h 2125388"/>
                <a:gd name="connsiteX0" fmla="*/ 91925 w 5325040"/>
                <a:gd name="connsiteY0" fmla="*/ 1477916 h 2125390"/>
                <a:gd name="connsiteX1" fmla="*/ 11914 w 5325040"/>
                <a:gd name="connsiteY1" fmla="*/ 1495788 h 2125390"/>
                <a:gd name="connsiteX2" fmla="*/ 0 w 5325040"/>
                <a:gd name="connsiteY2" fmla="*/ 1522595 h 2125390"/>
                <a:gd name="connsiteX3" fmla="*/ 728800 w 5325040"/>
                <a:gd name="connsiteY3" fmla="*/ 2121627 h 2125390"/>
                <a:gd name="connsiteX4" fmla="*/ 4081958 w 5325040"/>
                <a:gd name="connsiteY4" fmla="*/ 2125390 h 2125390"/>
                <a:gd name="connsiteX5" fmla="*/ 5324206 w 5325040"/>
                <a:gd name="connsiteY5" fmla="*/ 60374 h 2125390"/>
                <a:gd name="connsiteX6" fmla="*/ 5325040 w 5325040"/>
                <a:gd name="connsiteY6" fmla="*/ 24549 h 2125390"/>
                <a:gd name="connsiteX7" fmla="*/ 5232562 w 5325040"/>
                <a:gd name="connsiteY7" fmla="*/ 1 h 2125390"/>
                <a:gd name="connsiteX8" fmla="*/ 4099190 w 5325040"/>
                <a:gd name="connsiteY8" fmla="*/ 2008394 h 2125390"/>
                <a:gd name="connsiteX9" fmla="*/ 738642 w 5325040"/>
                <a:gd name="connsiteY9" fmla="*/ 2005467 h 2125390"/>
                <a:gd name="connsiteX10" fmla="*/ 91925 w 5325040"/>
                <a:gd name="connsiteY10" fmla="*/ 1477916 h 2125390"/>
                <a:gd name="connsiteX0" fmla="*/ 91925 w 5331949"/>
                <a:gd name="connsiteY0" fmla="*/ 1477914 h 2125388"/>
                <a:gd name="connsiteX1" fmla="*/ 11914 w 5331949"/>
                <a:gd name="connsiteY1" fmla="*/ 1495786 h 2125388"/>
                <a:gd name="connsiteX2" fmla="*/ 0 w 5331949"/>
                <a:gd name="connsiteY2" fmla="*/ 1522593 h 2125388"/>
                <a:gd name="connsiteX3" fmla="*/ 728800 w 5331949"/>
                <a:gd name="connsiteY3" fmla="*/ 2121625 h 2125388"/>
                <a:gd name="connsiteX4" fmla="*/ 4081958 w 5331949"/>
                <a:gd name="connsiteY4" fmla="*/ 2125388 h 2125388"/>
                <a:gd name="connsiteX5" fmla="*/ 5331949 w 5331949"/>
                <a:gd name="connsiteY5" fmla="*/ 53014 h 2125388"/>
                <a:gd name="connsiteX6" fmla="*/ 5325040 w 5331949"/>
                <a:gd name="connsiteY6" fmla="*/ 24547 h 2125388"/>
                <a:gd name="connsiteX7" fmla="*/ 5232562 w 5331949"/>
                <a:gd name="connsiteY7" fmla="*/ -1 h 2125388"/>
                <a:gd name="connsiteX8" fmla="*/ 4099190 w 5331949"/>
                <a:gd name="connsiteY8" fmla="*/ 2008392 h 2125388"/>
                <a:gd name="connsiteX9" fmla="*/ 738642 w 5331949"/>
                <a:gd name="connsiteY9" fmla="*/ 2005465 h 2125388"/>
                <a:gd name="connsiteX10" fmla="*/ 91925 w 5331949"/>
                <a:gd name="connsiteY10" fmla="*/ 1477914 h 2125388"/>
                <a:gd name="connsiteX0" fmla="*/ 91925 w 5331949"/>
                <a:gd name="connsiteY0" fmla="*/ 1477916 h 2125390"/>
                <a:gd name="connsiteX1" fmla="*/ 11914 w 5331949"/>
                <a:gd name="connsiteY1" fmla="*/ 1495788 h 2125390"/>
                <a:gd name="connsiteX2" fmla="*/ 0 w 5331949"/>
                <a:gd name="connsiteY2" fmla="*/ 1522595 h 2125390"/>
                <a:gd name="connsiteX3" fmla="*/ 728800 w 5331949"/>
                <a:gd name="connsiteY3" fmla="*/ 2121627 h 2125390"/>
                <a:gd name="connsiteX4" fmla="*/ 4081958 w 5331949"/>
                <a:gd name="connsiteY4" fmla="*/ 2125390 h 2125390"/>
                <a:gd name="connsiteX5" fmla="*/ 5331949 w 5331949"/>
                <a:gd name="connsiteY5" fmla="*/ 53016 h 2125390"/>
                <a:gd name="connsiteX6" fmla="*/ 5317298 w 5331949"/>
                <a:gd name="connsiteY6" fmla="*/ 24549 h 2125390"/>
                <a:gd name="connsiteX7" fmla="*/ 5232562 w 5331949"/>
                <a:gd name="connsiteY7" fmla="*/ 1 h 2125390"/>
                <a:gd name="connsiteX8" fmla="*/ 4099190 w 5331949"/>
                <a:gd name="connsiteY8" fmla="*/ 2008394 h 2125390"/>
                <a:gd name="connsiteX9" fmla="*/ 738642 w 5331949"/>
                <a:gd name="connsiteY9" fmla="*/ 2005467 h 2125390"/>
                <a:gd name="connsiteX10" fmla="*/ 91925 w 5331949"/>
                <a:gd name="connsiteY10" fmla="*/ 1477916 h 212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1949" h="2125390">
                  <a:moveTo>
                    <a:pt x="91925" y="1477916"/>
                  </a:moveTo>
                  <a:lnTo>
                    <a:pt x="11914" y="1495788"/>
                  </a:lnTo>
                  <a:lnTo>
                    <a:pt x="0" y="1522595"/>
                  </a:lnTo>
                  <a:cubicBezTo>
                    <a:pt x="224380" y="1715205"/>
                    <a:pt x="565380" y="2119848"/>
                    <a:pt x="728800" y="2121627"/>
                  </a:cubicBezTo>
                  <a:lnTo>
                    <a:pt x="4081958" y="2125390"/>
                  </a:lnTo>
                  <a:cubicBezTo>
                    <a:pt x="4541294" y="2125267"/>
                    <a:pt x="5232562" y="268287"/>
                    <a:pt x="5331949" y="53016"/>
                  </a:cubicBezTo>
                  <a:lnTo>
                    <a:pt x="5317298" y="24549"/>
                  </a:lnTo>
                  <a:lnTo>
                    <a:pt x="5232562" y="1"/>
                  </a:lnTo>
                  <a:cubicBezTo>
                    <a:pt x="5172952" y="197759"/>
                    <a:pt x="4443324" y="1989158"/>
                    <a:pt x="4099190" y="2008394"/>
                  </a:cubicBezTo>
                  <a:lnTo>
                    <a:pt x="738642" y="2005467"/>
                  </a:lnTo>
                  <a:cubicBezTo>
                    <a:pt x="605024" y="1997477"/>
                    <a:pt x="283853" y="1655533"/>
                    <a:pt x="91925" y="147791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0" name="组合 919">
            <a:extLst>
              <a:ext uri="{FF2B5EF4-FFF2-40B4-BE49-F238E27FC236}">
                <a16:creationId xmlns:a16="http://schemas.microsoft.com/office/drawing/2014/main" id="{6189406E-B58E-4EE7-B156-059CC377A634}"/>
              </a:ext>
            </a:extLst>
          </p:cNvPr>
          <p:cNvGrpSpPr/>
          <p:nvPr/>
        </p:nvGrpSpPr>
        <p:grpSpPr>
          <a:xfrm>
            <a:off x="2740448" y="-4822232"/>
            <a:ext cx="2106907" cy="3963891"/>
            <a:chOff x="371477" y="-219124"/>
            <a:chExt cx="3829860" cy="7205419"/>
          </a:xfrm>
        </p:grpSpPr>
        <p:pic>
          <p:nvPicPr>
            <p:cNvPr id="921" name="图片 920">
              <a:extLst>
                <a:ext uri="{FF2B5EF4-FFF2-40B4-BE49-F238E27FC236}">
                  <a16:creationId xmlns:a16="http://schemas.microsoft.com/office/drawing/2014/main" id="{DB1A278A-066D-461E-8340-AEEEEBBC0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9" t="16229" r="6763" b="22785"/>
            <a:stretch/>
          </p:blipFill>
          <p:spPr>
            <a:xfrm>
              <a:off x="371477" y="-219124"/>
              <a:ext cx="3829860" cy="2192895"/>
            </a:xfrm>
            <a:prstGeom prst="rect">
              <a:avLst/>
            </a:prstGeom>
          </p:spPr>
        </p:pic>
        <p:pic>
          <p:nvPicPr>
            <p:cNvPr id="922" name="图片 921">
              <a:extLst>
                <a:ext uri="{FF2B5EF4-FFF2-40B4-BE49-F238E27FC236}">
                  <a16:creationId xmlns:a16="http://schemas.microsoft.com/office/drawing/2014/main" id="{3520E8E2-D673-437F-81BD-2AA3B35D5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52930">
              <a:off x="926786" y="946083"/>
              <a:ext cx="1034906" cy="166798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</p:pic>
        <p:pic>
          <p:nvPicPr>
            <p:cNvPr id="923" name="图片 922">
              <a:extLst>
                <a:ext uri="{FF2B5EF4-FFF2-40B4-BE49-F238E27FC236}">
                  <a16:creationId xmlns:a16="http://schemas.microsoft.com/office/drawing/2014/main" id="{42467C21-4F0A-4AF0-B0A7-2B40C50E7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31487">
              <a:off x="2496014" y="713181"/>
              <a:ext cx="606220" cy="527896"/>
            </a:xfrm>
            <a:prstGeom prst="rect">
              <a:avLst/>
            </a:prstGeom>
          </p:spPr>
        </p:pic>
        <p:pic>
          <p:nvPicPr>
            <p:cNvPr id="924" name="图片 923">
              <a:extLst>
                <a:ext uri="{FF2B5EF4-FFF2-40B4-BE49-F238E27FC236}">
                  <a16:creationId xmlns:a16="http://schemas.microsoft.com/office/drawing/2014/main" id="{BDCA16D2-8611-488B-8DB6-85A278941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31487">
              <a:off x="3431571" y="1007853"/>
              <a:ext cx="503833" cy="438738"/>
            </a:xfrm>
            <a:prstGeom prst="rect">
              <a:avLst/>
            </a:prstGeom>
          </p:spPr>
        </p:pic>
        <p:pic>
          <p:nvPicPr>
            <p:cNvPr id="925" name="图片 924">
              <a:extLst>
                <a:ext uri="{FF2B5EF4-FFF2-40B4-BE49-F238E27FC236}">
                  <a16:creationId xmlns:a16="http://schemas.microsoft.com/office/drawing/2014/main" id="{110F5BED-79F1-4D32-9244-76CE23E77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12851">
              <a:off x="668010" y="1913166"/>
              <a:ext cx="503833" cy="438738"/>
            </a:xfrm>
            <a:prstGeom prst="rect">
              <a:avLst/>
            </a:prstGeom>
          </p:spPr>
        </p:pic>
        <p:pic>
          <p:nvPicPr>
            <p:cNvPr id="926" name="图片 925">
              <a:extLst>
                <a:ext uri="{FF2B5EF4-FFF2-40B4-BE49-F238E27FC236}">
                  <a16:creationId xmlns:a16="http://schemas.microsoft.com/office/drawing/2014/main" id="{182A112E-705A-44CD-AFA8-B22AF2E82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99446">
              <a:off x="1499746" y="2069500"/>
              <a:ext cx="454122" cy="395449"/>
            </a:xfrm>
            <a:prstGeom prst="rect">
              <a:avLst/>
            </a:prstGeom>
          </p:spPr>
        </p:pic>
        <p:cxnSp>
          <p:nvCxnSpPr>
            <p:cNvPr id="927" name="直接箭头连接符 926">
              <a:extLst>
                <a:ext uri="{FF2B5EF4-FFF2-40B4-BE49-F238E27FC236}">
                  <a16:creationId xmlns:a16="http://schemas.microsoft.com/office/drawing/2014/main" id="{32B08CB0-4227-4799-9F70-E0EC0FCEBD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0475" y="162496"/>
              <a:ext cx="51096" cy="41635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8" name="直接箭头连接符 927">
              <a:extLst>
                <a:ext uri="{FF2B5EF4-FFF2-40B4-BE49-F238E27FC236}">
                  <a16:creationId xmlns:a16="http://schemas.microsoft.com/office/drawing/2014/main" id="{2E854649-B205-4138-9B4C-BB71ACE94E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5806" y="578855"/>
              <a:ext cx="27113" cy="31900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9" name="直接连接符 928">
              <a:extLst>
                <a:ext uri="{FF2B5EF4-FFF2-40B4-BE49-F238E27FC236}">
                  <a16:creationId xmlns:a16="http://schemas.microsoft.com/office/drawing/2014/main" id="{2960034E-C896-414F-9D26-E3DD645958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159" y="1643745"/>
              <a:ext cx="0" cy="212657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0" name="直接连接符 929">
              <a:extLst>
                <a:ext uri="{FF2B5EF4-FFF2-40B4-BE49-F238E27FC236}">
                  <a16:creationId xmlns:a16="http://schemas.microsoft.com/office/drawing/2014/main" id="{34D2E2CE-424D-4287-94F9-B040F0AB72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42157" y="1842466"/>
              <a:ext cx="1" cy="13130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31" name="组合 930">
              <a:extLst>
                <a:ext uri="{FF2B5EF4-FFF2-40B4-BE49-F238E27FC236}">
                  <a16:creationId xmlns:a16="http://schemas.microsoft.com/office/drawing/2014/main" id="{02A1B746-65FB-453A-8F96-5ABD816EE59B}"/>
                </a:ext>
              </a:extLst>
            </p:cNvPr>
            <p:cNvGrpSpPr/>
            <p:nvPr/>
          </p:nvGrpSpPr>
          <p:grpSpPr>
            <a:xfrm>
              <a:off x="1618321" y="2330967"/>
              <a:ext cx="1403899" cy="4655328"/>
              <a:chOff x="2470627" y="3451805"/>
              <a:chExt cx="1075258" cy="3565555"/>
            </a:xfrm>
          </p:grpSpPr>
          <p:grpSp>
            <p:nvGrpSpPr>
              <p:cNvPr id="933" name="组合 932">
                <a:extLst>
                  <a:ext uri="{FF2B5EF4-FFF2-40B4-BE49-F238E27FC236}">
                    <a16:creationId xmlns:a16="http://schemas.microsoft.com/office/drawing/2014/main" id="{F46A7A71-E572-436E-A5E5-5381DFD0DE5C}"/>
                  </a:ext>
                </a:extLst>
              </p:cNvPr>
              <p:cNvGrpSpPr/>
              <p:nvPr/>
            </p:nvGrpSpPr>
            <p:grpSpPr>
              <a:xfrm>
                <a:off x="2470627" y="3926287"/>
                <a:ext cx="1075258" cy="3091073"/>
                <a:chOff x="5353637" y="3112961"/>
                <a:chExt cx="1128047" cy="3242828"/>
              </a:xfrm>
            </p:grpSpPr>
            <p:grpSp>
              <p:nvGrpSpPr>
                <p:cNvPr id="947" name="组合 946">
                  <a:extLst>
                    <a:ext uri="{FF2B5EF4-FFF2-40B4-BE49-F238E27FC236}">
                      <a16:creationId xmlns:a16="http://schemas.microsoft.com/office/drawing/2014/main" id="{5152D5BB-4134-472E-A872-77B2ED5B99D4}"/>
                    </a:ext>
                  </a:extLst>
                </p:cNvPr>
                <p:cNvGrpSpPr/>
                <p:nvPr/>
              </p:nvGrpSpPr>
              <p:grpSpPr>
                <a:xfrm>
                  <a:off x="5880423" y="3112961"/>
                  <a:ext cx="70993" cy="1345531"/>
                  <a:chOff x="5889476" y="2827481"/>
                  <a:chExt cx="57641" cy="1631012"/>
                </a:xfrm>
              </p:grpSpPr>
              <p:cxnSp>
                <p:nvCxnSpPr>
                  <p:cNvPr id="966" name="直接连接符 965">
                    <a:extLst>
                      <a:ext uri="{FF2B5EF4-FFF2-40B4-BE49-F238E27FC236}">
                        <a16:creationId xmlns:a16="http://schemas.microsoft.com/office/drawing/2014/main" id="{B7EC6C3B-04F9-4674-B742-4E5ABED33F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889476" y="2829622"/>
                    <a:ext cx="0" cy="162887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7" name="直接连接符 966">
                    <a:extLst>
                      <a:ext uri="{FF2B5EF4-FFF2-40B4-BE49-F238E27FC236}">
                        <a16:creationId xmlns:a16="http://schemas.microsoft.com/office/drawing/2014/main" id="{1FB3B5AE-DB56-4BE8-A955-E2A54C9531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47117" y="2827481"/>
                    <a:ext cx="0" cy="163101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8" name="组合 947">
                  <a:extLst>
                    <a:ext uri="{FF2B5EF4-FFF2-40B4-BE49-F238E27FC236}">
                      <a16:creationId xmlns:a16="http://schemas.microsoft.com/office/drawing/2014/main" id="{40D7E798-2C23-4168-BD49-0F0AFEEC3E41}"/>
                    </a:ext>
                  </a:extLst>
                </p:cNvPr>
                <p:cNvGrpSpPr/>
                <p:nvPr/>
              </p:nvGrpSpPr>
              <p:grpSpPr>
                <a:xfrm>
                  <a:off x="5353637" y="4435475"/>
                  <a:ext cx="1128047" cy="1920314"/>
                  <a:chOff x="970370" y="4769079"/>
                  <a:chExt cx="832604" cy="1417369"/>
                </a:xfrm>
              </p:grpSpPr>
              <p:sp>
                <p:nvSpPr>
                  <p:cNvPr id="949" name="椭圆 948">
                    <a:extLst>
                      <a:ext uri="{FF2B5EF4-FFF2-40B4-BE49-F238E27FC236}">
                        <a16:creationId xmlns:a16="http://schemas.microsoft.com/office/drawing/2014/main" id="{815554CB-CBF9-46D4-ACC4-07D43F59BDE2}"/>
                      </a:ext>
                    </a:extLst>
                  </p:cNvPr>
                  <p:cNvSpPr/>
                  <p:nvPr/>
                </p:nvSpPr>
                <p:spPr>
                  <a:xfrm>
                    <a:off x="990026" y="5405720"/>
                    <a:ext cx="780728" cy="780728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0" name="矩形: 圆角 949">
                    <a:extLst>
                      <a:ext uri="{FF2B5EF4-FFF2-40B4-BE49-F238E27FC236}">
                        <a16:creationId xmlns:a16="http://schemas.microsoft.com/office/drawing/2014/main" id="{BD68B3A0-A315-44C5-A847-3B473C5918D8}"/>
                      </a:ext>
                    </a:extLst>
                  </p:cNvPr>
                  <p:cNvSpPr/>
                  <p:nvPr/>
                </p:nvSpPr>
                <p:spPr>
                  <a:xfrm>
                    <a:off x="970370" y="5716508"/>
                    <a:ext cx="832604" cy="163778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51" name="直接连接符 950">
                    <a:extLst>
                      <a:ext uri="{FF2B5EF4-FFF2-40B4-BE49-F238E27FC236}">
                        <a16:creationId xmlns:a16="http://schemas.microsoft.com/office/drawing/2014/main" id="{CF73B5C4-FEB8-4037-831E-3E503F5D47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70370" y="5737452"/>
                    <a:ext cx="832604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直接连接符 951">
                    <a:extLst>
                      <a:ext uri="{FF2B5EF4-FFF2-40B4-BE49-F238E27FC236}">
                        <a16:creationId xmlns:a16="http://schemas.microsoft.com/office/drawing/2014/main" id="{31B48BF5-DE89-4C48-A9DA-F16C611F61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70370" y="5856253"/>
                    <a:ext cx="832604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53" name="组合 952">
                    <a:extLst>
                      <a:ext uri="{FF2B5EF4-FFF2-40B4-BE49-F238E27FC236}">
                        <a16:creationId xmlns:a16="http://schemas.microsoft.com/office/drawing/2014/main" id="{A713EDBF-190B-48A5-B6CA-F6A74C0039E1}"/>
                      </a:ext>
                    </a:extLst>
                  </p:cNvPr>
                  <p:cNvGrpSpPr/>
                  <p:nvPr/>
                </p:nvGrpSpPr>
                <p:grpSpPr>
                  <a:xfrm>
                    <a:off x="1289987" y="4769079"/>
                    <a:ext cx="192250" cy="652018"/>
                    <a:chOff x="392900" y="4843541"/>
                    <a:chExt cx="192250" cy="652018"/>
                  </a:xfrm>
                </p:grpSpPr>
                <p:sp>
                  <p:nvSpPr>
                    <p:cNvPr id="954" name="任意多边形: 形状 953">
                      <a:extLst>
                        <a:ext uri="{FF2B5EF4-FFF2-40B4-BE49-F238E27FC236}">
                          <a16:creationId xmlns:a16="http://schemas.microsoft.com/office/drawing/2014/main" id="{BD438F87-B2C8-44EA-B663-6CE0E072CF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900" y="4843541"/>
                      <a:ext cx="192250" cy="652018"/>
                    </a:xfrm>
                    <a:custGeom>
                      <a:avLst/>
                      <a:gdLst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44760 w 617060"/>
                        <a:gd name="connsiteY3" fmla="*/ 1675334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44760 w 617060"/>
                        <a:gd name="connsiteY3" fmla="*/ 1675334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28774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28774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81890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81890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81890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81890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81890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19745 h 2122942"/>
                        <a:gd name="connsiteX1" fmla="*/ 0 w 617060"/>
                        <a:gd name="connsiteY1" fmla="*/ 2122942 h 2122942"/>
                        <a:gd name="connsiteX2" fmla="*/ 38366 w 617060"/>
                        <a:gd name="connsiteY2" fmla="*/ 2078182 h 2122942"/>
                        <a:gd name="connsiteX3" fmla="*/ 35168 w 617060"/>
                        <a:gd name="connsiteY3" fmla="*/ 1668940 h 2122942"/>
                        <a:gd name="connsiteX4" fmla="*/ 83127 w 617060"/>
                        <a:gd name="connsiteY4" fmla="*/ 652229 h 2122942"/>
                        <a:gd name="connsiteX5" fmla="*/ 134282 w 617060"/>
                        <a:gd name="connsiteY5" fmla="*/ 645835 h 2122942"/>
                        <a:gd name="connsiteX6" fmla="*/ 172649 w 617060"/>
                        <a:gd name="connsiteY6" fmla="*/ 0 h 2122942"/>
                        <a:gd name="connsiteX7" fmla="*/ 441214 w 617060"/>
                        <a:gd name="connsiteY7" fmla="*/ 6395 h 2122942"/>
                        <a:gd name="connsiteX8" fmla="*/ 489172 w 617060"/>
                        <a:gd name="connsiteY8" fmla="*/ 639440 h 2122942"/>
                        <a:gd name="connsiteX9" fmla="*/ 533932 w 617060"/>
                        <a:gd name="connsiteY9" fmla="*/ 642638 h 2122942"/>
                        <a:gd name="connsiteX10" fmla="*/ 581890 w 617060"/>
                        <a:gd name="connsiteY10" fmla="*/ 1678531 h 2122942"/>
                        <a:gd name="connsiteX11" fmla="*/ 578693 w 617060"/>
                        <a:gd name="connsiteY11" fmla="*/ 2081379 h 2122942"/>
                        <a:gd name="connsiteX12" fmla="*/ 617060 w 617060"/>
                        <a:gd name="connsiteY12" fmla="*/ 2119745 h 2122942"/>
                        <a:gd name="connsiteX0" fmla="*/ 617060 w 617060"/>
                        <a:gd name="connsiteY0" fmla="*/ 2113350 h 2116547"/>
                        <a:gd name="connsiteX1" fmla="*/ 0 w 617060"/>
                        <a:gd name="connsiteY1" fmla="*/ 2116547 h 2116547"/>
                        <a:gd name="connsiteX2" fmla="*/ 38366 w 617060"/>
                        <a:gd name="connsiteY2" fmla="*/ 2071787 h 2116547"/>
                        <a:gd name="connsiteX3" fmla="*/ 35168 w 617060"/>
                        <a:gd name="connsiteY3" fmla="*/ 1662545 h 2116547"/>
                        <a:gd name="connsiteX4" fmla="*/ 83127 w 617060"/>
                        <a:gd name="connsiteY4" fmla="*/ 645834 h 2116547"/>
                        <a:gd name="connsiteX5" fmla="*/ 134282 w 617060"/>
                        <a:gd name="connsiteY5" fmla="*/ 639440 h 2116547"/>
                        <a:gd name="connsiteX6" fmla="*/ 172649 w 617060"/>
                        <a:gd name="connsiteY6" fmla="*/ 6394 h 2116547"/>
                        <a:gd name="connsiteX7" fmla="*/ 441214 w 617060"/>
                        <a:gd name="connsiteY7" fmla="*/ 0 h 2116547"/>
                        <a:gd name="connsiteX8" fmla="*/ 489172 w 617060"/>
                        <a:gd name="connsiteY8" fmla="*/ 633045 h 2116547"/>
                        <a:gd name="connsiteX9" fmla="*/ 533932 w 617060"/>
                        <a:gd name="connsiteY9" fmla="*/ 636243 h 2116547"/>
                        <a:gd name="connsiteX10" fmla="*/ 581890 w 617060"/>
                        <a:gd name="connsiteY10" fmla="*/ 1672136 h 2116547"/>
                        <a:gd name="connsiteX11" fmla="*/ 578693 w 617060"/>
                        <a:gd name="connsiteY11" fmla="*/ 2074984 h 2116547"/>
                        <a:gd name="connsiteX12" fmla="*/ 617060 w 617060"/>
                        <a:gd name="connsiteY12" fmla="*/ 2113350 h 2116547"/>
                        <a:gd name="connsiteX0" fmla="*/ 617060 w 617060"/>
                        <a:gd name="connsiteY0" fmla="*/ 2113350 h 2116547"/>
                        <a:gd name="connsiteX1" fmla="*/ 0 w 617060"/>
                        <a:gd name="connsiteY1" fmla="*/ 2116547 h 2116547"/>
                        <a:gd name="connsiteX2" fmla="*/ 38366 w 617060"/>
                        <a:gd name="connsiteY2" fmla="*/ 2071787 h 2116547"/>
                        <a:gd name="connsiteX3" fmla="*/ 35168 w 617060"/>
                        <a:gd name="connsiteY3" fmla="*/ 1662545 h 2116547"/>
                        <a:gd name="connsiteX4" fmla="*/ 83127 w 617060"/>
                        <a:gd name="connsiteY4" fmla="*/ 645834 h 2116547"/>
                        <a:gd name="connsiteX5" fmla="*/ 134282 w 617060"/>
                        <a:gd name="connsiteY5" fmla="*/ 639440 h 2116547"/>
                        <a:gd name="connsiteX6" fmla="*/ 172649 w 617060"/>
                        <a:gd name="connsiteY6" fmla="*/ 0 h 2116547"/>
                        <a:gd name="connsiteX7" fmla="*/ 441214 w 617060"/>
                        <a:gd name="connsiteY7" fmla="*/ 0 h 2116547"/>
                        <a:gd name="connsiteX8" fmla="*/ 489172 w 617060"/>
                        <a:gd name="connsiteY8" fmla="*/ 633045 h 2116547"/>
                        <a:gd name="connsiteX9" fmla="*/ 533932 w 617060"/>
                        <a:gd name="connsiteY9" fmla="*/ 636243 h 2116547"/>
                        <a:gd name="connsiteX10" fmla="*/ 581890 w 617060"/>
                        <a:gd name="connsiteY10" fmla="*/ 1672136 h 2116547"/>
                        <a:gd name="connsiteX11" fmla="*/ 578693 w 617060"/>
                        <a:gd name="connsiteY11" fmla="*/ 2074984 h 2116547"/>
                        <a:gd name="connsiteX12" fmla="*/ 617060 w 617060"/>
                        <a:gd name="connsiteY12" fmla="*/ 2113350 h 2116547"/>
                        <a:gd name="connsiteX0" fmla="*/ 627965 w 627965"/>
                        <a:gd name="connsiteY0" fmla="*/ 2129711 h 2129711"/>
                        <a:gd name="connsiteX1" fmla="*/ 0 w 627965"/>
                        <a:gd name="connsiteY1" fmla="*/ 2116547 h 2129711"/>
                        <a:gd name="connsiteX2" fmla="*/ 38366 w 627965"/>
                        <a:gd name="connsiteY2" fmla="*/ 2071787 h 2129711"/>
                        <a:gd name="connsiteX3" fmla="*/ 35168 w 627965"/>
                        <a:gd name="connsiteY3" fmla="*/ 1662545 h 2129711"/>
                        <a:gd name="connsiteX4" fmla="*/ 83127 w 627965"/>
                        <a:gd name="connsiteY4" fmla="*/ 645834 h 2129711"/>
                        <a:gd name="connsiteX5" fmla="*/ 134282 w 627965"/>
                        <a:gd name="connsiteY5" fmla="*/ 639440 h 2129711"/>
                        <a:gd name="connsiteX6" fmla="*/ 172649 w 627965"/>
                        <a:gd name="connsiteY6" fmla="*/ 0 h 2129711"/>
                        <a:gd name="connsiteX7" fmla="*/ 441214 w 627965"/>
                        <a:gd name="connsiteY7" fmla="*/ 0 h 2129711"/>
                        <a:gd name="connsiteX8" fmla="*/ 489172 w 627965"/>
                        <a:gd name="connsiteY8" fmla="*/ 633045 h 2129711"/>
                        <a:gd name="connsiteX9" fmla="*/ 533932 w 627965"/>
                        <a:gd name="connsiteY9" fmla="*/ 636243 h 2129711"/>
                        <a:gd name="connsiteX10" fmla="*/ 581890 w 627965"/>
                        <a:gd name="connsiteY10" fmla="*/ 1672136 h 2129711"/>
                        <a:gd name="connsiteX11" fmla="*/ 578693 w 627965"/>
                        <a:gd name="connsiteY11" fmla="*/ 2074984 h 2129711"/>
                        <a:gd name="connsiteX12" fmla="*/ 627965 w 627965"/>
                        <a:gd name="connsiteY12" fmla="*/ 2129711 h 21297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27965" h="2129711">
                          <a:moveTo>
                            <a:pt x="627965" y="2129711"/>
                          </a:moveTo>
                          <a:lnTo>
                            <a:pt x="0" y="2116547"/>
                          </a:lnTo>
                          <a:lnTo>
                            <a:pt x="38366" y="2071787"/>
                          </a:lnTo>
                          <a:lnTo>
                            <a:pt x="35168" y="1662545"/>
                          </a:lnTo>
                          <a:cubicBezTo>
                            <a:pt x="27709" y="1320444"/>
                            <a:pt x="42629" y="984738"/>
                            <a:pt x="83127" y="645834"/>
                          </a:cubicBezTo>
                          <a:lnTo>
                            <a:pt x="134282" y="639440"/>
                          </a:lnTo>
                          <a:cubicBezTo>
                            <a:pt x="137479" y="420964"/>
                            <a:pt x="159860" y="215278"/>
                            <a:pt x="172649" y="0"/>
                          </a:cubicBezTo>
                          <a:lnTo>
                            <a:pt x="441214" y="0"/>
                          </a:lnTo>
                          <a:cubicBezTo>
                            <a:pt x="457200" y="214212"/>
                            <a:pt x="482778" y="422031"/>
                            <a:pt x="489172" y="633045"/>
                          </a:cubicBezTo>
                          <a:lnTo>
                            <a:pt x="533932" y="636243"/>
                          </a:lnTo>
                          <a:cubicBezTo>
                            <a:pt x="569102" y="984738"/>
                            <a:pt x="585088" y="1320444"/>
                            <a:pt x="581890" y="1672136"/>
                          </a:cubicBezTo>
                          <a:cubicBezTo>
                            <a:pt x="582956" y="1806419"/>
                            <a:pt x="577627" y="1940701"/>
                            <a:pt x="578693" y="2074984"/>
                          </a:cubicBezTo>
                          <a:lnTo>
                            <a:pt x="627965" y="212971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955" name="任意多边形: 形状 954">
                      <a:extLst>
                        <a:ext uri="{FF2B5EF4-FFF2-40B4-BE49-F238E27FC236}">
                          <a16:creationId xmlns:a16="http://schemas.microsoft.com/office/drawing/2014/main" id="{2276B0F9-07C1-48FC-BF2F-BBA7E8DAA1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630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956" name="任意多边形: 形状 955">
                      <a:extLst>
                        <a:ext uri="{FF2B5EF4-FFF2-40B4-BE49-F238E27FC236}">
                          <a16:creationId xmlns:a16="http://schemas.microsoft.com/office/drawing/2014/main" id="{448E7295-F7E0-4DAB-AB0A-CD8DCC089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76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957" name="任意多边形: 形状 956">
                      <a:extLst>
                        <a:ext uri="{FF2B5EF4-FFF2-40B4-BE49-F238E27FC236}">
                          <a16:creationId xmlns:a16="http://schemas.microsoft.com/office/drawing/2014/main" id="{F20704D3-9B38-4928-BE42-E12C361A4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615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958" name="任意多边形: 形状 957">
                      <a:extLst>
                        <a:ext uri="{FF2B5EF4-FFF2-40B4-BE49-F238E27FC236}">
                          <a16:creationId xmlns:a16="http://schemas.microsoft.com/office/drawing/2014/main" id="{D796A323-40EE-45EC-B1B9-3E7F77C7F1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229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959" name="任意多边形: 形状 958">
                      <a:extLst>
                        <a:ext uri="{FF2B5EF4-FFF2-40B4-BE49-F238E27FC236}">
                          <a16:creationId xmlns:a16="http://schemas.microsoft.com/office/drawing/2014/main" id="{6E7C1934-F681-447E-BCAA-5A0F42AB3A89}"/>
                        </a:ext>
                      </a:extLst>
                    </p:cNvPr>
                    <p:cNvSpPr/>
                    <p:nvPr/>
                  </p:nvSpPr>
                  <p:spPr>
                    <a:xfrm rot="152526">
                      <a:off x="409402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960" name="任意多边形: 形状 959">
                      <a:extLst>
                        <a:ext uri="{FF2B5EF4-FFF2-40B4-BE49-F238E27FC236}">
                          <a16:creationId xmlns:a16="http://schemas.microsoft.com/office/drawing/2014/main" id="{7E0966AB-1CAF-487E-A2F2-603B4A7D6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114" y="5114961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961" name="任意多边形: 形状 960">
                      <a:extLst>
                        <a:ext uri="{FF2B5EF4-FFF2-40B4-BE49-F238E27FC236}">
                          <a16:creationId xmlns:a16="http://schemas.microsoft.com/office/drawing/2014/main" id="{7E6C920F-BD72-4F38-9CBD-D21E00657195}"/>
                        </a:ext>
                      </a:extLst>
                    </p:cNvPr>
                    <p:cNvSpPr/>
                    <p:nvPr/>
                  </p:nvSpPr>
                  <p:spPr>
                    <a:xfrm rot="21421934">
                      <a:off x="542086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962" name="任意多边形: 形状 961">
                      <a:extLst>
                        <a:ext uri="{FF2B5EF4-FFF2-40B4-BE49-F238E27FC236}">
                          <a16:creationId xmlns:a16="http://schemas.microsoft.com/office/drawing/2014/main" id="{8A5C5EA3-1FDF-45DF-8D9A-87C071FA5E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45" y="5476565"/>
                      <a:ext cx="162619" cy="0"/>
                    </a:xfrm>
                    <a:custGeom>
                      <a:avLst/>
                      <a:gdLst>
                        <a:gd name="connsiteX0" fmla="*/ 162619 w 162619"/>
                        <a:gd name="connsiteY0" fmla="*/ 0 h 0"/>
                        <a:gd name="connsiteX1" fmla="*/ 0 w 162619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62619">
                          <a:moveTo>
                            <a:pt x="162619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963" name="任意多边形: 形状 962">
                      <a:extLst>
                        <a:ext uri="{FF2B5EF4-FFF2-40B4-BE49-F238E27FC236}">
                          <a16:creationId xmlns:a16="http://schemas.microsoft.com/office/drawing/2014/main" id="{ED34C3D0-B2F3-40C9-8756-A3D35769F6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352" y="5037565"/>
                      <a:ext cx="108020" cy="0"/>
                    </a:xfrm>
                    <a:custGeom>
                      <a:avLst/>
                      <a:gdLst>
                        <a:gd name="connsiteX0" fmla="*/ 108020 w 108020"/>
                        <a:gd name="connsiteY0" fmla="*/ 0 h 0"/>
                        <a:gd name="connsiteX1" fmla="*/ 0 w 108020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8020">
                          <a:moveTo>
                            <a:pt x="108020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964" name="任意多边形: 形状 963">
                      <a:extLst>
                        <a:ext uri="{FF2B5EF4-FFF2-40B4-BE49-F238E27FC236}">
                          <a16:creationId xmlns:a16="http://schemas.microsoft.com/office/drawing/2014/main" id="{D4F95FC2-BB9F-45CC-80C2-61238B51AD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999" y="5347985"/>
                      <a:ext cx="163810" cy="2445"/>
                    </a:xfrm>
                    <a:custGeom>
                      <a:avLst/>
                      <a:gdLst>
                        <a:gd name="connsiteX0" fmla="*/ 163810 w 163810"/>
                        <a:gd name="connsiteY0" fmla="*/ 2445 h 2445"/>
                        <a:gd name="connsiteX1" fmla="*/ 0 w 163810"/>
                        <a:gd name="connsiteY1" fmla="*/ 0 h 2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63810" h="2445">
                          <a:moveTo>
                            <a:pt x="163810" y="2445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965" name="椭圆 964">
                      <a:extLst>
                        <a:ext uri="{FF2B5EF4-FFF2-40B4-BE49-F238E27FC236}">
                          <a16:creationId xmlns:a16="http://schemas.microsoft.com/office/drawing/2014/main" id="{943F20DD-6642-458D-A939-A42B29499B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230" y="5387011"/>
                      <a:ext cx="51789" cy="5178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934" name="组合 933">
                <a:extLst>
                  <a:ext uri="{FF2B5EF4-FFF2-40B4-BE49-F238E27FC236}">
                    <a16:creationId xmlns:a16="http://schemas.microsoft.com/office/drawing/2014/main" id="{107C1D06-CEAC-4D4B-8580-600270D82468}"/>
                  </a:ext>
                </a:extLst>
              </p:cNvPr>
              <p:cNvGrpSpPr/>
              <p:nvPr/>
            </p:nvGrpSpPr>
            <p:grpSpPr>
              <a:xfrm>
                <a:off x="2901844" y="3451805"/>
                <a:ext cx="212781" cy="819353"/>
                <a:chOff x="5929490" y="2759112"/>
                <a:chExt cx="995687" cy="3834084"/>
              </a:xfrm>
            </p:grpSpPr>
            <p:sp>
              <p:nvSpPr>
                <p:cNvPr id="935" name="任意多边形: 形状 934">
                  <a:extLst>
                    <a:ext uri="{FF2B5EF4-FFF2-40B4-BE49-F238E27FC236}">
                      <a16:creationId xmlns:a16="http://schemas.microsoft.com/office/drawing/2014/main" id="{04BC26AB-031E-4161-8C2A-C6799632C9E8}"/>
                    </a:ext>
                  </a:extLst>
                </p:cNvPr>
                <p:cNvSpPr/>
                <p:nvPr/>
              </p:nvSpPr>
              <p:spPr>
                <a:xfrm flipV="1">
                  <a:off x="5929490" y="2759112"/>
                  <a:ext cx="995687" cy="3834084"/>
                </a:xfrm>
                <a:custGeom>
                  <a:avLst/>
                  <a:gdLst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44760 w 617060"/>
                    <a:gd name="connsiteY3" fmla="*/ 1675334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44760 w 617060"/>
                    <a:gd name="connsiteY3" fmla="*/ 1675334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28774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28774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19745 h 2122942"/>
                    <a:gd name="connsiteX1" fmla="*/ 0 w 617060"/>
                    <a:gd name="connsiteY1" fmla="*/ 2122942 h 2122942"/>
                    <a:gd name="connsiteX2" fmla="*/ 38366 w 617060"/>
                    <a:gd name="connsiteY2" fmla="*/ 2078182 h 2122942"/>
                    <a:gd name="connsiteX3" fmla="*/ 35168 w 617060"/>
                    <a:gd name="connsiteY3" fmla="*/ 1668940 h 2122942"/>
                    <a:gd name="connsiteX4" fmla="*/ 83127 w 617060"/>
                    <a:gd name="connsiteY4" fmla="*/ 652229 h 2122942"/>
                    <a:gd name="connsiteX5" fmla="*/ 134282 w 617060"/>
                    <a:gd name="connsiteY5" fmla="*/ 645835 h 2122942"/>
                    <a:gd name="connsiteX6" fmla="*/ 172649 w 617060"/>
                    <a:gd name="connsiteY6" fmla="*/ 0 h 2122942"/>
                    <a:gd name="connsiteX7" fmla="*/ 441214 w 617060"/>
                    <a:gd name="connsiteY7" fmla="*/ 6395 h 2122942"/>
                    <a:gd name="connsiteX8" fmla="*/ 489172 w 617060"/>
                    <a:gd name="connsiteY8" fmla="*/ 639440 h 2122942"/>
                    <a:gd name="connsiteX9" fmla="*/ 533932 w 617060"/>
                    <a:gd name="connsiteY9" fmla="*/ 642638 h 2122942"/>
                    <a:gd name="connsiteX10" fmla="*/ 581890 w 617060"/>
                    <a:gd name="connsiteY10" fmla="*/ 1678531 h 2122942"/>
                    <a:gd name="connsiteX11" fmla="*/ 578693 w 617060"/>
                    <a:gd name="connsiteY11" fmla="*/ 2081379 h 2122942"/>
                    <a:gd name="connsiteX12" fmla="*/ 617060 w 617060"/>
                    <a:gd name="connsiteY12" fmla="*/ 2119745 h 2122942"/>
                    <a:gd name="connsiteX0" fmla="*/ 617060 w 617060"/>
                    <a:gd name="connsiteY0" fmla="*/ 2113350 h 2116547"/>
                    <a:gd name="connsiteX1" fmla="*/ 0 w 617060"/>
                    <a:gd name="connsiteY1" fmla="*/ 2116547 h 2116547"/>
                    <a:gd name="connsiteX2" fmla="*/ 38366 w 617060"/>
                    <a:gd name="connsiteY2" fmla="*/ 2071787 h 2116547"/>
                    <a:gd name="connsiteX3" fmla="*/ 35168 w 617060"/>
                    <a:gd name="connsiteY3" fmla="*/ 1662545 h 2116547"/>
                    <a:gd name="connsiteX4" fmla="*/ 83127 w 617060"/>
                    <a:gd name="connsiteY4" fmla="*/ 645834 h 2116547"/>
                    <a:gd name="connsiteX5" fmla="*/ 134282 w 617060"/>
                    <a:gd name="connsiteY5" fmla="*/ 639440 h 2116547"/>
                    <a:gd name="connsiteX6" fmla="*/ 172649 w 617060"/>
                    <a:gd name="connsiteY6" fmla="*/ 6394 h 2116547"/>
                    <a:gd name="connsiteX7" fmla="*/ 441214 w 617060"/>
                    <a:gd name="connsiteY7" fmla="*/ 0 h 2116547"/>
                    <a:gd name="connsiteX8" fmla="*/ 489172 w 617060"/>
                    <a:gd name="connsiteY8" fmla="*/ 633045 h 2116547"/>
                    <a:gd name="connsiteX9" fmla="*/ 533932 w 617060"/>
                    <a:gd name="connsiteY9" fmla="*/ 636243 h 2116547"/>
                    <a:gd name="connsiteX10" fmla="*/ 581890 w 617060"/>
                    <a:gd name="connsiteY10" fmla="*/ 1672136 h 2116547"/>
                    <a:gd name="connsiteX11" fmla="*/ 578693 w 617060"/>
                    <a:gd name="connsiteY11" fmla="*/ 2074984 h 2116547"/>
                    <a:gd name="connsiteX12" fmla="*/ 617060 w 617060"/>
                    <a:gd name="connsiteY12" fmla="*/ 2113350 h 2116547"/>
                    <a:gd name="connsiteX0" fmla="*/ 617060 w 617060"/>
                    <a:gd name="connsiteY0" fmla="*/ 2113350 h 2116547"/>
                    <a:gd name="connsiteX1" fmla="*/ 0 w 617060"/>
                    <a:gd name="connsiteY1" fmla="*/ 2116547 h 2116547"/>
                    <a:gd name="connsiteX2" fmla="*/ 38366 w 617060"/>
                    <a:gd name="connsiteY2" fmla="*/ 2071787 h 2116547"/>
                    <a:gd name="connsiteX3" fmla="*/ 35168 w 617060"/>
                    <a:gd name="connsiteY3" fmla="*/ 1662545 h 2116547"/>
                    <a:gd name="connsiteX4" fmla="*/ 83127 w 617060"/>
                    <a:gd name="connsiteY4" fmla="*/ 645834 h 2116547"/>
                    <a:gd name="connsiteX5" fmla="*/ 134282 w 617060"/>
                    <a:gd name="connsiteY5" fmla="*/ 639440 h 2116547"/>
                    <a:gd name="connsiteX6" fmla="*/ 172649 w 617060"/>
                    <a:gd name="connsiteY6" fmla="*/ 0 h 2116547"/>
                    <a:gd name="connsiteX7" fmla="*/ 441214 w 617060"/>
                    <a:gd name="connsiteY7" fmla="*/ 0 h 2116547"/>
                    <a:gd name="connsiteX8" fmla="*/ 489172 w 617060"/>
                    <a:gd name="connsiteY8" fmla="*/ 633045 h 2116547"/>
                    <a:gd name="connsiteX9" fmla="*/ 533932 w 617060"/>
                    <a:gd name="connsiteY9" fmla="*/ 636243 h 2116547"/>
                    <a:gd name="connsiteX10" fmla="*/ 581890 w 617060"/>
                    <a:gd name="connsiteY10" fmla="*/ 1672136 h 2116547"/>
                    <a:gd name="connsiteX11" fmla="*/ 578693 w 617060"/>
                    <a:gd name="connsiteY11" fmla="*/ 2074984 h 2116547"/>
                    <a:gd name="connsiteX12" fmla="*/ 617060 w 617060"/>
                    <a:gd name="connsiteY12" fmla="*/ 2113350 h 2116547"/>
                    <a:gd name="connsiteX0" fmla="*/ 627965 w 627965"/>
                    <a:gd name="connsiteY0" fmla="*/ 2129711 h 2129711"/>
                    <a:gd name="connsiteX1" fmla="*/ 0 w 627965"/>
                    <a:gd name="connsiteY1" fmla="*/ 2116547 h 2129711"/>
                    <a:gd name="connsiteX2" fmla="*/ 38366 w 627965"/>
                    <a:gd name="connsiteY2" fmla="*/ 2071787 h 2129711"/>
                    <a:gd name="connsiteX3" fmla="*/ 35168 w 627965"/>
                    <a:gd name="connsiteY3" fmla="*/ 1662545 h 2129711"/>
                    <a:gd name="connsiteX4" fmla="*/ 83127 w 627965"/>
                    <a:gd name="connsiteY4" fmla="*/ 645834 h 2129711"/>
                    <a:gd name="connsiteX5" fmla="*/ 134282 w 627965"/>
                    <a:gd name="connsiteY5" fmla="*/ 639440 h 2129711"/>
                    <a:gd name="connsiteX6" fmla="*/ 172649 w 627965"/>
                    <a:gd name="connsiteY6" fmla="*/ 0 h 2129711"/>
                    <a:gd name="connsiteX7" fmla="*/ 441214 w 627965"/>
                    <a:gd name="connsiteY7" fmla="*/ 0 h 2129711"/>
                    <a:gd name="connsiteX8" fmla="*/ 489172 w 627965"/>
                    <a:gd name="connsiteY8" fmla="*/ 633045 h 2129711"/>
                    <a:gd name="connsiteX9" fmla="*/ 533932 w 627965"/>
                    <a:gd name="connsiteY9" fmla="*/ 636243 h 2129711"/>
                    <a:gd name="connsiteX10" fmla="*/ 581890 w 627965"/>
                    <a:gd name="connsiteY10" fmla="*/ 1672136 h 2129711"/>
                    <a:gd name="connsiteX11" fmla="*/ 578693 w 627965"/>
                    <a:gd name="connsiteY11" fmla="*/ 2074984 h 2129711"/>
                    <a:gd name="connsiteX12" fmla="*/ 627965 w 627965"/>
                    <a:gd name="connsiteY12" fmla="*/ 2129711 h 2129711"/>
                    <a:gd name="connsiteX0" fmla="*/ 594648 w 594648"/>
                    <a:gd name="connsiteY0" fmla="*/ 2129711 h 2130682"/>
                    <a:gd name="connsiteX1" fmla="*/ 4377 w 594648"/>
                    <a:gd name="connsiteY1" fmla="*/ 2130682 h 2130682"/>
                    <a:gd name="connsiteX2" fmla="*/ 5049 w 594648"/>
                    <a:gd name="connsiteY2" fmla="*/ 2071787 h 2130682"/>
                    <a:gd name="connsiteX3" fmla="*/ 1851 w 594648"/>
                    <a:gd name="connsiteY3" fmla="*/ 1662545 h 2130682"/>
                    <a:gd name="connsiteX4" fmla="*/ 49810 w 594648"/>
                    <a:gd name="connsiteY4" fmla="*/ 645834 h 2130682"/>
                    <a:gd name="connsiteX5" fmla="*/ 100965 w 594648"/>
                    <a:gd name="connsiteY5" fmla="*/ 639440 h 2130682"/>
                    <a:gd name="connsiteX6" fmla="*/ 139332 w 594648"/>
                    <a:gd name="connsiteY6" fmla="*/ 0 h 2130682"/>
                    <a:gd name="connsiteX7" fmla="*/ 407897 w 594648"/>
                    <a:gd name="connsiteY7" fmla="*/ 0 h 2130682"/>
                    <a:gd name="connsiteX8" fmla="*/ 455855 w 594648"/>
                    <a:gd name="connsiteY8" fmla="*/ 633045 h 2130682"/>
                    <a:gd name="connsiteX9" fmla="*/ 500615 w 594648"/>
                    <a:gd name="connsiteY9" fmla="*/ 636243 h 2130682"/>
                    <a:gd name="connsiteX10" fmla="*/ 548573 w 594648"/>
                    <a:gd name="connsiteY10" fmla="*/ 1672136 h 2130682"/>
                    <a:gd name="connsiteX11" fmla="*/ 545376 w 594648"/>
                    <a:gd name="connsiteY11" fmla="*/ 2074984 h 2130682"/>
                    <a:gd name="connsiteX12" fmla="*/ 594648 w 594648"/>
                    <a:gd name="connsiteY12" fmla="*/ 2129711 h 2130682"/>
                    <a:gd name="connsiteX0" fmla="*/ 594648 w 594648"/>
                    <a:gd name="connsiteY0" fmla="*/ 2129711 h 2155488"/>
                    <a:gd name="connsiteX1" fmla="*/ 4377 w 594648"/>
                    <a:gd name="connsiteY1" fmla="*/ 2130682 h 2155488"/>
                    <a:gd name="connsiteX2" fmla="*/ 5049 w 594648"/>
                    <a:gd name="connsiteY2" fmla="*/ 2071787 h 2155488"/>
                    <a:gd name="connsiteX3" fmla="*/ 1851 w 594648"/>
                    <a:gd name="connsiteY3" fmla="*/ 1662545 h 2155488"/>
                    <a:gd name="connsiteX4" fmla="*/ 49810 w 594648"/>
                    <a:gd name="connsiteY4" fmla="*/ 645834 h 2155488"/>
                    <a:gd name="connsiteX5" fmla="*/ 100965 w 594648"/>
                    <a:gd name="connsiteY5" fmla="*/ 639440 h 2155488"/>
                    <a:gd name="connsiteX6" fmla="*/ 139332 w 594648"/>
                    <a:gd name="connsiteY6" fmla="*/ 0 h 2155488"/>
                    <a:gd name="connsiteX7" fmla="*/ 407897 w 594648"/>
                    <a:gd name="connsiteY7" fmla="*/ 0 h 2155488"/>
                    <a:gd name="connsiteX8" fmla="*/ 455855 w 594648"/>
                    <a:gd name="connsiteY8" fmla="*/ 633045 h 2155488"/>
                    <a:gd name="connsiteX9" fmla="*/ 500615 w 594648"/>
                    <a:gd name="connsiteY9" fmla="*/ 636243 h 2155488"/>
                    <a:gd name="connsiteX10" fmla="*/ 548573 w 594648"/>
                    <a:gd name="connsiteY10" fmla="*/ 1672136 h 2155488"/>
                    <a:gd name="connsiteX11" fmla="*/ 545376 w 594648"/>
                    <a:gd name="connsiteY11" fmla="*/ 2074984 h 2155488"/>
                    <a:gd name="connsiteX12" fmla="*/ 594648 w 594648"/>
                    <a:gd name="connsiteY12" fmla="*/ 2129711 h 2155488"/>
                    <a:gd name="connsiteX0" fmla="*/ 467432 w 548972"/>
                    <a:gd name="connsiteY0" fmla="*/ 2162692 h 2168004"/>
                    <a:gd name="connsiteX1" fmla="*/ 4377 w 548972"/>
                    <a:gd name="connsiteY1" fmla="*/ 2130682 h 2168004"/>
                    <a:gd name="connsiteX2" fmla="*/ 5049 w 548972"/>
                    <a:gd name="connsiteY2" fmla="*/ 2071787 h 2168004"/>
                    <a:gd name="connsiteX3" fmla="*/ 1851 w 548972"/>
                    <a:gd name="connsiteY3" fmla="*/ 1662545 h 2168004"/>
                    <a:gd name="connsiteX4" fmla="*/ 49810 w 548972"/>
                    <a:gd name="connsiteY4" fmla="*/ 645834 h 2168004"/>
                    <a:gd name="connsiteX5" fmla="*/ 100965 w 548972"/>
                    <a:gd name="connsiteY5" fmla="*/ 639440 h 2168004"/>
                    <a:gd name="connsiteX6" fmla="*/ 139332 w 548972"/>
                    <a:gd name="connsiteY6" fmla="*/ 0 h 2168004"/>
                    <a:gd name="connsiteX7" fmla="*/ 407897 w 548972"/>
                    <a:gd name="connsiteY7" fmla="*/ 0 h 2168004"/>
                    <a:gd name="connsiteX8" fmla="*/ 455855 w 548972"/>
                    <a:gd name="connsiteY8" fmla="*/ 633045 h 2168004"/>
                    <a:gd name="connsiteX9" fmla="*/ 500615 w 548972"/>
                    <a:gd name="connsiteY9" fmla="*/ 636243 h 2168004"/>
                    <a:gd name="connsiteX10" fmla="*/ 548573 w 548972"/>
                    <a:gd name="connsiteY10" fmla="*/ 1672136 h 2168004"/>
                    <a:gd name="connsiteX11" fmla="*/ 545376 w 548972"/>
                    <a:gd name="connsiteY11" fmla="*/ 2074984 h 2168004"/>
                    <a:gd name="connsiteX12" fmla="*/ 467432 w 548972"/>
                    <a:gd name="connsiteY12" fmla="*/ 2162692 h 2168004"/>
                    <a:gd name="connsiteX0" fmla="*/ 467432 w 548972"/>
                    <a:gd name="connsiteY0" fmla="*/ 2162692 h 2188469"/>
                    <a:gd name="connsiteX1" fmla="*/ 60918 w 548972"/>
                    <a:gd name="connsiteY1" fmla="*/ 2163663 h 2188469"/>
                    <a:gd name="connsiteX2" fmla="*/ 5049 w 548972"/>
                    <a:gd name="connsiteY2" fmla="*/ 2071787 h 2188469"/>
                    <a:gd name="connsiteX3" fmla="*/ 1851 w 548972"/>
                    <a:gd name="connsiteY3" fmla="*/ 1662545 h 2188469"/>
                    <a:gd name="connsiteX4" fmla="*/ 49810 w 548972"/>
                    <a:gd name="connsiteY4" fmla="*/ 645834 h 2188469"/>
                    <a:gd name="connsiteX5" fmla="*/ 100965 w 548972"/>
                    <a:gd name="connsiteY5" fmla="*/ 639440 h 2188469"/>
                    <a:gd name="connsiteX6" fmla="*/ 139332 w 548972"/>
                    <a:gd name="connsiteY6" fmla="*/ 0 h 2188469"/>
                    <a:gd name="connsiteX7" fmla="*/ 407897 w 548972"/>
                    <a:gd name="connsiteY7" fmla="*/ 0 h 2188469"/>
                    <a:gd name="connsiteX8" fmla="*/ 455855 w 548972"/>
                    <a:gd name="connsiteY8" fmla="*/ 633045 h 2188469"/>
                    <a:gd name="connsiteX9" fmla="*/ 500615 w 548972"/>
                    <a:gd name="connsiteY9" fmla="*/ 636243 h 2188469"/>
                    <a:gd name="connsiteX10" fmla="*/ 548573 w 548972"/>
                    <a:gd name="connsiteY10" fmla="*/ 1672136 h 2188469"/>
                    <a:gd name="connsiteX11" fmla="*/ 545376 w 548972"/>
                    <a:gd name="connsiteY11" fmla="*/ 2074984 h 2188469"/>
                    <a:gd name="connsiteX12" fmla="*/ 467432 w 548972"/>
                    <a:gd name="connsiteY12" fmla="*/ 2162692 h 2188469"/>
                    <a:gd name="connsiteX0" fmla="*/ 458009 w 548972"/>
                    <a:gd name="connsiteY0" fmla="*/ 2172115 h 2191128"/>
                    <a:gd name="connsiteX1" fmla="*/ 60918 w 548972"/>
                    <a:gd name="connsiteY1" fmla="*/ 2163663 h 2191128"/>
                    <a:gd name="connsiteX2" fmla="*/ 5049 w 548972"/>
                    <a:gd name="connsiteY2" fmla="*/ 2071787 h 2191128"/>
                    <a:gd name="connsiteX3" fmla="*/ 1851 w 548972"/>
                    <a:gd name="connsiteY3" fmla="*/ 1662545 h 2191128"/>
                    <a:gd name="connsiteX4" fmla="*/ 49810 w 548972"/>
                    <a:gd name="connsiteY4" fmla="*/ 645834 h 2191128"/>
                    <a:gd name="connsiteX5" fmla="*/ 100965 w 548972"/>
                    <a:gd name="connsiteY5" fmla="*/ 639440 h 2191128"/>
                    <a:gd name="connsiteX6" fmla="*/ 139332 w 548972"/>
                    <a:gd name="connsiteY6" fmla="*/ 0 h 2191128"/>
                    <a:gd name="connsiteX7" fmla="*/ 407897 w 548972"/>
                    <a:gd name="connsiteY7" fmla="*/ 0 h 2191128"/>
                    <a:gd name="connsiteX8" fmla="*/ 455855 w 548972"/>
                    <a:gd name="connsiteY8" fmla="*/ 633045 h 2191128"/>
                    <a:gd name="connsiteX9" fmla="*/ 500615 w 548972"/>
                    <a:gd name="connsiteY9" fmla="*/ 636243 h 2191128"/>
                    <a:gd name="connsiteX10" fmla="*/ 548573 w 548972"/>
                    <a:gd name="connsiteY10" fmla="*/ 1672136 h 2191128"/>
                    <a:gd name="connsiteX11" fmla="*/ 545376 w 548972"/>
                    <a:gd name="connsiteY11" fmla="*/ 2074984 h 2191128"/>
                    <a:gd name="connsiteX12" fmla="*/ 458009 w 548972"/>
                    <a:gd name="connsiteY12" fmla="*/ 2172115 h 2191128"/>
                    <a:gd name="connsiteX0" fmla="*/ 458009 w 548972"/>
                    <a:gd name="connsiteY0" fmla="*/ 2172115 h 2201496"/>
                    <a:gd name="connsiteX1" fmla="*/ 60918 w 548972"/>
                    <a:gd name="connsiteY1" fmla="*/ 2163663 h 2201496"/>
                    <a:gd name="connsiteX2" fmla="*/ 5049 w 548972"/>
                    <a:gd name="connsiteY2" fmla="*/ 2071787 h 2201496"/>
                    <a:gd name="connsiteX3" fmla="*/ 1851 w 548972"/>
                    <a:gd name="connsiteY3" fmla="*/ 1662545 h 2201496"/>
                    <a:gd name="connsiteX4" fmla="*/ 49810 w 548972"/>
                    <a:gd name="connsiteY4" fmla="*/ 645834 h 2201496"/>
                    <a:gd name="connsiteX5" fmla="*/ 100965 w 548972"/>
                    <a:gd name="connsiteY5" fmla="*/ 639440 h 2201496"/>
                    <a:gd name="connsiteX6" fmla="*/ 139332 w 548972"/>
                    <a:gd name="connsiteY6" fmla="*/ 0 h 2201496"/>
                    <a:gd name="connsiteX7" fmla="*/ 407897 w 548972"/>
                    <a:gd name="connsiteY7" fmla="*/ 0 h 2201496"/>
                    <a:gd name="connsiteX8" fmla="*/ 455855 w 548972"/>
                    <a:gd name="connsiteY8" fmla="*/ 633045 h 2201496"/>
                    <a:gd name="connsiteX9" fmla="*/ 500615 w 548972"/>
                    <a:gd name="connsiteY9" fmla="*/ 636243 h 2201496"/>
                    <a:gd name="connsiteX10" fmla="*/ 548573 w 548972"/>
                    <a:gd name="connsiteY10" fmla="*/ 1672136 h 2201496"/>
                    <a:gd name="connsiteX11" fmla="*/ 545376 w 548972"/>
                    <a:gd name="connsiteY11" fmla="*/ 2074984 h 2201496"/>
                    <a:gd name="connsiteX12" fmla="*/ 458009 w 548972"/>
                    <a:gd name="connsiteY12" fmla="*/ 2172115 h 2201496"/>
                    <a:gd name="connsiteX0" fmla="*/ 458009 w 548972"/>
                    <a:gd name="connsiteY0" fmla="*/ 2172115 h 2201496"/>
                    <a:gd name="connsiteX1" fmla="*/ 60918 w 548972"/>
                    <a:gd name="connsiteY1" fmla="*/ 2163663 h 2201496"/>
                    <a:gd name="connsiteX2" fmla="*/ 5049 w 548972"/>
                    <a:gd name="connsiteY2" fmla="*/ 2071787 h 2201496"/>
                    <a:gd name="connsiteX3" fmla="*/ 1851 w 548972"/>
                    <a:gd name="connsiteY3" fmla="*/ 1662545 h 2201496"/>
                    <a:gd name="connsiteX4" fmla="*/ 49810 w 548972"/>
                    <a:gd name="connsiteY4" fmla="*/ 645834 h 2201496"/>
                    <a:gd name="connsiteX5" fmla="*/ 100965 w 548972"/>
                    <a:gd name="connsiteY5" fmla="*/ 639440 h 2201496"/>
                    <a:gd name="connsiteX6" fmla="*/ 139332 w 548972"/>
                    <a:gd name="connsiteY6" fmla="*/ 0 h 2201496"/>
                    <a:gd name="connsiteX7" fmla="*/ 407897 w 548972"/>
                    <a:gd name="connsiteY7" fmla="*/ 0 h 2201496"/>
                    <a:gd name="connsiteX8" fmla="*/ 455855 w 548972"/>
                    <a:gd name="connsiteY8" fmla="*/ 633045 h 2201496"/>
                    <a:gd name="connsiteX9" fmla="*/ 500615 w 548972"/>
                    <a:gd name="connsiteY9" fmla="*/ 636243 h 2201496"/>
                    <a:gd name="connsiteX10" fmla="*/ 548573 w 548972"/>
                    <a:gd name="connsiteY10" fmla="*/ 1672136 h 2201496"/>
                    <a:gd name="connsiteX11" fmla="*/ 545376 w 548972"/>
                    <a:gd name="connsiteY11" fmla="*/ 2074984 h 2201496"/>
                    <a:gd name="connsiteX12" fmla="*/ 458009 w 548972"/>
                    <a:gd name="connsiteY12" fmla="*/ 2172115 h 2201496"/>
                    <a:gd name="connsiteX0" fmla="*/ 458009 w 548972"/>
                    <a:gd name="connsiteY0" fmla="*/ 2172115 h 2215930"/>
                    <a:gd name="connsiteX1" fmla="*/ 112747 w 548972"/>
                    <a:gd name="connsiteY1" fmla="*/ 2187221 h 2215930"/>
                    <a:gd name="connsiteX2" fmla="*/ 5049 w 548972"/>
                    <a:gd name="connsiteY2" fmla="*/ 2071787 h 2215930"/>
                    <a:gd name="connsiteX3" fmla="*/ 1851 w 548972"/>
                    <a:gd name="connsiteY3" fmla="*/ 1662545 h 2215930"/>
                    <a:gd name="connsiteX4" fmla="*/ 49810 w 548972"/>
                    <a:gd name="connsiteY4" fmla="*/ 645834 h 2215930"/>
                    <a:gd name="connsiteX5" fmla="*/ 100965 w 548972"/>
                    <a:gd name="connsiteY5" fmla="*/ 639440 h 2215930"/>
                    <a:gd name="connsiteX6" fmla="*/ 139332 w 548972"/>
                    <a:gd name="connsiteY6" fmla="*/ 0 h 2215930"/>
                    <a:gd name="connsiteX7" fmla="*/ 407897 w 548972"/>
                    <a:gd name="connsiteY7" fmla="*/ 0 h 2215930"/>
                    <a:gd name="connsiteX8" fmla="*/ 455855 w 548972"/>
                    <a:gd name="connsiteY8" fmla="*/ 633045 h 2215930"/>
                    <a:gd name="connsiteX9" fmla="*/ 500615 w 548972"/>
                    <a:gd name="connsiteY9" fmla="*/ 636243 h 2215930"/>
                    <a:gd name="connsiteX10" fmla="*/ 548573 w 548972"/>
                    <a:gd name="connsiteY10" fmla="*/ 1672136 h 2215930"/>
                    <a:gd name="connsiteX11" fmla="*/ 545376 w 548972"/>
                    <a:gd name="connsiteY11" fmla="*/ 2074984 h 2215930"/>
                    <a:gd name="connsiteX12" fmla="*/ 458009 w 548972"/>
                    <a:gd name="connsiteY12" fmla="*/ 2172115 h 2215930"/>
                    <a:gd name="connsiteX0" fmla="*/ 458009 w 548972"/>
                    <a:gd name="connsiteY0" fmla="*/ 2172115 h 2207660"/>
                    <a:gd name="connsiteX1" fmla="*/ 112747 w 548972"/>
                    <a:gd name="connsiteY1" fmla="*/ 2187221 h 2207660"/>
                    <a:gd name="connsiteX2" fmla="*/ 5049 w 548972"/>
                    <a:gd name="connsiteY2" fmla="*/ 2071787 h 2207660"/>
                    <a:gd name="connsiteX3" fmla="*/ 1851 w 548972"/>
                    <a:gd name="connsiteY3" fmla="*/ 1662545 h 2207660"/>
                    <a:gd name="connsiteX4" fmla="*/ 49810 w 548972"/>
                    <a:gd name="connsiteY4" fmla="*/ 645834 h 2207660"/>
                    <a:gd name="connsiteX5" fmla="*/ 100965 w 548972"/>
                    <a:gd name="connsiteY5" fmla="*/ 639440 h 2207660"/>
                    <a:gd name="connsiteX6" fmla="*/ 139332 w 548972"/>
                    <a:gd name="connsiteY6" fmla="*/ 0 h 2207660"/>
                    <a:gd name="connsiteX7" fmla="*/ 407897 w 548972"/>
                    <a:gd name="connsiteY7" fmla="*/ 0 h 2207660"/>
                    <a:gd name="connsiteX8" fmla="*/ 455855 w 548972"/>
                    <a:gd name="connsiteY8" fmla="*/ 633045 h 2207660"/>
                    <a:gd name="connsiteX9" fmla="*/ 500615 w 548972"/>
                    <a:gd name="connsiteY9" fmla="*/ 636243 h 2207660"/>
                    <a:gd name="connsiteX10" fmla="*/ 548573 w 548972"/>
                    <a:gd name="connsiteY10" fmla="*/ 1672136 h 2207660"/>
                    <a:gd name="connsiteX11" fmla="*/ 545376 w 548972"/>
                    <a:gd name="connsiteY11" fmla="*/ 2074984 h 2207660"/>
                    <a:gd name="connsiteX12" fmla="*/ 458009 w 548972"/>
                    <a:gd name="connsiteY12" fmla="*/ 2172115 h 2207660"/>
                    <a:gd name="connsiteX0" fmla="*/ 458009 w 548972"/>
                    <a:gd name="connsiteY0" fmla="*/ 2172115 h 2207660"/>
                    <a:gd name="connsiteX1" fmla="*/ 112747 w 548972"/>
                    <a:gd name="connsiteY1" fmla="*/ 2187221 h 2207660"/>
                    <a:gd name="connsiteX2" fmla="*/ 5049 w 548972"/>
                    <a:gd name="connsiteY2" fmla="*/ 2071787 h 2207660"/>
                    <a:gd name="connsiteX3" fmla="*/ 1851 w 548972"/>
                    <a:gd name="connsiteY3" fmla="*/ 1662545 h 2207660"/>
                    <a:gd name="connsiteX4" fmla="*/ 49810 w 548972"/>
                    <a:gd name="connsiteY4" fmla="*/ 645834 h 2207660"/>
                    <a:gd name="connsiteX5" fmla="*/ 100965 w 548972"/>
                    <a:gd name="connsiteY5" fmla="*/ 639440 h 2207660"/>
                    <a:gd name="connsiteX6" fmla="*/ 139332 w 548972"/>
                    <a:gd name="connsiteY6" fmla="*/ 0 h 2207660"/>
                    <a:gd name="connsiteX7" fmla="*/ 407897 w 548972"/>
                    <a:gd name="connsiteY7" fmla="*/ 0 h 2207660"/>
                    <a:gd name="connsiteX8" fmla="*/ 455855 w 548972"/>
                    <a:gd name="connsiteY8" fmla="*/ 633045 h 2207660"/>
                    <a:gd name="connsiteX9" fmla="*/ 500615 w 548972"/>
                    <a:gd name="connsiteY9" fmla="*/ 636243 h 2207660"/>
                    <a:gd name="connsiteX10" fmla="*/ 548573 w 548972"/>
                    <a:gd name="connsiteY10" fmla="*/ 1672136 h 2207660"/>
                    <a:gd name="connsiteX11" fmla="*/ 545376 w 548972"/>
                    <a:gd name="connsiteY11" fmla="*/ 2074984 h 2207660"/>
                    <a:gd name="connsiteX12" fmla="*/ 458009 w 548972"/>
                    <a:gd name="connsiteY12" fmla="*/ 2172115 h 2207660"/>
                    <a:gd name="connsiteX0" fmla="*/ 458009 w 548972"/>
                    <a:gd name="connsiteY0" fmla="*/ 2172115 h 2194610"/>
                    <a:gd name="connsiteX1" fmla="*/ 126882 w 548972"/>
                    <a:gd name="connsiteY1" fmla="*/ 2163663 h 2194610"/>
                    <a:gd name="connsiteX2" fmla="*/ 5049 w 548972"/>
                    <a:gd name="connsiteY2" fmla="*/ 2071787 h 2194610"/>
                    <a:gd name="connsiteX3" fmla="*/ 1851 w 548972"/>
                    <a:gd name="connsiteY3" fmla="*/ 1662545 h 2194610"/>
                    <a:gd name="connsiteX4" fmla="*/ 49810 w 548972"/>
                    <a:gd name="connsiteY4" fmla="*/ 645834 h 2194610"/>
                    <a:gd name="connsiteX5" fmla="*/ 100965 w 548972"/>
                    <a:gd name="connsiteY5" fmla="*/ 639440 h 2194610"/>
                    <a:gd name="connsiteX6" fmla="*/ 139332 w 548972"/>
                    <a:gd name="connsiteY6" fmla="*/ 0 h 2194610"/>
                    <a:gd name="connsiteX7" fmla="*/ 407897 w 548972"/>
                    <a:gd name="connsiteY7" fmla="*/ 0 h 2194610"/>
                    <a:gd name="connsiteX8" fmla="*/ 455855 w 548972"/>
                    <a:gd name="connsiteY8" fmla="*/ 633045 h 2194610"/>
                    <a:gd name="connsiteX9" fmla="*/ 500615 w 548972"/>
                    <a:gd name="connsiteY9" fmla="*/ 636243 h 2194610"/>
                    <a:gd name="connsiteX10" fmla="*/ 548573 w 548972"/>
                    <a:gd name="connsiteY10" fmla="*/ 1672136 h 2194610"/>
                    <a:gd name="connsiteX11" fmla="*/ 545376 w 548972"/>
                    <a:gd name="connsiteY11" fmla="*/ 2074984 h 2194610"/>
                    <a:gd name="connsiteX12" fmla="*/ 458009 w 548972"/>
                    <a:gd name="connsiteY12" fmla="*/ 2172115 h 2194610"/>
                    <a:gd name="connsiteX0" fmla="*/ 448586 w 548972"/>
                    <a:gd name="connsiteY0" fmla="*/ 2139134 h 2181313"/>
                    <a:gd name="connsiteX1" fmla="*/ 126882 w 548972"/>
                    <a:gd name="connsiteY1" fmla="*/ 2163663 h 2181313"/>
                    <a:gd name="connsiteX2" fmla="*/ 5049 w 548972"/>
                    <a:gd name="connsiteY2" fmla="*/ 2071787 h 2181313"/>
                    <a:gd name="connsiteX3" fmla="*/ 1851 w 548972"/>
                    <a:gd name="connsiteY3" fmla="*/ 1662545 h 2181313"/>
                    <a:gd name="connsiteX4" fmla="*/ 49810 w 548972"/>
                    <a:gd name="connsiteY4" fmla="*/ 645834 h 2181313"/>
                    <a:gd name="connsiteX5" fmla="*/ 100965 w 548972"/>
                    <a:gd name="connsiteY5" fmla="*/ 639440 h 2181313"/>
                    <a:gd name="connsiteX6" fmla="*/ 139332 w 548972"/>
                    <a:gd name="connsiteY6" fmla="*/ 0 h 2181313"/>
                    <a:gd name="connsiteX7" fmla="*/ 407897 w 548972"/>
                    <a:gd name="connsiteY7" fmla="*/ 0 h 2181313"/>
                    <a:gd name="connsiteX8" fmla="*/ 455855 w 548972"/>
                    <a:gd name="connsiteY8" fmla="*/ 633045 h 2181313"/>
                    <a:gd name="connsiteX9" fmla="*/ 500615 w 548972"/>
                    <a:gd name="connsiteY9" fmla="*/ 636243 h 2181313"/>
                    <a:gd name="connsiteX10" fmla="*/ 548573 w 548972"/>
                    <a:gd name="connsiteY10" fmla="*/ 1672136 h 2181313"/>
                    <a:gd name="connsiteX11" fmla="*/ 545376 w 548972"/>
                    <a:gd name="connsiteY11" fmla="*/ 2074984 h 2181313"/>
                    <a:gd name="connsiteX12" fmla="*/ 448586 w 548972"/>
                    <a:gd name="connsiteY12" fmla="*/ 2139134 h 2181313"/>
                    <a:gd name="connsiteX0" fmla="*/ 448586 w 548972"/>
                    <a:gd name="connsiteY0" fmla="*/ 2139134 h 2181313"/>
                    <a:gd name="connsiteX1" fmla="*/ 126882 w 548972"/>
                    <a:gd name="connsiteY1" fmla="*/ 2163663 h 2181313"/>
                    <a:gd name="connsiteX2" fmla="*/ 5049 w 548972"/>
                    <a:gd name="connsiteY2" fmla="*/ 2071787 h 2181313"/>
                    <a:gd name="connsiteX3" fmla="*/ 1851 w 548972"/>
                    <a:gd name="connsiteY3" fmla="*/ 1662545 h 2181313"/>
                    <a:gd name="connsiteX4" fmla="*/ 49810 w 548972"/>
                    <a:gd name="connsiteY4" fmla="*/ 645834 h 2181313"/>
                    <a:gd name="connsiteX5" fmla="*/ 100965 w 548972"/>
                    <a:gd name="connsiteY5" fmla="*/ 639440 h 2181313"/>
                    <a:gd name="connsiteX6" fmla="*/ 139332 w 548972"/>
                    <a:gd name="connsiteY6" fmla="*/ 0 h 2181313"/>
                    <a:gd name="connsiteX7" fmla="*/ 407897 w 548972"/>
                    <a:gd name="connsiteY7" fmla="*/ 0 h 2181313"/>
                    <a:gd name="connsiteX8" fmla="*/ 455855 w 548972"/>
                    <a:gd name="connsiteY8" fmla="*/ 633045 h 2181313"/>
                    <a:gd name="connsiteX9" fmla="*/ 500615 w 548972"/>
                    <a:gd name="connsiteY9" fmla="*/ 636243 h 2181313"/>
                    <a:gd name="connsiteX10" fmla="*/ 548573 w 548972"/>
                    <a:gd name="connsiteY10" fmla="*/ 1672136 h 2181313"/>
                    <a:gd name="connsiteX11" fmla="*/ 545376 w 548972"/>
                    <a:gd name="connsiteY11" fmla="*/ 2074984 h 2181313"/>
                    <a:gd name="connsiteX12" fmla="*/ 448586 w 548972"/>
                    <a:gd name="connsiteY12" fmla="*/ 2139134 h 2181313"/>
                    <a:gd name="connsiteX0" fmla="*/ 448586 w 548972"/>
                    <a:gd name="connsiteY0" fmla="*/ 2139134 h 2183592"/>
                    <a:gd name="connsiteX1" fmla="*/ 126882 w 548972"/>
                    <a:gd name="connsiteY1" fmla="*/ 2163663 h 2183592"/>
                    <a:gd name="connsiteX2" fmla="*/ 5049 w 548972"/>
                    <a:gd name="connsiteY2" fmla="*/ 2071787 h 2183592"/>
                    <a:gd name="connsiteX3" fmla="*/ 1851 w 548972"/>
                    <a:gd name="connsiteY3" fmla="*/ 1662545 h 2183592"/>
                    <a:gd name="connsiteX4" fmla="*/ 49810 w 548972"/>
                    <a:gd name="connsiteY4" fmla="*/ 645834 h 2183592"/>
                    <a:gd name="connsiteX5" fmla="*/ 100965 w 548972"/>
                    <a:gd name="connsiteY5" fmla="*/ 639440 h 2183592"/>
                    <a:gd name="connsiteX6" fmla="*/ 139332 w 548972"/>
                    <a:gd name="connsiteY6" fmla="*/ 0 h 2183592"/>
                    <a:gd name="connsiteX7" fmla="*/ 407897 w 548972"/>
                    <a:gd name="connsiteY7" fmla="*/ 0 h 2183592"/>
                    <a:gd name="connsiteX8" fmla="*/ 455855 w 548972"/>
                    <a:gd name="connsiteY8" fmla="*/ 633045 h 2183592"/>
                    <a:gd name="connsiteX9" fmla="*/ 500615 w 548972"/>
                    <a:gd name="connsiteY9" fmla="*/ 636243 h 2183592"/>
                    <a:gd name="connsiteX10" fmla="*/ 548573 w 548972"/>
                    <a:gd name="connsiteY10" fmla="*/ 1672136 h 2183592"/>
                    <a:gd name="connsiteX11" fmla="*/ 545376 w 548972"/>
                    <a:gd name="connsiteY11" fmla="*/ 2074984 h 2183592"/>
                    <a:gd name="connsiteX12" fmla="*/ 448586 w 548972"/>
                    <a:gd name="connsiteY12" fmla="*/ 2139134 h 2183592"/>
                    <a:gd name="connsiteX0" fmla="*/ 448586 w 548972"/>
                    <a:gd name="connsiteY0" fmla="*/ 2139134 h 2183592"/>
                    <a:gd name="connsiteX1" fmla="*/ 126882 w 548972"/>
                    <a:gd name="connsiteY1" fmla="*/ 2163663 h 2183592"/>
                    <a:gd name="connsiteX2" fmla="*/ 5049 w 548972"/>
                    <a:gd name="connsiteY2" fmla="*/ 2071787 h 2183592"/>
                    <a:gd name="connsiteX3" fmla="*/ 1851 w 548972"/>
                    <a:gd name="connsiteY3" fmla="*/ 1662545 h 2183592"/>
                    <a:gd name="connsiteX4" fmla="*/ 49810 w 548972"/>
                    <a:gd name="connsiteY4" fmla="*/ 645834 h 2183592"/>
                    <a:gd name="connsiteX5" fmla="*/ 100965 w 548972"/>
                    <a:gd name="connsiteY5" fmla="*/ 639440 h 2183592"/>
                    <a:gd name="connsiteX6" fmla="*/ 139332 w 548972"/>
                    <a:gd name="connsiteY6" fmla="*/ 0 h 2183592"/>
                    <a:gd name="connsiteX7" fmla="*/ 407897 w 548972"/>
                    <a:gd name="connsiteY7" fmla="*/ 0 h 2183592"/>
                    <a:gd name="connsiteX8" fmla="*/ 455855 w 548972"/>
                    <a:gd name="connsiteY8" fmla="*/ 633045 h 2183592"/>
                    <a:gd name="connsiteX9" fmla="*/ 500615 w 548972"/>
                    <a:gd name="connsiteY9" fmla="*/ 636243 h 2183592"/>
                    <a:gd name="connsiteX10" fmla="*/ 548573 w 548972"/>
                    <a:gd name="connsiteY10" fmla="*/ 1672136 h 2183592"/>
                    <a:gd name="connsiteX11" fmla="*/ 545376 w 548972"/>
                    <a:gd name="connsiteY11" fmla="*/ 2074984 h 2183592"/>
                    <a:gd name="connsiteX12" fmla="*/ 448586 w 548972"/>
                    <a:gd name="connsiteY12" fmla="*/ 2139134 h 2183592"/>
                    <a:gd name="connsiteX0" fmla="*/ 448586 w 548972"/>
                    <a:gd name="connsiteY0" fmla="*/ 2139134 h 2183592"/>
                    <a:gd name="connsiteX1" fmla="*/ 126882 w 548972"/>
                    <a:gd name="connsiteY1" fmla="*/ 2163663 h 2183592"/>
                    <a:gd name="connsiteX2" fmla="*/ 5049 w 548972"/>
                    <a:gd name="connsiteY2" fmla="*/ 2071787 h 2183592"/>
                    <a:gd name="connsiteX3" fmla="*/ 1851 w 548972"/>
                    <a:gd name="connsiteY3" fmla="*/ 1662545 h 2183592"/>
                    <a:gd name="connsiteX4" fmla="*/ 49810 w 548972"/>
                    <a:gd name="connsiteY4" fmla="*/ 645834 h 2183592"/>
                    <a:gd name="connsiteX5" fmla="*/ 100965 w 548972"/>
                    <a:gd name="connsiteY5" fmla="*/ 639440 h 2183592"/>
                    <a:gd name="connsiteX6" fmla="*/ 139332 w 548972"/>
                    <a:gd name="connsiteY6" fmla="*/ 0 h 2183592"/>
                    <a:gd name="connsiteX7" fmla="*/ 407897 w 548972"/>
                    <a:gd name="connsiteY7" fmla="*/ 0 h 2183592"/>
                    <a:gd name="connsiteX8" fmla="*/ 455855 w 548972"/>
                    <a:gd name="connsiteY8" fmla="*/ 633045 h 2183592"/>
                    <a:gd name="connsiteX9" fmla="*/ 500615 w 548972"/>
                    <a:gd name="connsiteY9" fmla="*/ 636243 h 2183592"/>
                    <a:gd name="connsiteX10" fmla="*/ 548573 w 548972"/>
                    <a:gd name="connsiteY10" fmla="*/ 1672136 h 2183592"/>
                    <a:gd name="connsiteX11" fmla="*/ 545376 w 548972"/>
                    <a:gd name="connsiteY11" fmla="*/ 2074984 h 2183592"/>
                    <a:gd name="connsiteX12" fmla="*/ 448586 w 548972"/>
                    <a:gd name="connsiteY12" fmla="*/ 2139134 h 2183592"/>
                    <a:gd name="connsiteX0" fmla="*/ 462721 w 548972"/>
                    <a:gd name="connsiteY0" fmla="*/ 2143846 h 2185138"/>
                    <a:gd name="connsiteX1" fmla="*/ 126882 w 548972"/>
                    <a:gd name="connsiteY1" fmla="*/ 2163663 h 2185138"/>
                    <a:gd name="connsiteX2" fmla="*/ 5049 w 548972"/>
                    <a:gd name="connsiteY2" fmla="*/ 2071787 h 2185138"/>
                    <a:gd name="connsiteX3" fmla="*/ 1851 w 548972"/>
                    <a:gd name="connsiteY3" fmla="*/ 1662545 h 2185138"/>
                    <a:gd name="connsiteX4" fmla="*/ 49810 w 548972"/>
                    <a:gd name="connsiteY4" fmla="*/ 645834 h 2185138"/>
                    <a:gd name="connsiteX5" fmla="*/ 100965 w 548972"/>
                    <a:gd name="connsiteY5" fmla="*/ 639440 h 2185138"/>
                    <a:gd name="connsiteX6" fmla="*/ 139332 w 548972"/>
                    <a:gd name="connsiteY6" fmla="*/ 0 h 2185138"/>
                    <a:gd name="connsiteX7" fmla="*/ 407897 w 548972"/>
                    <a:gd name="connsiteY7" fmla="*/ 0 h 2185138"/>
                    <a:gd name="connsiteX8" fmla="*/ 455855 w 548972"/>
                    <a:gd name="connsiteY8" fmla="*/ 633045 h 2185138"/>
                    <a:gd name="connsiteX9" fmla="*/ 500615 w 548972"/>
                    <a:gd name="connsiteY9" fmla="*/ 636243 h 2185138"/>
                    <a:gd name="connsiteX10" fmla="*/ 548573 w 548972"/>
                    <a:gd name="connsiteY10" fmla="*/ 1672136 h 2185138"/>
                    <a:gd name="connsiteX11" fmla="*/ 545376 w 548972"/>
                    <a:gd name="connsiteY11" fmla="*/ 2074984 h 2185138"/>
                    <a:gd name="connsiteX12" fmla="*/ 462721 w 548972"/>
                    <a:gd name="connsiteY12" fmla="*/ 2143846 h 2185138"/>
                    <a:gd name="connsiteX0" fmla="*/ 462721 w 548972"/>
                    <a:gd name="connsiteY0" fmla="*/ 2143846 h 2182625"/>
                    <a:gd name="connsiteX1" fmla="*/ 126882 w 548972"/>
                    <a:gd name="connsiteY1" fmla="*/ 2163663 h 2182625"/>
                    <a:gd name="connsiteX2" fmla="*/ 5049 w 548972"/>
                    <a:gd name="connsiteY2" fmla="*/ 2071787 h 2182625"/>
                    <a:gd name="connsiteX3" fmla="*/ 1851 w 548972"/>
                    <a:gd name="connsiteY3" fmla="*/ 1662545 h 2182625"/>
                    <a:gd name="connsiteX4" fmla="*/ 49810 w 548972"/>
                    <a:gd name="connsiteY4" fmla="*/ 645834 h 2182625"/>
                    <a:gd name="connsiteX5" fmla="*/ 100965 w 548972"/>
                    <a:gd name="connsiteY5" fmla="*/ 639440 h 2182625"/>
                    <a:gd name="connsiteX6" fmla="*/ 139332 w 548972"/>
                    <a:gd name="connsiteY6" fmla="*/ 0 h 2182625"/>
                    <a:gd name="connsiteX7" fmla="*/ 407897 w 548972"/>
                    <a:gd name="connsiteY7" fmla="*/ 0 h 2182625"/>
                    <a:gd name="connsiteX8" fmla="*/ 455855 w 548972"/>
                    <a:gd name="connsiteY8" fmla="*/ 633045 h 2182625"/>
                    <a:gd name="connsiteX9" fmla="*/ 500615 w 548972"/>
                    <a:gd name="connsiteY9" fmla="*/ 636243 h 2182625"/>
                    <a:gd name="connsiteX10" fmla="*/ 548573 w 548972"/>
                    <a:gd name="connsiteY10" fmla="*/ 1672136 h 2182625"/>
                    <a:gd name="connsiteX11" fmla="*/ 545376 w 548972"/>
                    <a:gd name="connsiteY11" fmla="*/ 2074984 h 2182625"/>
                    <a:gd name="connsiteX12" fmla="*/ 462721 w 548972"/>
                    <a:gd name="connsiteY12" fmla="*/ 2143846 h 2182625"/>
                    <a:gd name="connsiteX0" fmla="*/ 462721 w 548972"/>
                    <a:gd name="connsiteY0" fmla="*/ 2143846 h 2182625"/>
                    <a:gd name="connsiteX1" fmla="*/ 126882 w 548972"/>
                    <a:gd name="connsiteY1" fmla="*/ 2163663 h 2182625"/>
                    <a:gd name="connsiteX2" fmla="*/ 5049 w 548972"/>
                    <a:gd name="connsiteY2" fmla="*/ 2071787 h 2182625"/>
                    <a:gd name="connsiteX3" fmla="*/ 1851 w 548972"/>
                    <a:gd name="connsiteY3" fmla="*/ 1662545 h 2182625"/>
                    <a:gd name="connsiteX4" fmla="*/ 49810 w 548972"/>
                    <a:gd name="connsiteY4" fmla="*/ 645834 h 2182625"/>
                    <a:gd name="connsiteX5" fmla="*/ 100965 w 548972"/>
                    <a:gd name="connsiteY5" fmla="*/ 639440 h 2182625"/>
                    <a:gd name="connsiteX6" fmla="*/ 139332 w 548972"/>
                    <a:gd name="connsiteY6" fmla="*/ 0 h 2182625"/>
                    <a:gd name="connsiteX7" fmla="*/ 407897 w 548972"/>
                    <a:gd name="connsiteY7" fmla="*/ 0 h 2182625"/>
                    <a:gd name="connsiteX8" fmla="*/ 455855 w 548972"/>
                    <a:gd name="connsiteY8" fmla="*/ 633045 h 2182625"/>
                    <a:gd name="connsiteX9" fmla="*/ 500615 w 548972"/>
                    <a:gd name="connsiteY9" fmla="*/ 636243 h 2182625"/>
                    <a:gd name="connsiteX10" fmla="*/ 548573 w 548972"/>
                    <a:gd name="connsiteY10" fmla="*/ 1672136 h 2182625"/>
                    <a:gd name="connsiteX11" fmla="*/ 545376 w 548972"/>
                    <a:gd name="connsiteY11" fmla="*/ 2074984 h 2182625"/>
                    <a:gd name="connsiteX12" fmla="*/ 462721 w 548972"/>
                    <a:gd name="connsiteY12" fmla="*/ 2143846 h 2182625"/>
                    <a:gd name="connsiteX0" fmla="*/ 462721 w 548972"/>
                    <a:gd name="connsiteY0" fmla="*/ 2143846 h 2182625"/>
                    <a:gd name="connsiteX1" fmla="*/ 126882 w 548972"/>
                    <a:gd name="connsiteY1" fmla="*/ 2163663 h 2182625"/>
                    <a:gd name="connsiteX2" fmla="*/ 5049 w 548972"/>
                    <a:gd name="connsiteY2" fmla="*/ 2071787 h 2182625"/>
                    <a:gd name="connsiteX3" fmla="*/ 1851 w 548972"/>
                    <a:gd name="connsiteY3" fmla="*/ 1662545 h 2182625"/>
                    <a:gd name="connsiteX4" fmla="*/ 49810 w 548972"/>
                    <a:gd name="connsiteY4" fmla="*/ 645834 h 2182625"/>
                    <a:gd name="connsiteX5" fmla="*/ 100965 w 548972"/>
                    <a:gd name="connsiteY5" fmla="*/ 639440 h 2182625"/>
                    <a:gd name="connsiteX6" fmla="*/ 139332 w 548972"/>
                    <a:gd name="connsiteY6" fmla="*/ 0 h 2182625"/>
                    <a:gd name="connsiteX7" fmla="*/ 407897 w 548972"/>
                    <a:gd name="connsiteY7" fmla="*/ 0 h 2182625"/>
                    <a:gd name="connsiteX8" fmla="*/ 455855 w 548972"/>
                    <a:gd name="connsiteY8" fmla="*/ 633045 h 2182625"/>
                    <a:gd name="connsiteX9" fmla="*/ 500615 w 548972"/>
                    <a:gd name="connsiteY9" fmla="*/ 636243 h 2182625"/>
                    <a:gd name="connsiteX10" fmla="*/ 548573 w 548972"/>
                    <a:gd name="connsiteY10" fmla="*/ 1672136 h 2182625"/>
                    <a:gd name="connsiteX11" fmla="*/ 545376 w 548972"/>
                    <a:gd name="connsiteY11" fmla="*/ 2074984 h 2182625"/>
                    <a:gd name="connsiteX12" fmla="*/ 462721 w 548972"/>
                    <a:gd name="connsiteY12" fmla="*/ 2143846 h 2182625"/>
                    <a:gd name="connsiteX0" fmla="*/ 462721 w 548972"/>
                    <a:gd name="connsiteY0" fmla="*/ 2143846 h 2182625"/>
                    <a:gd name="connsiteX1" fmla="*/ 126882 w 548972"/>
                    <a:gd name="connsiteY1" fmla="*/ 2163663 h 2182625"/>
                    <a:gd name="connsiteX2" fmla="*/ 5049 w 548972"/>
                    <a:gd name="connsiteY2" fmla="*/ 2071787 h 2182625"/>
                    <a:gd name="connsiteX3" fmla="*/ 1851 w 548972"/>
                    <a:gd name="connsiteY3" fmla="*/ 1662545 h 2182625"/>
                    <a:gd name="connsiteX4" fmla="*/ 49810 w 548972"/>
                    <a:gd name="connsiteY4" fmla="*/ 645834 h 2182625"/>
                    <a:gd name="connsiteX5" fmla="*/ 100965 w 548972"/>
                    <a:gd name="connsiteY5" fmla="*/ 639440 h 2182625"/>
                    <a:gd name="connsiteX6" fmla="*/ 139332 w 548972"/>
                    <a:gd name="connsiteY6" fmla="*/ 0 h 2182625"/>
                    <a:gd name="connsiteX7" fmla="*/ 407897 w 548972"/>
                    <a:gd name="connsiteY7" fmla="*/ 0 h 2182625"/>
                    <a:gd name="connsiteX8" fmla="*/ 455855 w 548972"/>
                    <a:gd name="connsiteY8" fmla="*/ 633045 h 2182625"/>
                    <a:gd name="connsiteX9" fmla="*/ 500615 w 548972"/>
                    <a:gd name="connsiteY9" fmla="*/ 636243 h 2182625"/>
                    <a:gd name="connsiteX10" fmla="*/ 548573 w 548972"/>
                    <a:gd name="connsiteY10" fmla="*/ 1672136 h 2182625"/>
                    <a:gd name="connsiteX11" fmla="*/ 545376 w 548972"/>
                    <a:gd name="connsiteY11" fmla="*/ 2074984 h 2182625"/>
                    <a:gd name="connsiteX12" fmla="*/ 462721 w 548972"/>
                    <a:gd name="connsiteY12" fmla="*/ 2143846 h 2182625"/>
                    <a:gd name="connsiteX0" fmla="*/ 462721 w 548972"/>
                    <a:gd name="connsiteY0" fmla="*/ 2143846 h 2187769"/>
                    <a:gd name="connsiteX1" fmla="*/ 149798 w 548972"/>
                    <a:gd name="connsiteY1" fmla="*/ 2170714 h 2187769"/>
                    <a:gd name="connsiteX2" fmla="*/ 5049 w 548972"/>
                    <a:gd name="connsiteY2" fmla="*/ 2071787 h 2187769"/>
                    <a:gd name="connsiteX3" fmla="*/ 1851 w 548972"/>
                    <a:gd name="connsiteY3" fmla="*/ 1662545 h 2187769"/>
                    <a:gd name="connsiteX4" fmla="*/ 49810 w 548972"/>
                    <a:gd name="connsiteY4" fmla="*/ 645834 h 2187769"/>
                    <a:gd name="connsiteX5" fmla="*/ 100965 w 548972"/>
                    <a:gd name="connsiteY5" fmla="*/ 639440 h 2187769"/>
                    <a:gd name="connsiteX6" fmla="*/ 139332 w 548972"/>
                    <a:gd name="connsiteY6" fmla="*/ 0 h 2187769"/>
                    <a:gd name="connsiteX7" fmla="*/ 407897 w 548972"/>
                    <a:gd name="connsiteY7" fmla="*/ 0 h 2187769"/>
                    <a:gd name="connsiteX8" fmla="*/ 455855 w 548972"/>
                    <a:gd name="connsiteY8" fmla="*/ 633045 h 2187769"/>
                    <a:gd name="connsiteX9" fmla="*/ 500615 w 548972"/>
                    <a:gd name="connsiteY9" fmla="*/ 636243 h 2187769"/>
                    <a:gd name="connsiteX10" fmla="*/ 548573 w 548972"/>
                    <a:gd name="connsiteY10" fmla="*/ 1672136 h 2187769"/>
                    <a:gd name="connsiteX11" fmla="*/ 545376 w 548972"/>
                    <a:gd name="connsiteY11" fmla="*/ 2074984 h 2187769"/>
                    <a:gd name="connsiteX12" fmla="*/ 462721 w 548972"/>
                    <a:gd name="connsiteY12" fmla="*/ 2143846 h 2187769"/>
                    <a:gd name="connsiteX0" fmla="*/ 462721 w 548972"/>
                    <a:gd name="connsiteY0" fmla="*/ 2143846 h 2177595"/>
                    <a:gd name="connsiteX1" fmla="*/ 149798 w 548972"/>
                    <a:gd name="connsiteY1" fmla="*/ 2170714 h 2177595"/>
                    <a:gd name="connsiteX2" fmla="*/ 5049 w 548972"/>
                    <a:gd name="connsiteY2" fmla="*/ 2071787 h 2177595"/>
                    <a:gd name="connsiteX3" fmla="*/ 1851 w 548972"/>
                    <a:gd name="connsiteY3" fmla="*/ 1662545 h 2177595"/>
                    <a:gd name="connsiteX4" fmla="*/ 49810 w 548972"/>
                    <a:gd name="connsiteY4" fmla="*/ 645834 h 2177595"/>
                    <a:gd name="connsiteX5" fmla="*/ 100965 w 548972"/>
                    <a:gd name="connsiteY5" fmla="*/ 639440 h 2177595"/>
                    <a:gd name="connsiteX6" fmla="*/ 139332 w 548972"/>
                    <a:gd name="connsiteY6" fmla="*/ 0 h 2177595"/>
                    <a:gd name="connsiteX7" fmla="*/ 407897 w 548972"/>
                    <a:gd name="connsiteY7" fmla="*/ 0 h 2177595"/>
                    <a:gd name="connsiteX8" fmla="*/ 455855 w 548972"/>
                    <a:gd name="connsiteY8" fmla="*/ 633045 h 2177595"/>
                    <a:gd name="connsiteX9" fmla="*/ 500615 w 548972"/>
                    <a:gd name="connsiteY9" fmla="*/ 636243 h 2177595"/>
                    <a:gd name="connsiteX10" fmla="*/ 548573 w 548972"/>
                    <a:gd name="connsiteY10" fmla="*/ 1672136 h 2177595"/>
                    <a:gd name="connsiteX11" fmla="*/ 545376 w 548972"/>
                    <a:gd name="connsiteY11" fmla="*/ 2074984 h 2177595"/>
                    <a:gd name="connsiteX12" fmla="*/ 462721 w 548972"/>
                    <a:gd name="connsiteY12" fmla="*/ 2143846 h 2177595"/>
                    <a:gd name="connsiteX0" fmla="*/ 462721 w 548972"/>
                    <a:gd name="connsiteY0" fmla="*/ 2143846 h 2177595"/>
                    <a:gd name="connsiteX1" fmla="*/ 149798 w 548972"/>
                    <a:gd name="connsiteY1" fmla="*/ 2170714 h 2177595"/>
                    <a:gd name="connsiteX2" fmla="*/ 5049 w 548972"/>
                    <a:gd name="connsiteY2" fmla="*/ 2071787 h 2177595"/>
                    <a:gd name="connsiteX3" fmla="*/ 1851 w 548972"/>
                    <a:gd name="connsiteY3" fmla="*/ 1662545 h 2177595"/>
                    <a:gd name="connsiteX4" fmla="*/ 49810 w 548972"/>
                    <a:gd name="connsiteY4" fmla="*/ 645834 h 2177595"/>
                    <a:gd name="connsiteX5" fmla="*/ 100965 w 548972"/>
                    <a:gd name="connsiteY5" fmla="*/ 639440 h 2177595"/>
                    <a:gd name="connsiteX6" fmla="*/ 139332 w 548972"/>
                    <a:gd name="connsiteY6" fmla="*/ 0 h 2177595"/>
                    <a:gd name="connsiteX7" fmla="*/ 407897 w 548972"/>
                    <a:gd name="connsiteY7" fmla="*/ 0 h 2177595"/>
                    <a:gd name="connsiteX8" fmla="*/ 455855 w 548972"/>
                    <a:gd name="connsiteY8" fmla="*/ 633045 h 2177595"/>
                    <a:gd name="connsiteX9" fmla="*/ 500615 w 548972"/>
                    <a:gd name="connsiteY9" fmla="*/ 636243 h 2177595"/>
                    <a:gd name="connsiteX10" fmla="*/ 548573 w 548972"/>
                    <a:gd name="connsiteY10" fmla="*/ 1672136 h 2177595"/>
                    <a:gd name="connsiteX11" fmla="*/ 545376 w 548972"/>
                    <a:gd name="connsiteY11" fmla="*/ 2074984 h 2177595"/>
                    <a:gd name="connsiteX12" fmla="*/ 462721 w 548972"/>
                    <a:gd name="connsiteY12" fmla="*/ 2143846 h 2177595"/>
                    <a:gd name="connsiteX0" fmla="*/ 462721 w 548972"/>
                    <a:gd name="connsiteY0" fmla="*/ 2143846 h 2177595"/>
                    <a:gd name="connsiteX1" fmla="*/ 149798 w 548972"/>
                    <a:gd name="connsiteY1" fmla="*/ 2170714 h 2177595"/>
                    <a:gd name="connsiteX2" fmla="*/ 5049 w 548972"/>
                    <a:gd name="connsiteY2" fmla="*/ 2071787 h 2177595"/>
                    <a:gd name="connsiteX3" fmla="*/ 1851 w 548972"/>
                    <a:gd name="connsiteY3" fmla="*/ 1662545 h 2177595"/>
                    <a:gd name="connsiteX4" fmla="*/ 49810 w 548972"/>
                    <a:gd name="connsiteY4" fmla="*/ 645834 h 2177595"/>
                    <a:gd name="connsiteX5" fmla="*/ 100965 w 548972"/>
                    <a:gd name="connsiteY5" fmla="*/ 639440 h 2177595"/>
                    <a:gd name="connsiteX6" fmla="*/ 139332 w 548972"/>
                    <a:gd name="connsiteY6" fmla="*/ 0 h 2177595"/>
                    <a:gd name="connsiteX7" fmla="*/ 407897 w 548972"/>
                    <a:gd name="connsiteY7" fmla="*/ 0 h 2177595"/>
                    <a:gd name="connsiteX8" fmla="*/ 455855 w 548972"/>
                    <a:gd name="connsiteY8" fmla="*/ 633045 h 2177595"/>
                    <a:gd name="connsiteX9" fmla="*/ 500615 w 548972"/>
                    <a:gd name="connsiteY9" fmla="*/ 636243 h 2177595"/>
                    <a:gd name="connsiteX10" fmla="*/ 548573 w 548972"/>
                    <a:gd name="connsiteY10" fmla="*/ 1672136 h 2177595"/>
                    <a:gd name="connsiteX11" fmla="*/ 545376 w 548972"/>
                    <a:gd name="connsiteY11" fmla="*/ 2074984 h 2177595"/>
                    <a:gd name="connsiteX12" fmla="*/ 462721 w 548972"/>
                    <a:gd name="connsiteY12" fmla="*/ 2143846 h 2177595"/>
                    <a:gd name="connsiteX0" fmla="*/ 386921 w 548972"/>
                    <a:gd name="connsiteY0" fmla="*/ 2164999 h 2185872"/>
                    <a:gd name="connsiteX1" fmla="*/ 149798 w 548972"/>
                    <a:gd name="connsiteY1" fmla="*/ 2170714 h 2185872"/>
                    <a:gd name="connsiteX2" fmla="*/ 5049 w 548972"/>
                    <a:gd name="connsiteY2" fmla="*/ 2071787 h 2185872"/>
                    <a:gd name="connsiteX3" fmla="*/ 1851 w 548972"/>
                    <a:gd name="connsiteY3" fmla="*/ 1662545 h 2185872"/>
                    <a:gd name="connsiteX4" fmla="*/ 49810 w 548972"/>
                    <a:gd name="connsiteY4" fmla="*/ 645834 h 2185872"/>
                    <a:gd name="connsiteX5" fmla="*/ 100965 w 548972"/>
                    <a:gd name="connsiteY5" fmla="*/ 639440 h 2185872"/>
                    <a:gd name="connsiteX6" fmla="*/ 139332 w 548972"/>
                    <a:gd name="connsiteY6" fmla="*/ 0 h 2185872"/>
                    <a:gd name="connsiteX7" fmla="*/ 407897 w 548972"/>
                    <a:gd name="connsiteY7" fmla="*/ 0 h 2185872"/>
                    <a:gd name="connsiteX8" fmla="*/ 455855 w 548972"/>
                    <a:gd name="connsiteY8" fmla="*/ 633045 h 2185872"/>
                    <a:gd name="connsiteX9" fmla="*/ 500615 w 548972"/>
                    <a:gd name="connsiteY9" fmla="*/ 636243 h 2185872"/>
                    <a:gd name="connsiteX10" fmla="*/ 548573 w 548972"/>
                    <a:gd name="connsiteY10" fmla="*/ 1672136 h 2185872"/>
                    <a:gd name="connsiteX11" fmla="*/ 545376 w 548972"/>
                    <a:gd name="connsiteY11" fmla="*/ 2074984 h 2185872"/>
                    <a:gd name="connsiteX12" fmla="*/ 386921 w 548972"/>
                    <a:gd name="connsiteY12" fmla="*/ 2164999 h 2185872"/>
                    <a:gd name="connsiteX0" fmla="*/ 386921 w 548972"/>
                    <a:gd name="connsiteY0" fmla="*/ 2164999 h 2180025"/>
                    <a:gd name="connsiteX1" fmla="*/ 149798 w 548972"/>
                    <a:gd name="connsiteY1" fmla="*/ 2170714 h 2180025"/>
                    <a:gd name="connsiteX2" fmla="*/ 5049 w 548972"/>
                    <a:gd name="connsiteY2" fmla="*/ 2071787 h 2180025"/>
                    <a:gd name="connsiteX3" fmla="*/ 1851 w 548972"/>
                    <a:gd name="connsiteY3" fmla="*/ 1662545 h 2180025"/>
                    <a:gd name="connsiteX4" fmla="*/ 49810 w 548972"/>
                    <a:gd name="connsiteY4" fmla="*/ 645834 h 2180025"/>
                    <a:gd name="connsiteX5" fmla="*/ 100965 w 548972"/>
                    <a:gd name="connsiteY5" fmla="*/ 639440 h 2180025"/>
                    <a:gd name="connsiteX6" fmla="*/ 139332 w 548972"/>
                    <a:gd name="connsiteY6" fmla="*/ 0 h 2180025"/>
                    <a:gd name="connsiteX7" fmla="*/ 407897 w 548972"/>
                    <a:gd name="connsiteY7" fmla="*/ 0 h 2180025"/>
                    <a:gd name="connsiteX8" fmla="*/ 455855 w 548972"/>
                    <a:gd name="connsiteY8" fmla="*/ 633045 h 2180025"/>
                    <a:gd name="connsiteX9" fmla="*/ 500615 w 548972"/>
                    <a:gd name="connsiteY9" fmla="*/ 636243 h 2180025"/>
                    <a:gd name="connsiteX10" fmla="*/ 548573 w 548972"/>
                    <a:gd name="connsiteY10" fmla="*/ 1672136 h 2180025"/>
                    <a:gd name="connsiteX11" fmla="*/ 545376 w 548972"/>
                    <a:gd name="connsiteY11" fmla="*/ 2074984 h 2180025"/>
                    <a:gd name="connsiteX12" fmla="*/ 386921 w 548972"/>
                    <a:gd name="connsiteY12" fmla="*/ 2164999 h 2180025"/>
                    <a:gd name="connsiteX0" fmla="*/ 386921 w 548972"/>
                    <a:gd name="connsiteY0" fmla="*/ 2164999 h 2180025"/>
                    <a:gd name="connsiteX1" fmla="*/ 149798 w 548972"/>
                    <a:gd name="connsiteY1" fmla="*/ 2170714 h 2180025"/>
                    <a:gd name="connsiteX2" fmla="*/ 5049 w 548972"/>
                    <a:gd name="connsiteY2" fmla="*/ 2071787 h 2180025"/>
                    <a:gd name="connsiteX3" fmla="*/ 1851 w 548972"/>
                    <a:gd name="connsiteY3" fmla="*/ 1662545 h 2180025"/>
                    <a:gd name="connsiteX4" fmla="*/ 49810 w 548972"/>
                    <a:gd name="connsiteY4" fmla="*/ 645834 h 2180025"/>
                    <a:gd name="connsiteX5" fmla="*/ 100965 w 548972"/>
                    <a:gd name="connsiteY5" fmla="*/ 639440 h 2180025"/>
                    <a:gd name="connsiteX6" fmla="*/ 139332 w 548972"/>
                    <a:gd name="connsiteY6" fmla="*/ 0 h 2180025"/>
                    <a:gd name="connsiteX7" fmla="*/ 407897 w 548972"/>
                    <a:gd name="connsiteY7" fmla="*/ 0 h 2180025"/>
                    <a:gd name="connsiteX8" fmla="*/ 455855 w 548972"/>
                    <a:gd name="connsiteY8" fmla="*/ 633045 h 2180025"/>
                    <a:gd name="connsiteX9" fmla="*/ 500615 w 548972"/>
                    <a:gd name="connsiteY9" fmla="*/ 636243 h 2180025"/>
                    <a:gd name="connsiteX10" fmla="*/ 548573 w 548972"/>
                    <a:gd name="connsiteY10" fmla="*/ 1672136 h 2180025"/>
                    <a:gd name="connsiteX11" fmla="*/ 545376 w 548972"/>
                    <a:gd name="connsiteY11" fmla="*/ 2074984 h 2180025"/>
                    <a:gd name="connsiteX12" fmla="*/ 386921 w 548972"/>
                    <a:gd name="connsiteY12" fmla="*/ 2164999 h 2180025"/>
                    <a:gd name="connsiteX0" fmla="*/ 386921 w 548972"/>
                    <a:gd name="connsiteY0" fmla="*/ 2164999 h 2168274"/>
                    <a:gd name="connsiteX1" fmla="*/ 257328 w 548972"/>
                    <a:gd name="connsiteY1" fmla="*/ 2110781 h 2168274"/>
                    <a:gd name="connsiteX2" fmla="*/ 5049 w 548972"/>
                    <a:gd name="connsiteY2" fmla="*/ 2071787 h 2168274"/>
                    <a:gd name="connsiteX3" fmla="*/ 1851 w 548972"/>
                    <a:gd name="connsiteY3" fmla="*/ 1662545 h 2168274"/>
                    <a:gd name="connsiteX4" fmla="*/ 49810 w 548972"/>
                    <a:gd name="connsiteY4" fmla="*/ 645834 h 2168274"/>
                    <a:gd name="connsiteX5" fmla="*/ 100965 w 548972"/>
                    <a:gd name="connsiteY5" fmla="*/ 639440 h 2168274"/>
                    <a:gd name="connsiteX6" fmla="*/ 139332 w 548972"/>
                    <a:gd name="connsiteY6" fmla="*/ 0 h 2168274"/>
                    <a:gd name="connsiteX7" fmla="*/ 407897 w 548972"/>
                    <a:gd name="connsiteY7" fmla="*/ 0 h 2168274"/>
                    <a:gd name="connsiteX8" fmla="*/ 455855 w 548972"/>
                    <a:gd name="connsiteY8" fmla="*/ 633045 h 2168274"/>
                    <a:gd name="connsiteX9" fmla="*/ 500615 w 548972"/>
                    <a:gd name="connsiteY9" fmla="*/ 636243 h 2168274"/>
                    <a:gd name="connsiteX10" fmla="*/ 548573 w 548972"/>
                    <a:gd name="connsiteY10" fmla="*/ 1672136 h 2168274"/>
                    <a:gd name="connsiteX11" fmla="*/ 545376 w 548972"/>
                    <a:gd name="connsiteY11" fmla="*/ 2074984 h 2168274"/>
                    <a:gd name="connsiteX12" fmla="*/ 386921 w 548972"/>
                    <a:gd name="connsiteY12" fmla="*/ 2164999 h 2168274"/>
                    <a:gd name="connsiteX0" fmla="*/ 321698 w 548972"/>
                    <a:gd name="connsiteY0" fmla="*/ 2112117 h 2123502"/>
                    <a:gd name="connsiteX1" fmla="*/ 257328 w 548972"/>
                    <a:gd name="connsiteY1" fmla="*/ 2110781 h 2123502"/>
                    <a:gd name="connsiteX2" fmla="*/ 5049 w 548972"/>
                    <a:gd name="connsiteY2" fmla="*/ 2071787 h 2123502"/>
                    <a:gd name="connsiteX3" fmla="*/ 1851 w 548972"/>
                    <a:gd name="connsiteY3" fmla="*/ 1662545 h 2123502"/>
                    <a:gd name="connsiteX4" fmla="*/ 49810 w 548972"/>
                    <a:gd name="connsiteY4" fmla="*/ 645834 h 2123502"/>
                    <a:gd name="connsiteX5" fmla="*/ 100965 w 548972"/>
                    <a:gd name="connsiteY5" fmla="*/ 639440 h 2123502"/>
                    <a:gd name="connsiteX6" fmla="*/ 139332 w 548972"/>
                    <a:gd name="connsiteY6" fmla="*/ 0 h 2123502"/>
                    <a:gd name="connsiteX7" fmla="*/ 407897 w 548972"/>
                    <a:gd name="connsiteY7" fmla="*/ 0 h 2123502"/>
                    <a:gd name="connsiteX8" fmla="*/ 455855 w 548972"/>
                    <a:gd name="connsiteY8" fmla="*/ 633045 h 2123502"/>
                    <a:gd name="connsiteX9" fmla="*/ 500615 w 548972"/>
                    <a:gd name="connsiteY9" fmla="*/ 636243 h 2123502"/>
                    <a:gd name="connsiteX10" fmla="*/ 548573 w 548972"/>
                    <a:gd name="connsiteY10" fmla="*/ 1672136 h 2123502"/>
                    <a:gd name="connsiteX11" fmla="*/ 545376 w 548972"/>
                    <a:gd name="connsiteY11" fmla="*/ 2074984 h 2123502"/>
                    <a:gd name="connsiteX12" fmla="*/ 321698 w 548972"/>
                    <a:gd name="connsiteY12" fmla="*/ 2112117 h 2123502"/>
                    <a:gd name="connsiteX0" fmla="*/ 321698 w 548972"/>
                    <a:gd name="connsiteY0" fmla="*/ 2112117 h 2121499"/>
                    <a:gd name="connsiteX1" fmla="*/ 160376 w 548972"/>
                    <a:gd name="connsiteY1" fmla="*/ 2105493 h 2121499"/>
                    <a:gd name="connsiteX2" fmla="*/ 5049 w 548972"/>
                    <a:gd name="connsiteY2" fmla="*/ 2071787 h 2121499"/>
                    <a:gd name="connsiteX3" fmla="*/ 1851 w 548972"/>
                    <a:gd name="connsiteY3" fmla="*/ 1662545 h 2121499"/>
                    <a:gd name="connsiteX4" fmla="*/ 49810 w 548972"/>
                    <a:gd name="connsiteY4" fmla="*/ 645834 h 2121499"/>
                    <a:gd name="connsiteX5" fmla="*/ 100965 w 548972"/>
                    <a:gd name="connsiteY5" fmla="*/ 639440 h 2121499"/>
                    <a:gd name="connsiteX6" fmla="*/ 139332 w 548972"/>
                    <a:gd name="connsiteY6" fmla="*/ 0 h 2121499"/>
                    <a:gd name="connsiteX7" fmla="*/ 407897 w 548972"/>
                    <a:gd name="connsiteY7" fmla="*/ 0 h 2121499"/>
                    <a:gd name="connsiteX8" fmla="*/ 455855 w 548972"/>
                    <a:gd name="connsiteY8" fmla="*/ 633045 h 2121499"/>
                    <a:gd name="connsiteX9" fmla="*/ 500615 w 548972"/>
                    <a:gd name="connsiteY9" fmla="*/ 636243 h 2121499"/>
                    <a:gd name="connsiteX10" fmla="*/ 548573 w 548972"/>
                    <a:gd name="connsiteY10" fmla="*/ 1672136 h 2121499"/>
                    <a:gd name="connsiteX11" fmla="*/ 545376 w 548972"/>
                    <a:gd name="connsiteY11" fmla="*/ 2074984 h 2121499"/>
                    <a:gd name="connsiteX12" fmla="*/ 321698 w 548972"/>
                    <a:gd name="connsiteY12" fmla="*/ 2112117 h 2121499"/>
                    <a:gd name="connsiteX0" fmla="*/ 321698 w 548972"/>
                    <a:gd name="connsiteY0" fmla="*/ 2112117 h 2121499"/>
                    <a:gd name="connsiteX1" fmla="*/ 160376 w 548972"/>
                    <a:gd name="connsiteY1" fmla="*/ 2105493 h 2121499"/>
                    <a:gd name="connsiteX2" fmla="*/ 5049 w 548972"/>
                    <a:gd name="connsiteY2" fmla="*/ 2071787 h 2121499"/>
                    <a:gd name="connsiteX3" fmla="*/ 1851 w 548972"/>
                    <a:gd name="connsiteY3" fmla="*/ 1662545 h 2121499"/>
                    <a:gd name="connsiteX4" fmla="*/ 49810 w 548972"/>
                    <a:gd name="connsiteY4" fmla="*/ 645834 h 2121499"/>
                    <a:gd name="connsiteX5" fmla="*/ 100965 w 548972"/>
                    <a:gd name="connsiteY5" fmla="*/ 639440 h 2121499"/>
                    <a:gd name="connsiteX6" fmla="*/ 139332 w 548972"/>
                    <a:gd name="connsiteY6" fmla="*/ 0 h 2121499"/>
                    <a:gd name="connsiteX7" fmla="*/ 407897 w 548972"/>
                    <a:gd name="connsiteY7" fmla="*/ 0 h 2121499"/>
                    <a:gd name="connsiteX8" fmla="*/ 455855 w 548972"/>
                    <a:gd name="connsiteY8" fmla="*/ 633045 h 2121499"/>
                    <a:gd name="connsiteX9" fmla="*/ 500615 w 548972"/>
                    <a:gd name="connsiteY9" fmla="*/ 636243 h 2121499"/>
                    <a:gd name="connsiteX10" fmla="*/ 548573 w 548972"/>
                    <a:gd name="connsiteY10" fmla="*/ 1672136 h 2121499"/>
                    <a:gd name="connsiteX11" fmla="*/ 545376 w 548972"/>
                    <a:gd name="connsiteY11" fmla="*/ 2074984 h 2121499"/>
                    <a:gd name="connsiteX12" fmla="*/ 321698 w 548972"/>
                    <a:gd name="connsiteY12" fmla="*/ 2112117 h 2121499"/>
                    <a:gd name="connsiteX0" fmla="*/ 321698 w 548972"/>
                    <a:gd name="connsiteY0" fmla="*/ 2112117 h 2118514"/>
                    <a:gd name="connsiteX1" fmla="*/ 160376 w 548972"/>
                    <a:gd name="connsiteY1" fmla="*/ 2105493 h 2118514"/>
                    <a:gd name="connsiteX2" fmla="*/ 5049 w 548972"/>
                    <a:gd name="connsiteY2" fmla="*/ 2071787 h 2118514"/>
                    <a:gd name="connsiteX3" fmla="*/ 1851 w 548972"/>
                    <a:gd name="connsiteY3" fmla="*/ 1662545 h 2118514"/>
                    <a:gd name="connsiteX4" fmla="*/ 49810 w 548972"/>
                    <a:gd name="connsiteY4" fmla="*/ 645834 h 2118514"/>
                    <a:gd name="connsiteX5" fmla="*/ 100965 w 548972"/>
                    <a:gd name="connsiteY5" fmla="*/ 639440 h 2118514"/>
                    <a:gd name="connsiteX6" fmla="*/ 139332 w 548972"/>
                    <a:gd name="connsiteY6" fmla="*/ 0 h 2118514"/>
                    <a:gd name="connsiteX7" fmla="*/ 407897 w 548972"/>
                    <a:gd name="connsiteY7" fmla="*/ 0 h 2118514"/>
                    <a:gd name="connsiteX8" fmla="*/ 455855 w 548972"/>
                    <a:gd name="connsiteY8" fmla="*/ 633045 h 2118514"/>
                    <a:gd name="connsiteX9" fmla="*/ 500615 w 548972"/>
                    <a:gd name="connsiteY9" fmla="*/ 636243 h 2118514"/>
                    <a:gd name="connsiteX10" fmla="*/ 548573 w 548972"/>
                    <a:gd name="connsiteY10" fmla="*/ 1672136 h 2118514"/>
                    <a:gd name="connsiteX11" fmla="*/ 545376 w 548972"/>
                    <a:gd name="connsiteY11" fmla="*/ 2074984 h 2118514"/>
                    <a:gd name="connsiteX12" fmla="*/ 321698 w 548972"/>
                    <a:gd name="connsiteY12" fmla="*/ 2112117 h 2118514"/>
                    <a:gd name="connsiteX0" fmla="*/ 321698 w 548972"/>
                    <a:gd name="connsiteY0" fmla="*/ 2112117 h 2118514"/>
                    <a:gd name="connsiteX1" fmla="*/ 160376 w 548972"/>
                    <a:gd name="connsiteY1" fmla="*/ 2105493 h 2118514"/>
                    <a:gd name="connsiteX2" fmla="*/ 5049 w 548972"/>
                    <a:gd name="connsiteY2" fmla="*/ 2071787 h 2118514"/>
                    <a:gd name="connsiteX3" fmla="*/ 1851 w 548972"/>
                    <a:gd name="connsiteY3" fmla="*/ 1662545 h 2118514"/>
                    <a:gd name="connsiteX4" fmla="*/ 49810 w 548972"/>
                    <a:gd name="connsiteY4" fmla="*/ 645834 h 2118514"/>
                    <a:gd name="connsiteX5" fmla="*/ 100965 w 548972"/>
                    <a:gd name="connsiteY5" fmla="*/ 639440 h 2118514"/>
                    <a:gd name="connsiteX6" fmla="*/ 139332 w 548972"/>
                    <a:gd name="connsiteY6" fmla="*/ 0 h 2118514"/>
                    <a:gd name="connsiteX7" fmla="*/ 407897 w 548972"/>
                    <a:gd name="connsiteY7" fmla="*/ 0 h 2118514"/>
                    <a:gd name="connsiteX8" fmla="*/ 455855 w 548972"/>
                    <a:gd name="connsiteY8" fmla="*/ 633045 h 2118514"/>
                    <a:gd name="connsiteX9" fmla="*/ 500615 w 548972"/>
                    <a:gd name="connsiteY9" fmla="*/ 636243 h 2118514"/>
                    <a:gd name="connsiteX10" fmla="*/ 548573 w 548972"/>
                    <a:gd name="connsiteY10" fmla="*/ 1672136 h 2118514"/>
                    <a:gd name="connsiteX11" fmla="*/ 545376 w 548972"/>
                    <a:gd name="connsiteY11" fmla="*/ 2074984 h 2118514"/>
                    <a:gd name="connsiteX12" fmla="*/ 321698 w 548972"/>
                    <a:gd name="connsiteY12" fmla="*/ 2112117 h 2118514"/>
                    <a:gd name="connsiteX0" fmla="*/ 321698 w 548972"/>
                    <a:gd name="connsiteY0" fmla="*/ 2112117 h 2118514"/>
                    <a:gd name="connsiteX1" fmla="*/ 160376 w 548972"/>
                    <a:gd name="connsiteY1" fmla="*/ 2105493 h 2118514"/>
                    <a:gd name="connsiteX2" fmla="*/ 5049 w 548972"/>
                    <a:gd name="connsiteY2" fmla="*/ 2071787 h 2118514"/>
                    <a:gd name="connsiteX3" fmla="*/ 1851 w 548972"/>
                    <a:gd name="connsiteY3" fmla="*/ 1662545 h 2118514"/>
                    <a:gd name="connsiteX4" fmla="*/ 49810 w 548972"/>
                    <a:gd name="connsiteY4" fmla="*/ 645834 h 2118514"/>
                    <a:gd name="connsiteX5" fmla="*/ 100965 w 548972"/>
                    <a:gd name="connsiteY5" fmla="*/ 639440 h 2118514"/>
                    <a:gd name="connsiteX6" fmla="*/ 139332 w 548972"/>
                    <a:gd name="connsiteY6" fmla="*/ 0 h 2118514"/>
                    <a:gd name="connsiteX7" fmla="*/ 407897 w 548972"/>
                    <a:gd name="connsiteY7" fmla="*/ 0 h 2118514"/>
                    <a:gd name="connsiteX8" fmla="*/ 455855 w 548972"/>
                    <a:gd name="connsiteY8" fmla="*/ 633045 h 2118514"/>
                    <a:gd name="connsiteX9" fmla="*/ 500615 w 548972"/>
                    <a:gd name="connsiteY9" fmla="*/ 636243 h 2118514"/>
                    <a:gd name="connsiteX10" fmla="*/ 548573 w 548972"/>
                    <a:gd name="connsiteY10" fmla="*/ 1672136 h 2118514"/>
                    <a:gd name="connsiteX11" fmla="*/ 545376 w 548972"/>
                    <a:gd name="connsiteY11" fmla="*/ 2074984 h 2118514"/>
                    <a:gd name="connsiteX12" fmla="*/ 321698 w 548972"/>
                    <a:gd name="connsiteY12" fmla="*/ 2112117 h 2118514"/>
                    <a:gd name="connsiteX0" fmla="*/ 321698 w 548972"/>
                    <a:gd name="connsiteY0" fmla="*/ 2112117 h 2112117"/>
                    <a:gd name="connsiteX1" fmla="*/ 160376 w 548972"/>
                    <a:gd name="connsiteY1" fmla="*/ 2105493 h 2112117"/>
                    <a:gd name="connsiteX2" fmla="*/ 5049 w 548972"/>
                    <a:gd name="connsiteY2" fmla="*/ 2071787 h 2112117"/>
                    <a:gd name="connsiteX3" fmla="*/ 1851 w 548972"/>
                    <a:gd name="connsiteY3" fmla="*/ 1662545 h 2112117"/>
                    <a:gd name="connsiteX4" fmla="*/ 49810 w 548972"/>
                    <a:gd name="connsiteY4" fmla="*/ 645834 h 2112117"/>
                    <a:gd name="connsiteX5" fmla="*/ 100965 w 548972"/>
                    <a:gd name="connsiteY5" fmla="*/ 639440 h 2112117"/>
                    <a:gd name="connsiteX6" fmla="*/ 139332 w 548972"/>
                    <a:gd name="connsiteY6" fmla="*/ 0 h 2112117"/>
                    <a:gd name="connsiteX7" fmla="*/ 407897 w 548972"/>
                    <a:gd name="connsiteY7" fmla="*/ 0 h 2112117"/>
                    <a:gd name="connsiteX8" fmla="*/ 455855 w 548972"/>
                    <a:gd name="connsiteY8" fmla="*/ 633045 h 2112117"/>
                    <a:gd name="connsiteX9" fmla="*/ 500615 w 548972"/>
                    <a:gd name="connsiteY9" fmla="*/ 636243 h 2112117"/>
                    <a:gd name="connsiteX10" fmla="*/ 548573 w 548972"/>
                    <a:gd name="connsiteY10" fmla="*/ 1672136 h 2112117"/>
                    <a:gd name="connsiteX11" fmla="*/ 545376 w 548972"/>
                    <a:gd name="connsiteY11" fmla="*/ 2074984 h 2112117"/>
                    <a:gd name="connsiteX12" fmla="*/ 321698 w 548972"/>
                    <a:gd name="connsiteY12" fmla="*/ 2112117 h 2112117"/>
                    <a:gd name="connsiteX0" fmla="*/ 321698 w 548972"/>
                    <a:gd name="connsiteY0" fmla="*/ 2112117 h 2112117"/>
                    <a:gd name="connsiteX1" fmla="*/ 160376 w 548972"/>
                    <a:gd name="connsiteY1" fmla="*/ 2105493 h 2112117"/>
                    <a:gd name="connsiteX2" fmla="*/ 5049 w 548972"/>
                    <a:gd name="connsiteY2" fmla="*/ 2071787 h 2112117"/>
                    <a:gd name="connsiteX3" fmla="*/ 1851 w 548972"/>
                    <a:gd name="connsiteY3" fmla="*/ 1662545 h 2112117"/>
                    <a:gd name="connsiteX4" fmla="*/ 49810 w 548972"/>
                    <a:gd name="connsiteY4" fmla="*/ 645834 h 2112117"/>
                    <a:gd name="connsiteX5" fmla="*/ 100965 w 548972"/>
                    <a:gd name="connsiteY5" fmla="*/ 639440 h 2112117"/>
                    <a:gd name="connsiteX6" fmla="*/ 139332 w 548972"/>
                    <a:gd name="connsiteY6" fmla="*/ 0 h 2112117"/>
                    <a:gd name="connsiteX7" fmla="*/ 407897 w 548972"/>
                    <a:gd name="connsiteY7" fmla="*/ 0 h 2112117"/>
                    <a:gd name="connsiteX8" fmla="*/ 455855 w 548972"/>
                    <a:gd name="connsiteY8" fmla="*/ 633045 h 2112117"/>
                    <a:gd name="connsiteX9" fmla="*/ 500615 w 548972"/>
                    <a:gd name="connsiteY9" fmla="*/ 636243 h 2112117"/>
                    <a:gd name="connsiteX10" fmla="*/ 548573 w 548972"/>
                    <a:gd name="connsiteY10" fmla="*/ 1672136 h 2112117"/>
                    <a:gd name="connsiteX11" fmla="*/ 545376 w 548972"/>
                    <a:gd name="connsiteY11" fmla="*/ 2074984 h 2112117"/>
                    <a:gd name="connsiteX12" fmla="*/ 321698 w 548972"/>
                    <a:gd name="connsiteY12" fmla="*/ 2112117 h 2112117"/>
                    <a:gd name="connsiteX0" fmla="*/ 321698 w 548972"/>
                    <a:gd name="connsiteY0" fmla="*/ 2112117 h 2112563"/>
                    <a:gd name="connsiteX1" fmla="*/ 167427 w 548972"/>
                    <a:gd name="connsiteY1" fmla="*/ 2112544 h 2112563"/>
                    <a:gd name="connsiteX2" fmla="*/ 5049 w 548972"/>
                    <a:gd name="connsiteY2" fmla="*/ 2071787 h 2112563"/>
                    <a:gd name="connsiteX3" fmla="*/ 1851 w 548972"/>
                    <a:gd name="connsiteY3" fmla="*/ 1662545 h 2112563"/>
                    <a:gd name="connsiteX4" fmla="*/ 49810 w 548972"/>
                    <a:gd name="connsiteY4" fmla="*/ 645834 h 2112563"/>
                    <a:gd name="connsiteX5" fmla="*/ 100965 w 548972"/>
                    <a:gd name="connsiteY5" fmla="*/ 639440 h 2112563"/>
                    <a:gd name="connsiteX6" fmla="*/ 139332 w 548972"/>
                    <a:gd name="connsiteY6" fmla="*/ 0 h 2112563"/>
                    <a:gd name="connsiteX7" fmla="*/ 407897 w 548972"/>
                    <a:gd name="connsiteY7" fmla="*/ 0 h 2112563"/>
                    <a:gd name="connsiteX8" fmla="*/ 455855 w 548972"/>
                    <a:gd name="connsiteY8" fmla="*/ 633045 h 2112563"/>
                    <a:gd name="connsiteX9" fmla="*/ 500615 w 548972"/>
                    <a:gd name="connsiteY9" fmla="*/ 636243 h 2112563"/>
                    <a:gd name="connsiteX10" fmla="*/ 548573 w 548972"/>
                    <a:gd name="connsiteY10" fmla="*/ 1672136 h 2112563"/>
                    <a:gd name="connsiteX11" fmla="*/ 545376 w 548972"/>
                    <a:gd name="connsiteY11" fmla="*/ 2074984 h 2112563"/>
                    <a:gd name="connsiteX12" fmla="*/ 321698 w 548972"/>
                    <a:gd name="connsiteY12" fmla="*/ 2112117 h 2112563"/>
                    <a:gd name="connsiteX0" fmla="*/ 321698 w 548972"/>
                    <a:gd name="connsiteY0" fmla="*/ 2112117 h 2112563"/>
                    <a:gd name="connsiteX1" fmla="*/ 167427 w 548972"/>
                    <a:gd name="connsiteY1" fmla="*/ 2112544 h 2112563"/>
                    <a:gd name="connsiteX2" fmla="*/ 5049 w 548972"/>
                    <a:gd name="connsiteY2" fmla="*/ 2071787 h 2112563"/>
                    <a:gd name="connsiteX3" fmla="*/ 1851 w 548972"/>
                    <a:gd name="connsiteY3" fmla="*/ 1662545 h 2112563"/>
                    <a:gd name="connsiteX4" fmla="*/ 49810 w 548972"/>
                    <a:gd name="connsiteY4" fmla="*/ 645834 h 2112563"/>
                    <a:gd name="connsiteX5" fmla="*/ 100965 w 548972"/>
                    <a:gd name="connsiteY5" fmla="*/ 639440 h 2112563"/>
                    <a:gd name="connsiteX6" fmla="*/ 139332 w 548972"/>
                    <a:gd name="connsiteY6" fmla="*/ 0 h 2112563"/>
                    <a:gd name="connsiteX7" fmla="*/ 407897 w 548972"/>
                    <a:gd name="connsiteY7" fmla="*/ 0 h 2112563"/>
                    <a:gd name="connsiteX8" fmla="*/ 455855 w 548972"/>
                    <a:gd name="connsiteY8" fmla="*/ 633045 h 2112563"/>
                    <a:gd name="connsiteX9" fmla="*/ 500615 w 548972"/>
                    <a:gd name="connsiteY9" fmla="*/ 636243 h 2112563"/>
                    <a:gd name="connsiteX10" fmla="*/ 548573 w 548972"/>
                    <a:gd name="connsiteY10" fmla="*/ 1672136 h 2112563"/>
                    <a:gd name="connsiteX11" fmla="*/ 545376 w 548972"/>
                    <a:gd name="connsiteY11" fmla="*/ 2074984 h 2112563"/>
                    <a:gd name="connsiteX12" fmla="*/ 321698 w 548972"/>
                    <a:gd name="connsiteY12" fmla="*/ 2112117 h 2112563"/>
                    <a:gd name="connsiteX0" fmla="*/ 321698 w 548972"/>
                    <a:gd name="connsiteY0" fmla="*/ 2112117 h 2112117"/>
                    <a:gd name="connsiteX1" fmla="*/ 197394 w 548972"/>
                    <a:gd name="connsiteY1" fmla="*/ 2110782 h 2112117"/>
                    <a:gd name="connsiteX2" fmla="*/ 5049 w 548972"/>
                    <a:gd name="connsiteY2" fmla="*/ 2071787 h 2112117"/>
                    <a:gd name="connsiteX3" fmla="*/ 1851 w 548972"/>
                    <a:gd name="connsiteY3" fmla="*/ 1662545 h 2112117"/>
                    <a:gd name="connsiteX4" fmla="*/ 49810 w 548972"/>
                    <a:gd name="connsiteY4" fmla="*/ 645834 h 2112117"/>
                    <a:gd name="connsiteX5" fmla="*/ 100965 w 548972"/>
                    <a:gd name="connsiteY5" fmla="*/ 639440 h 2112117"/>
                    <a:gd name="connsiteX6" fmla="*/ 139332 w 548972"/>
                    <a:gd name="connsiteY6" fmla="*/ 0 h 2112117"/>
                    <a:gd name="connsiteX7" fmla="*/ 407897 w 548972"/>
                    <a:gd name="connsiteY7" fmla="*/ 0 h 2112117"/>
                    <a:gd name="connsiteX8" fmla="*/ 455855 w 548972"/>
                    <a:gd name="connsiteY8" fmla="*/ 633045 h 2112117"/>
                    <a:gd name="connsiteX9" fmla="*/ 500615 w 548972"/>
                    <a:gd name="connsiteY9" fmla="*/ 636243 h 2112117"/>
                    <a:gd name="connsiteX10" fmla="*/ 548573 w 548972"/>
                    <a:gd name="connsiteY10" fmla="*/ 1672136 h 2112117"/>
                    <a:gd name="connsiteX11" fmla="*/ 545376 w 548972"/>
                    <a:gd name="connsiteY11" fmla="*/ 2074984 h 2112117"/>
                    <a:gd name="connsiteX12" fmla="*/ 321698 w 548972"/>
                    <a:gd name="connsiteY12" fmla="*/ 2112117 h 2112117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8972" h="2113880">
                      <a:moveTo>
                        <a:pt x="291730" y="2113880"/>
                      </a:moveTo>
                      <a:cubicBezTo>
                        <a:pt x="258533" y="2111932"/>
                        <a:pt x="240081" y="2112896"/>
                        <a:pt x="197394" y="2110782"/>
                      </a:cubicBezTo>
                      <a:cubicBezTo>
                        <a:pt x="166041" y="2106949"/>
                        <a:pt x="5693" y="2101451"/>
                        <a:pt x="5049" y="2071787"/>
                      </a:cubicBezTo>
                      <a:lnTo>
                        <a:pt x="1851" y="1662545"/>
                      </a:lnTo>
                      <a:cubicBezTo>
                        <a:pt x="-5608" y="1320444"/>
                        <a:pt x="9312" y="984738"/>
                        <a:pt x="49810" y="645834"/>
                      </a:cubicBezTo>
                      <a:lnTo>
                        <a:pt x="100965" y="639440"/>
                      </a:lnTo>
                      <a:cubicBezTo>
                        <a:pt x="104162" y="420964"/>
                        <a:pt x="126543" y="215278"/>
                        <a:pt x="139332" y="0"/>
                      </a:cubicBezTo>
                      <a:lnTo>
                        <a:pt x="407897" y="0"/>
                      </a:lnTo>
                      <a:cubicBezTo>
                        <a:pt x="423883" y="214212"/>
                        <a:pt x="449461" y="422031"/>
                        <a:pt x="455855" y="633045"/>
                      </a:cubicBezTo>
                      <a:lnTo>
                        <a:pt x="500615" y="636243"/>
                      </a:lnTo>
                      <a:cubicBezTo>
                        <a:pt x="535785" y="984738"/>
                        <a:pt x="551771" y="1320444"/>
                        <a:pt x="548573" y="1672136"/>
                      </a:cubicBezTo>
                      <a:cubicBezTo>
                        <a:pt x="549639" y="1806419"/>
                        <a:pt x="544310" y="1940701"/>
                        <a:pt x="545376" y="2074984"/>
                      </a:cubicBezTo>
                      <a:cubicBezTo>
                        <a:pt x="539170" y="2109124"/>
                        <a:pt x="329766" y="2113265"/>
                        <a:pt x="291730" y="21138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936" name="任意多边形: 形状 935">
                  <a:extLst>
                    <a:ext uri="{FF2B5EF4-FFF2-40B4-BE49-F238E27FC236}">
                      <a16:creationId xmlns:a16="http://schemas.microsoft.com/office/drawing/2014/main" id="{F6ACA30A-93AE-4AAA-B21D-A6CF0755E8A4}"/>
                    </a:ext>
                  </a:extLst>
                </p:cNvPr>
                <p:cNvSpPr/>
                <p:nvPr/>
              </p:nvSpPr>
              <p:spPr>
                <a:xfrm flipV="1">
                  <a:off x="6222924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937" name="任意多边形: 形状 936">
                  <a:extLst>
                    <a:ext uri="{FF2B5EF4-FFF2-40B4-BE49-F238E27FC236}">
                      <a16:creationId xmlns:a16="http://schemas.microsoft.com/office/drawing/2014/main" id="{4AE7F604-D5E1-40F5-90BD-EE92B5E43E15}"/>
                    </a:ext>
                  </a:extLst>
                </p:cNvPr>
                <p:cNvSpPr/>
                <p:nvPr/>
              </p:nvSpPr>
              <p:spPr>
                <a:xfrm flipV="1">
                  <a:off x="6363604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938" name="任意多边形: 形状 937">
                  <a:extLst>
                    <a:ext uri="{FF2B5EF4-FFF2-40B4-BE49-F238E27FC236}">
                      <a16:creationId xmlns:a16="http://schemas.microsoft.com/office/drawing/2014/main" id="{73B136A5-F579-43D2-AA54-4D7A93342ABE}"/>
                    </a:ext>
                  </a:extLst>
                </p:cNvPr>
                <p:cNvSpPr/>
                <p:nvPr/>
              </p:nvSpPr>
              <p:spPr>
                <a:xfrm flipV="1">
                  <a:off x="6513129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939" name="任意多边形: 形状 938">
                  <a:extLst>
                    <a:ext uri="{FF2B5EF4-FFF2-40B4-BE49-F238E27FC236}">
                      <a16:creationId xmlns:a16="http://schemas.microsoft.com/office/drawing/2014/main" id="{CD3554ED-E8A3-495D-A35E-8FE7B9AF5D35}"/>
                    </a:ext>
                  </a:extLst>
                </p:cNvPr>
                <p:cNvSpPr/>
                <p:nvPr/>
              </p:nvSpPr>
              <p:spPr>
                <a:xfrm flipV="1">
                  <a:off x="6090213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940" name="任意多边形: 形状 939">
                  <a:extLst>
                    <a:ext uri="{FF2B5EF4-FFF2-40B4-BE49-F238E27FC236}">
                      <a16:creationId xmlns:a16="http://schemas.microsoft.com/office/drawing/2014/main" id="{484E3566-7F1D-49B8-BB34-94378050E491}"/>
                    </a:ext>
                  </a:extLst>
                </p:cNvPr>
                <p:cNvSpPr/>
                <p:nvPr/>
              </p:nvSpPr>
              <p:spPr>
                <a:xfrm rot="21447474" flipV="1">
                  <a:off x="5966826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941" name="任意多边形: 形状 940">
                  <a:extLst>
                    <a:ext uri="{FF2B5EF4-FFF2-40B4-BE49-F238E27FC236}">
                      <a16:creationId xmlns:a16="http://schemas.microsoft.com/office/drawing/2014/main" id="{9297B6C0-F86C-4016-A3E5-55743415089D}"/>
                    </a:ext>
                  </a:extLst>
                </p:cNvPr>
                <p:cNvSpPr/>
                <p:nvPr/>
              </p:nvSpPr>
              <p:spPr>
                <a:xfrm flipV="1">
                  <a:off x="6640497" y="4087163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942" name="任意多边形: 形状 941">
                  <a:extLst>
                    <a:ext uri="{FF2B5EF4-FFF2-40B4-BE49-F238E27FC236}">
                      <a16:creationId xmlns:a16="http://schemas.microsoft.com/office/drawing/2014/main" id="{F5E50C64-2F56-4CE2-910F-8F0AF6E4C4B3}"/>
                    </a:ext>
                  </a:extLst>
                </p:cNvPr>
                <p:cNvSpPr/>
                <p:nvPr/>
              </p:nvSpPr>
              <p:spPr>
                <a:xfrm rot="178066" flipV="1">
                  <a:off x="6752894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943" name="任意多边形: 形状 942">
                  <a:extLst>
                    <a:ext uri="{FF2B5EF4-FFF2-40B4-BE49-F238E27FC236}">
                      <a16:creationId xmlns:a16="http://schemas.microsoft.com/office/drawing/2014/main" id="{86805AB9-4A5F-496C-A456-6B21C3AC531E}"/>
                    </a:ext>
                  </a:extLst>
                </p:cNvPr>
                <p:cNvSpPr/>
                <p:nvPr/>
              </p:nvSpPr>
              <p:spPr>
                <a:xfrm flipV="1">
                  <a:off x="6114639" y="5443726"/>
                  <a:ext cx="639950" cy="0"/>
                </a:xfrm>
                <a:custGeom>
                  <a:avLst/>
                  <a:gdLst>
                    <a:gd name="connsiteX0" fmla="*/ 108020 w 108020"/>
                    <a:gd name="connsiteY0" fmla="*/ 0 h 0"/>
                    <a:gd name="connsiteX1" fmla="*/ 0 w 10802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020">
                      <a:moveTo>
                        <a:pt x="10802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4" name="任意多边形: 形状 943">
                  <a:extLst>
                    <a:ext uri="{FF2B5EF4-FFF2-40B4-BE49-F238E27FC236}">
                      <a16:creationId xmlns:a16="http://schemas.microsoft.com/office/drawing/2014/main" id="{1FCCB111-5AF4-4435-AD4C-419C8659A4B6}"/>
                    </a:ext>
                  </a:extLst>
                </p:cNvPr>
                <p:cNvSpPr/>
                <p:nvPr/>
              </p:nvSpPr>
              <p:spPr>
                <a:xfrm flipV="1">
                  <a:off x="5945976" y="3582392"/>
                  <a:ext cx="959309" cy="9504"/>
                </a:xfrm>
                <a:custGeom>
                  <a:avLst/>
                  <a:gdLst>
                    <a:gd name="connsiteX0" fmla="*/ 163810 w 163810"/>
                    <a:gd name="connsiteY0" fmla="*/ 2445 h 2445"/>
                    <a:gd name="connsiteX1" fmla="*/ 0 w 163810"/>
                    <a:gd name="connsiteY1" fmla="*/ 0 h 2445"/>
                    <a:gd name="connsiteX0" fmla="*/ 9885 w 9885"/>
                    <a:gd name="connsiteY0" fmla="*/ 588 h 6562"/>
                    <a:gd name="connsiteX1" fmla="*/ 0 w 9885"/>
                    <a:gd name="connsiteY1" fmla="*/ 5974 h 6562"/>
                    <a:gd name="connsiteX0" fmla="*/ 10000 w 10000"/>
                    <a:gd name="connsiteY0" fmla="*/ 1792 h 10000"/>
                    <a:gd name="connsiteX1" fmla="*/ 0 w 10000"/>
                    <a:gd name="connsiteY1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10000">
                      <a:moveTo>
                        <a:pt x="10000" y="1792"/>
                      </a:moveTo>
                      <a:cubicBezTo>
                        <a:pt x="6628" y="-3287"/>
                        <a:pt x="3372" y="3358"/>
                        <a:pt x="0" y="100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5" name="椭圆 944">
                  <a:extLst>
                    <a:ext uri="{FF2B5EF4-FFF2-40B4-BE49-F238E27FC236}">
                      <a16:creationId xmlns:a16="http://schemas.microsoft.com/office/drawing/2014/main" id="{4E299A8C-C24D-4DB5-AAB2-F96655CE8AF7}"/>
                    </a:ext>
                  </a:extLst>
                </p:cNvPr>
                <p:cNvSpPr/>
                <p:nvPr/>
              </p:nvSpPr>
              <p:spPr>
                <a:xfrm flipV="1">
                  <a:off x="6279798" y="3066661"/>
                  <a:ext cx="306817" cy="306817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6" name="任意多边形: 形状 945">
                  <a:extLst>
                    <a:ext uri="{FF2B5EF4-FFF2-40B4-BE49-F238E27FC236}">
                      <a16:creationId xmlns:a16="http://schemas.microsoft.com/office/drawing/2014/main" id="{CFA54657-1C79-4C1A-8936-8C77814C4FE0}"/>
                    </a:ext>
                  </a:extLst>
                </p:cNvPr>
                <p:cNvSpPr/>
                <p:nvPr/>
              </p:nvSpPr>
              <p:spPr>
                <a:xfrm>
                  <a:off x="5943600" y="2823130"/>
                  <a:ext cx="968752" cy="70623"/>
                </a:xfrm>
                <a:custGeom>
                  <a:avLst/>
                  <a:gdLst>
                    <a:gd name="connsiteX0" fmla="*/ 0 w 968752"/>
                    <a:gd name="connsiteY0" fmla="*/ 6394 h 6394"/>
                    <a:gd name="connsiteX1" fmla="*/ 968752 w 968752"/>
                    <a:gd name="connsiteY1" fmla="*/ 0 h 6394"/>
                    <a:gd name="connsiteX0" fmla="*/ 0 w 10000"/>
                    <a:gd name="connsiteY0" fmla="*/ 10000 h 57853"/>
                    <a:gd name="connsiteX1" fmla="*/ 10000 w 10000"/>
                    <a:gd name="connsiteY1" fmla="*/ 0 h 57853"/>
                    <a:gd name="connsiteX0" fmla="*/ 0 w 10000"/>
                    <a:gd name="connsiteY0" fmla="*/ 10000 h 110453"/>
                    <a:gd name="connsiteX1" fmla="*/ 10000 w 10000"/>
                    <a:gd name="connsiteY1" fmla="*/ 0 h 110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110453">
                      <a:moveTo>
                        <a:pt x="0" y="10000"/>
                      </a:moveTo>
                      <a:cubicBezTo>
                        <a:pt x="33" y="121675"/>
                        <a:pt x="10066" y="168345"/>
                        <a:pt x="10000" y="0"/>
                      </a:cubicBezTo>
                    </a:path>
                  </a:pathLst>
                </a:cu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932" name="直接箭头连接符 931">
              <a:extLst>
                <a:ext uri="{FF2B5EF4-FFF2-40B4-BE49-F238E27FC236}">
                  <a16:creationId xmlns:a16="http://schemas.microsoft.com/office/drawing/2014/main" id="{792F15E9-B8DD-4102-A3FE-8D45D2C7C0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06118" y="1725760"/>
              <a:ext cx="12392" cy="56873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8" name="组合 967">
            <a:extLst>
              <a:ext uri="{FF2B5EF4-FFF2-40B4-BE49-F238E27FC236}">
                <a16:creationId xmlns:a16="http://schemas.microsoft.com/office/drawing/2014/main" id="{DC7D5AAB-941F-4657-8DAA-46F140A5B8ED}"/>
              </a:ext>
            </a:extLst>
          </p:cNvPr>
          <p:cNvGrpSpPr/>
          <p:nvPr/>
        </p:nvGrpSpPr>
        <p:grpSpPr>
          <a:xfrm>
            <a:off x="7788652" y="-4859501"/>
            <a:ext cx="2076385" cy="3863005"/>
            <a:chOff x="-4021849" y="-35736"/>
            <a:chExt cx="3774379" cy="7022032"/>
          </a:xfrm>
        </p:grpSpPr>
        <p:grpSp>
          <p:nvGrpSpPr>
            <p:cNvPr id="969" name="组合 968">
              <a:extLst>
                <a:ext uri="{FF2B5EF4-FFF2-40B4-BE49-F238E27FC236}">
                  <a16:creationId xmlns:a16="http://schemas.microsoft.com/office/drawing/2014/main" id="{3C8A6B9E-0E3D-471E-935F-203B57E04E95}"/>
                </a:ext>
              </a:extLst>
            </p:cNvPr>
            <p:cNvGrpSpPr/>
            <p:nvPr/>
          </p:nvGrpSpPr>
          <p:grpSpPr>
            <a:xfrm>
              <a:off x="-4021849" y="-35736"/>
              <a:ext cx="3774379" cy="1998485"/>
              <a:chOff x="4753449" y="-249152"/>
              <a:chExt cx="3774379" cy="1998485"/>
            </a:xfrm>
          </p:grpSpPr>
          <p:pic>
            <p:nvPicPr>
              <p:cNvPr id="1015" name="图片 1014">
                <a:extLst>
                  <a:ext uri="{FF2B5EF4-FFF2-40B4-BE49-F238E27FC236}">
                    <a16:creationId xmlns:a16="http://schemas.microsoft.com/office/drawing/2014/main" id="{5072F0F0-8E3C-455A-BD8E-1FEDD052A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3449" y="-249152"/>
                <a:ext cx="3774379" cy="1998485"/>
              </a:xfrm>
              <a:prstGeom prst="rect">
                <a:avLst/>
              </a:prstGeom>
            </p:spPr>
          </p:pic>
          <p:sp>
            <p:nvSpPr>
              <p:cNvPr id="1016" name="文本框 1015">
                <a:extLst>
                  <a:ext uri="{FF2B5EF4-FFF2-40B4-BE49-F238E27FC236}">
                    <a16:creationId xmlns:a16="http://schemas.microsoft.com/office/drawing/2014/main" id="{82B2E1A5-E11D-41F8-9A80-821207BE13F7}"/>
                  </a:ext>
                </a:extLst>
              </p:cNvPr>
              <p:cNvSpPr txBox="1"/>
              <p:nvPr/>
            </p:nvSpPr>
            <p:spPr>
              <a:xfrm>
                <a:off x="5343159" y="687293"/>
                <a:ext cx="752365" cy="419598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/>
                  <a:t>LINK</a:t>
                </a:r>
                <a:endParaRPr lang="zh-CN" altLang="en-US" sz="900" dirty="0"/>
              </a:p>
            </p:txBody>
          </p:sp>
        </p:grpSp>
        <p:pic>
          <p:nvPicPr>
            <p:cNvPr id="970" name="图片 969">
              <a:extLst>
                <a:ext uri="{FF2B5EF4-FFF2-40B4-BE49-F238E27FC236}">
                  <a16:creationId xmlns:a16="http://schemas.microsoft.com/office/drawing/2014/main" id="{802B125E-CBB3-46F9-8B2A-53ECED89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31487">
              <a:off x="-1952876" y="812572"/>
              <a:ext cx="606220" cy="527896"/>
            </a:xfrm>
            <a:prstGeom prst="rect">
              <a:avLst/>
            </a:prstGeom>
          </p:spPr>
        </p:pic>
        <p:pic>
          <p:nvPicPr>
            <p:cNvPr id="971" name="图片 970">
              <a:extLst>
                <a:ext uri="{FF2B5EF4-FFF2-40B4-BE49-F238E27FC236}">
                  <a16:creationId xmlns:a16="http://schemas.microsoft.com/office/drawing/2014/main" id="{11F6BB0A-CED0-46A6-800F-09CE05F86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831487">
              <a:off x="-1027258" y="1047610"/>
              <a:ext cx="503833" cy="438738"/>
            </a:xfrm>
            <a:prstGeom prst="rect">
              <a:avLst/>
            </a:prstGeom>
          </p:spPr>
        </p:pic>
        <p:pic>
          <p:nvPicPr>
            <p:cNvPr id="972" name="图片 971">
              <a:extLst>
                <a:ext uri="{FF2B5EF4-FFF2-40B4-BE49-F238E27FC236}">
                  <a16:creationId xmlns:a16="http://schemas.microsoft.com/office/drawing/2014/main" id="{7ECABD4A-20A3-4AFF-BA92-F293433D7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99446">
              <a:off x="-2959083" y="2069501"/>
              <a:ext cx="454122" cy="395449"/>
            </a:xfrm>
            <a:prstGeom prst="rect">
              <a:avLst/>
            </a:prstGeom>
          </p:spPr>
        </p:pic>
        <p:cxnSp>
          <p:nvCxnSpPr>
            <p:cNvPr id="973" name="直接箭头连接符 972">
              <a:extLst>
                <a:ext uri="{FF2B5EF4-FFF2-40B4-BE49-F238E27FC236}">
                  <a16:creationId xmlns:a16="http://schemas.microsoft.com/office/drawing/2014/main" id="{19244D90-DC44-443A-8034-EA24C40FAF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733023" y="618612"/>
              <a:ext cx="27113" cy="31900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直接连接符 973">
              <a:extLst>
                <a:ext uri="{FF2B5EF4-FFF2-40B4-BE49-F238E27FC236}">
                  <a16:creationId xmlns:a16="http://schemas.microsoft.com/office/drawing/2014/main" id="{726F51ED-E184-4B61-A141-9C623A501C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526670" y="1643746"/>
              <a:ext cx="0" cy="212657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5" name="直接连接符 974">
              <a:extLst>
                <a:ext uri="{FF2B5EF4-FFF2-40B4-BE49-F238E27FC236}">
                  <a16:creationId xmlns:a16="http://schemas.microsoft.com/office/drawing/2014/main" id="{493D1ED2-29C4-4A15-B5FE-CCA69E055A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716672" y="1842467"/>
              <a:ext cx="1" cy="13130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76" name="组合 975">
              <a:extLst>
                <a:ext uri="{FF2B5EF4-FFF2-40B4-BE49-F238E27FC236}">
                  <a16:creationId xmlns:a16="http://schemas.microsoft.com/office/drawing/2014/main" id="{84787669-5646-4FE9-ADC2-6E85060672D3}"/>
                </a:ext>
              </a:extLst>
            </p:cNvPr>
            <p:cNvGrpSpPr/>
            <p:nvPr/>
          </p:nvGrpSpPr>
          <p:grpSpPr>
            <a:xfrm>
              <a:off x="-2840508" y="2330968"/>
              <a:ext cx="1403899" cy="4655328"/>
              <a:chOff x="2470627" y="3451805"/>
              <a:chExt cx="1075258" cy="3565555"/>
            </a:xfrm>
          </p:grpSpPr>
          <p:grpSp>
            <p:nvGrpSpPr>
              <p:cNvPr id="980" name="组合 979">
                <a:extLst>
                  <a:ext uri="{FF2B5EF4-FFF2-40B4-BE49-F238E27FC236}">
                    <a16:creationId xmlns:a16="http://schemas.microsoft.com/office/drawing/2014/main" id="{12D3AD78-C292-4133-9D97-FF74A5F6D346}"/>
                  </a:ext>
                </a:extLst>
              </p:cNvPr>
              <p:cNvGrpSpPr/>
              <p:nvPr/>
            </p:nvGrpSpPr>
            <p:grpSpPr>
              <a:xfrm>
                <a:off x="2470627" y="3926287"/>
                <a:ext cx="1075258" cy="3091073"/>
                <a:chOff x="5353637" y="3112961"/>
                <a:chExt cx="1128047" cy="3242828"/>
              </a:xfrm>
            </p:grpSpPr>
            <p:grpSp>
              <p:nvGrpSpPr>
                <p:cNvPr id="994" name="组合 993">
                  <a:extLst>
                    <a:ext uri="{FF2B5EF4-FFF2-40B4-BE49-F238E27FC236}">
                      <a16:creationId xmlns:a16="http://schemas.microsoft.com/office/drawing/2014/main" id="{93483E7A-9D88-4035-831F-6034995C96C5}"/>
                    </a:ext>
                  </a:extLst>
                </p:cNvPr>
                <p:cNvGrpSpPr/>
                <p:nvPr/>
              </p:nvGrpSpPr>
              <p:grpSpPr>
                <a:xfrm>
                  <a:off x="5880423" y="3112961"/>
                  <a:ext cx="70993" cy="1345531"/>
                  <a:chOff x="5889476" y="2827481"/>
                  <a:chExt cx="57641" cy="1631012"/>
                </a:xfrm>
              </p:grpSpPr>
              <p:cxnSp>
                <p:nvCxnSpPr>
                  <p:cNvPr id="1013" name="直接连接符 1012">
                    <a:extLst>
                      <a:ext uri="{FF2B5EF4-FFF2-40B4-BE49-F238E27FC236}">
                        <a16:creationId xmlns:a16="http://schemas.microsoft.com/office/drawing/2014/main" id="{4869C5B1-2463-405B-9B90-437E75C903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889476" y="2829622"/>
                    <a:ext cx="0" cy="162887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直接连接符 1013">
                    <a:extLst>
                      <a:ext uri="{FF2B5EF4-FFF2-40B4-BE49-F238E27FC236}">
                        <a16:creationId xmlns:a16="http://schemas.microsoft.com/office/drawing/2014/main" id="{7DE63FF7-B7EB-4A01-9961-42438AEEF1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47117" y="2827481"/>
                    <a:ext cx="0" cy="163101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95" name="组合 994">
                  <a:extLst>
                    <a:ext uri="{FF2B5EF4-FFF2-40B4-BE49-F238E27FC236}">
                      <a16:creationId xmlns:a16="http://schemas.microsoft.com/office/drawing/2014/main" id="{DC9DBC6E-2854-4B47-A747-E44AC4FF0F67}"/>
                    </a:ext>
                  </a:extLst>
                </p:cNvPr>
                <p:cNvGrpSpPr/>
                <p:nvPr/>
              </p:nvGrpSpPr>
              <p:grpSpPr>
                <a:xfrm>
                  <a:off x="5353637" y="4435475"/>
                  <a:ext cx="1128047" cy="1920314"/>
                  <a:chOff x="970370" y="4769079"/>
                  <a:chExt cx="832604" cy="1417369"/>
                </a:xfrm>
              </p:grpSpPr>
              <p:sp>
                <p:nvSpPr>
                  <p:cNvPr id="996" name="椭圆 995">
                    <a:extLst>
                      <a:ext uri="{FF2B5EF4-FFF2-40B4-BE49-F238E27FC236}">
                        <a16:creationId xmlns:a16="http://schemas.microsoft.com/office/drawing/2014/main" id="{0C887AE1-0F36-428F-ADD7-DD17D4C0143D}"/>
                      </a:ext>
                    </a:extLst>
                  </p:cNvPr>
                  <p:cNvSpPr/>
                  <p:nvPr/>
                </p:nvSpPr>
                <p:spPr>
                  <a:xfrm>
                    <a:off x="990026" y="5405720"/>
                    <a:ext cx="780728" cy="780728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97" name="矩形: 圆角 996">
                    <a:extLst>
                      <a:ext uri="{FF2B5EF4-FFF2-40B4-BE49-F238E27FC236}">
                        <a16:creationId xmlns:a16="http://schemas.microsoft.com/office/drawing/2014/main" id="{49988C83-9ECB-454A-85A3-C8B5D45971A1}"/>
                      </a:ext>
                    </a:extLst>
                  </p:cNvPr>
                  <p:cNvSpPr/>
                  <p:nvPr/>
                </p:nvSpPr>
                <p:spPr>
                  <a:xfrm>
                    <a:off x="970370" y="5716508"/>
                    <a:ext cx="832604" cy="163778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98" name="直接连接符 997">
                    <a:extLst>
                      <a:ext uri="{FF2B5EF4-FFF2-40B4-BE49-F238E27FC236}">
                        <a16:creationId xmlns:a16="http://schemas.microsoft.com/office/drawing/2014/main" id="{8B29B762-A27B-4869-824D-777B2BDCAA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70370" y="5737452"/>
                    <a:ext cx="832604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9" name="直接连接符 998">
                    <a:extLst>
                      <a:ext uri="{FF2B5EF4-FFF2-40B4-BE49-F238E27FC236}">
                        <a16:creationId xmlns:a16="http://schemas.microsoft.com/office/drawing/2014/main" id="{6A7B9EFA-1940-4D14-BBBD-FC76A6C7E2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70370" y="5856253"/>
                    <a:ext cx="832604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00" name="组合 999">
                    <a:extLst>
                      <a:ext uri="{FF2B5EF4-FFF2-40B4-BE49-F238E27FC236}">
                        <a16:creationId xmlns:a16="http://schemas.microsoft.com/office/drawing/2014/main" id="{809E4D4A-7D46-48E3-9815-62DA4F10E1D7}"/>
                      </a:ext>
                    </a:extLst>
                  </p:cNvPr>
                  <p:cNvGrpSpPr/>
                  <p:nvPr/>
                </p:nvGrpSpPr>
                <p:grpSpPr>
                  <a:xfrm>
                    <a:off x="1289987" y="4769079"/>
                    <a:ext cx="192250" cy="652018"/>
                    <a:chOff x="392900" y="4843541"/>
                    <a:chExt cx="192250" cy="652018"/>
                  </a:xfrm>
                </p:grpSpPr>
                <p:sp>
                  <p:nvSpPr>
                    <p:cNvPr id="1001" name="任意多边形: 形状 1000">
                      <a:extLst>
                        <a:ext uri="{FF2B5EF4-FFF2-40B4-BE49-F238E27FC236}">
                          <a16:creationId xmlns:a16="http://schemas.microsoft.com/office/drawing/2014/main" id="{E5D17497-5A37-43CE-86E3-7066F28350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900" y="4843541"/>
                      <a:ext cx="192250" cy="652018"/>
                    </a:xfrm>
                    <a:custGeom>
                      <a:avLst/>
                      <a:gdLst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44760 w 617060"/>
                        <a:gd name="connsiteY3" fmla="*/ 1675334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44760 w 617060"/>
                        <a:gd name="connsiteY3" fmla="*/ 1675334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28774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28774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75496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81890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81890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81890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81890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22942 h 2126139"/>
                        <a:gd name="connsiteX1" fmla="*/ 0 w 617060"/>
                        <a:gd name="connsiteY1" fmla="*/ 2126139 h 2126139"/>
                        <a:gd name="connsiteX2" fmla="*/ 38366 w 617060"/>
                        <a:gd name="connsiteY2" fmla="*/ 2081379 h 2126139"/>
                        <a:gd name="connsiteX3" fmla="*/ 35168 w 617060"/>
                        <a:gd name="connsiteY3" fmla="*/ 1672137 h 2126139"/>
                        <a:gd name="connsiteX4" fmla="*/ 83127 w 617060"/>
                        <a:gd name="connsiteY4" fmla="*/ 655426 h 2126139"/>
                        <a:gd name="connsiteX5" fmla="*/ 134282 w 617060"/>
                        <a:gd name="connsiteY5" fmla="*/ 649032 h 2126139"/>
                        <a:gd name="connsiteX6" fmla="*/ 172649 w 617060"/>
                        <a:gd name="connsiteY6" fmla="*/ 3197 h 2126139"/>
                        <a:gd name="connsiteX7" fmla="*/ 441214 w 617060"/>
                        <a:gd name="connsiteY7" fmla="*/ 0 h 2126139"/>
                        <a:gd name="connsiteX8" fmla="*/ 489172 w 617060"/>
                        <a:gd name="connsiteY8" fmla="*/ 642637 h 2126139"/>
                        <a:gd name="connsiteX9" fmla="*/ 533932 w 617060"/>
                        <a:gd name="connsiteY9" fmla="*/ 645835 h 2126139"/>
                        <a:gd name="connsiteX10" fmla="*/ 581890 w 617060"/>
                        <a:gd name="connsiteY10" fmla="*/ 1681728 h 2126139"/>
                        <a:gd name="connsiteX11" fmla="*/ 578693 w 617060"/>
                        <a:gd name="connsiteY11" fmla="*/ 2084576 h 2126139"/>
                        <a:gd name="connsiteX12" fmla="*/ 617060 w 617060"/>
                        <a:gd name="connsiteY12" fmla="*/ 2122942 h 2126139"/>
                        <a:gd name="connsiteX0" fmla="*/ 617060 w 617060"/>
                        <a:gd name="connsiteY0" fmla="*/ 2119745 h 2122942"/>
                        <a:gd name="connsiteX1" fmla="*/ 0 w 617060"/>
                        <a:gd name="connsiteY1" fmla="*/ 2122942 h 2122942"/>
                        <a:gd name="connsiteX2" fmla="*/ 38366 w 617060"/>
                        <a:gd name="connsiteY2" fmla="*/ 2078182 h 2122942"/>
                        <a:gd name="connsiteX3" fmla="*/ 35168 w 617060"/>
                        <a:gd name="connsiteY3" fmla="*/ 1668940 h 2122942"/>
                        <a:gd name="connsiteX4" fmla="*/ 83127 w 617060"/>
                        <a:gd name="connsiteY4" fmla="*/ 652229 h 2122942"/>
                        <a:gd name="connsiteX5" fmla="*/ 134282 w 617060"/>
                        <a:gd name="connsiteY5" fmla="*/ 645835 h 2122942"/>
                        <a:gd name="connsiteX6" fmla="*/ 172649 w 617060"/>
                        <a:gd name="connsiteY6" fmla="*/ 0 h 2122942"/>
                        <a:gd name="connsiteX7" fmla="*/ 441214 w 617060"/>
                        <a:gd name="connsiteY7" fmla="*/ 6395 h 2122942"/>
                        <a:gd name="connsiteX8" fmla="*/ 489172 w 617060"/>
                        <a:gd name="connsiteY8" fmla="*/ 639440 h 2122942"/>
                        <a:gd name="connsiteX9" fmla="*/ 533932 w 617060"/>
                        <a:gd name="connsiteY9" fmla="*/ 642638 h 2122942"/>
                        <a:gd name="connsiteX10" fmla="*/ 581890 w 617060"/>
                        <a:gd name="connsiteY10" fmla="*/ 1678531 h 2122942"/>
                        <a:gd name="connsiteX11" fmla="*/ 578693 w 617060"/>
                        <a:gd name="connsiteY11" fmla="*/ 2081379 h 2122942"/>
                        <a:gd name="connsiteX12" fmla="*/ 617060 w 617060"/>
                        <a:gd name="connsiteY12" fmla="*/ 2119745 h 2122942"/>
                        <a:gd name="connsiteX0" fmla="*/ 617060 w 617060"/>
                        <a:gd name="connsiteY0" fmla="*/ 2113350 h 2116547"/>
                        <a:gd name="connsiteX1" fmla="*/ 0 w 617060"/>
                        <a:gd name="connsiteY1" fmla="*/ 2116547 h 2116547"/>
                        <a:gd name="connsiteX2" fmla="*/ 38366 w 617060"/>
                        <a:gd name="connsiteY2" fmla="*/ 2071787 h 2116547"/>
                        <a:gd name="connsiteX3" fmla="*/ 35168 w 617060"/>
                        <a:gd name="connsiteY3" fmla="*/ 1662545 h 2116547"/>
                        <a:gd name="connsiteX4" fmla="*/ 83127 w 617060"/>
                        <a:gd name="connsiteY4" fmla="*/ 645834 h 2116547"/>
                        <a:gd name="connsiteX5" fmla="*/ 134282 w 617060"/>
                        <a:gd name="connsiteY5" fmla="*/ 639440 h 2116547"/>
                        <a:gd name="connsiteX6" fmla="*/ 172649 w 617060"/>
                        <a:gd name="connsiteY6" fmla="*/ 6394 h 2116547"/>
                        <a:gd name="connsiteX7" fmla="*/ 441214 w 617060"/>
                        <a:gd name="connsiteY7" fmla="*/ 0 h 2116547"/>
                        <a:gd name="connsiteX8" fmla="*/ 489172 w 617060"/>
                        <a:gd name="connsiteY8" fmla="*/ 633045 h 2116547"/>
                        <a:gd name="connsiteX9" fmla="*/ 533932 w 617060"/>
                        <a:gd name="connsiteY9" fmla="*/ 636243 h 2116547"/>
                        <a:gd name="connsiteX10" fmla="*/ 581890 w 617060"/>
                        <a:gd name="connsiteY10" fmla="*/ 1672136 h 2116547"/>
                        <a:gd name="connsiteX11" fmla="*/ 578693 w 617060"/>
                        <a:gd name="connsiteY11" fmla="*/ 2074984 h 2116547"/>
                        <a:gd name="connsiteX12" fmla="*/ 617060 w 617060"/>
                        <a:gd name="connsiteY12" fmla="*/ 2113350 h 2116547"/>
                        <a:gd name="connsiteX0" fmla="*/ 617060 w 617060"/>
                        <a:gd name="connsiteY0" fmla="*/ 2113350 h 2116547"/>
                        <a:gd name="connsiteX1" fmla="*/ 0 w 617060"/>
                        <a:gd name="connsiteY1" fmla="*/ 2116547 h 2116547"/>
                        <a:gd name="connsiteX2" fmla="*/ 38366 w 617060"/>
                        <a:gd name="connsiteY2" fmla="*/ 2071787 h 2116547"/>
                        <a:gd name="connsiteX3" fmla="*/ 35168 w 617060"/>
                        <a:gd name="connsiteY3" fmla="*/ 1662545 h 2116547"/>
                        <a:gd name="connsiteX4" fmla="*/ 83127 w 617060"/>
                        <a:gd name="connsiteY4" fmla="*/ 645834 h 2116547"/>
                        <a:gd name="connsiteX5" fmla="*/ 134282 w 617060"/>
                        <a:gd name="connsiteY5" fmla="*/ 639440 h 2116547"/>
                        <a:gd name="connsiteX6" fmla="*/ 172649 w 617060"/>
                        <a:gd name="connsiteY6" fmla="*/ 0 h 2116547"/>
                        <a:gd name="connsiteX7" fmla="*/ 441214 w 617060"/>
                        <a:gd name="connsiteY7" fmla="*/ 0 h 2116547"/>
                        <a:gd name="connsiteX8" fmla="*/ 489172 w 617060"/>
                        <a:gd name="connsiteY8" fmla="*/ 633045 h 2116547"/>
                        <a:gd name="connsiteX9" fmla="*/ 533932 w 617060"/>
                        <a:gd name="connsiteY9" fmla="*/ 636243 h 2116547"/>
                        <a:gd name="connsiteX10" fmla="*/ 581890 w 617060"/>
                        <a:gd name="connsiteY10" fmla="*/ 1672136 h 2116547"/>
                        <a:gd name="connsiteX11" fmla="*/ 578693 w 617060"/>
                        <a:gd name="connsiteY11" fmla="*/ 2074984 h 2116547"/>
                        <a:gd name="connsiteX12" fmla="*/ 617060 w 617060"/>
                        <a:gd name="connsiteY12" fmla="*/ 2113350 h 2116547"/>
                        <a:gd name="connsiteX0" fmla="*/ 627965 w 627965"/>
                        <a:gd name="connsiteY0" fmla="*/ 2129711 h 2129711"/>
                        <a:gd name="connsiteX1" fmla="*/ 0 w 627965"/>
                        <a:gd name="connsiteY1" fmla="*/ 2116547 h 2129711"/>
                        <a:gd name="connsiteX2" fmla="*/ 38366 w 627965"/>
                        <a:gd name="connsiteY2" fmla="*/ 2071787 h 2129711"/>
                        <a:gd name="connsiteX3" fmla="*/ 35168 w 627965"/>
                        <a:gd name="connsiteY3" fmla="*/ 1662545 h 2129711"/>
                        <a:gd name="connsiteX4" fmla="*/ 83127 w 627965"/>
                        <a:gd name="connsiteY4" fmla="*/ 645834 h 2129711"/>
                        <a:gd name="connsiteX5" fmla="*/ 134282 w 627965"/>
                        <a:gd name="connsiteY5" fmla="*/ 639440 h 2129711"/>
                        <a:gd name="connsiteX6" fmla="*/ 172649 w 627965"/>
                        <a:gd name="connsiteY6" fmla="*/ 0 h 2129711"/>
                        <a:gd name="connsiteX7" fmla="*/ 441214 w 627965"/>
                        <a:gd name="connsiteY7" fmla="*/ 0 h 2129711"/>
                        <a:gd name="connsiteX8" fmla="*/ 489172 w 627965"/>
                        <a:gd name="connsiteY8" fmla="*/ 633045 h 2129711"/>
                        <a:gd name="connsiteX9" fmla="*/ 533932 w 627965"/>
                        <a:gd name="connsiteY9" fmla="*/ 636243 h 2129711"/>
                        <a:gd name="connsiteX10" fmla="*/ 581890 w 627965"/>
                        <a:gd name="connsiteY10" fmla="*/ 1672136 h 2129711"/>
                        <a:gd name="connsiteX11" fmla="*/ 578693 w 627965"/>
                        <a:gd name="connsiteY11" fmla="*/ 2074984 h 2129711"/>
                        <a:gd name="connsiteX12" fmla="*/ 627965 w 627965"/>
                        <a:gd name="connsiteY12" fmla="*/ 2129711 h 21297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27965" h="2129711">
                          <a:moveTo>
                            <a:pt x="627965" y="2129711"/>
                          </a:moveTo>
                          <a:lnTo>
                            <a:pt x="0" y="2116547"/>
                          </a:lnTo>
                          <a:lnTo>
                            <a:pt x="38366" y="2071787"/>
                          </a:lnTo>
                          <a:lnTo>
                            <a:pt x="35168" y="1662545"/>
                          </a:lnTo>
                          <a:cubicBezTo>
                            <a:pt x="27709" y="1320444"/>
                            <a:pt x="42629" y="984738"/>
                            <a:pt x="83127" y="645834"/>
                          </a:cubicBezTo>
                          <a:lnTo>
                            <a:pt x="134282" y="639440"/>
                          </a:lnTo>
                          <a:cubicBezTo>
                            <a:pt x="137479" y="420964"/>
                            <a:pt x="159860" y="215278"/>
                            <a:pt x="172649" y="0"/>
                          </a:cubicBezTo>
                          <a:lnTo>
                            <a:pt x="441214" y="0"/>
                          </a:lnTo>
                          <a:cubicBezTo>
                            <a:pt x="457200" y="214212"/>
                            <a:pt x="482778" y="422031"/>
                            <a:pt x="489172" y="633045"/>
                          </a:cubicBezTo>
                          <a:lnTo>
                            <a:pt x="533932" y="636243"/>
                          </a:lnTo>
                          <a:cubicBezTo>
                            <a:pt x="569102" y="984738"/>
                            <a:pt x="585088" y="1320444"/>
                            <a:pt x="581890" y="1672136"/>
                          </a:cubicBezTo>
                          <a:cubicBezTo>
                            <a:pt x="582956" y="1806419"/>
                            <a:pt x="577627" y="1940701"/>
                            <a:pt x="578693" y="2074984"/>
                          </a:cubicBezTo>
                          <a:lnTo>
                            <a:pt x="627965" y="212971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1002" name="任意多边形: 形状 1001">
                      <a:extLst>
                        <a:ext uri="{FF2B5EF4-FFF2-40B4-BE49-F238E27FC236}">
                          <a16:creationId xmlns:a16="http://schemas.microsoft.com/office/drawing/2014/main" id="{9E011CFC-3A67-4FB0-B17F-324845C25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630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1003" name="任意多边形: 形状 1002">
                      <a:extLst>
                        <a:ext uri="{FF2B5EF4-FFF2-40B4-BE49-F238E27FC236}">
                          <a16:creationId xmlns:a16="http://schemas.microsoft.com/office/drawing/2014/main" id="{42B95541-930F-4D76-968E-A72BF50900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376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1004" name="任意多边形: 形状 1003">
                      <a:extLst>
                        <a:ext uri="{FF2B5EF4-FFF2-40B4-BE49-F238E27FC236}">
                          <a16:creationId xmlns:a16="http://schemas.microsoft.com/office/drawing/2014/main" id="{225AE1A9-97DA-4021-AFA4-6E8CCD851E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615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1005" name="任意多边形: 形状 1004">
                      <a:extLst>
                        <a:ext uri="{FF2B5EF4-FFF2-40B4-BE49-F238E27FC236}">
                          <a16:creationId xmlns:a16="http://schemas.microsoft.com/office/drawing/2014/main" id="{45AE351D-B35B-4AA7-88EB-810A9BA9B5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229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1006" name="任意多边形: 形状 1005">
                      <a:extLst>
                        <a:ext uri="{FF2B5EF4-FFF2-40B4-BE49-F238E27FC236}">
                          <a16:creationId xmlns:a16="http://schemas.microsoft.com/office/drawing/2014/main" id="{0FE7359D-403F-4668-9B5B-79AF2534912A}"/>
                        </a:ext>
                      </a:extLst>
                    </p:cNvPr>
                    <p:cNvSpPr/>
                    <p:nvPr/>
                  </p:nvSpPr>
                  <p:spPr>
                    <a:xfrm rot="152526">
                      <a:off x="409402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1007" name="任意多边形: 形状 1006">
                      <a:extLst>
                        <a:ext uri="{FF2B5EF4-FFF2-40B4-BE49-F238E27FC236}">
                          <a16:creationId xmlns:a16="http://schemas.microsoft.com/office/drawing/2014/main" id="{3D549498-72F2-4585-AAA4-88AC7325AD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3114" y="5114961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1008" name="任意多边形: 形状 1007">
                      <a:extLst>
                        <a:ext uri="{FF2B5EF4-FFF2-40B4-BE49-F238E27FC236}">
                          <a16:creationId xmlns:a16="http://schemas.microsoft.com/office/drawing/2014/main" id="{65360C89-ABB8-48CB-B43B-EFB76AAE5D18}"/>
                        </a:ext>
                      </a:extLst>
                    </p:cNvPr>
                    <p:cNvSpPr/>
                    <p:nvPr/>
                  </p:nvSpPr>
                  <p:spPr>
                    <a:xfrm rot="21421934">
                      <a:off x="542086" y="5114212"/>
                      <a:ext cx="19567" cy="151584"/>
                    </a:xfrm>
                    <a:custGeom>
                      <a:avLst/>
                      <a:gdLst>
                        <a:gd name="connsiteX0" fmla="*/ 58420 w 58420"/>
                        <a:gd name="connsiteY0" fmla="*/ 147320 h 147320"/>
                        <a:gd name="connsiteX1" fmla="*/ 0 w 58420"/>
                        <a:gd name="connsiteY1" fmla="*/ 147320 h 147320"/>
                        <a:gd name="connsiteX2" fmla="*/ 7620 w 58420"/>
                        <a:gd name="connsiteY2" fmla="*/ 0 h 147320"/>
                        <a:gd name="connsiteX3" fmla="*/ 55880 w 58420"/>
                        <a:gd name="connsiteY3" fmla="*/ 0 h 147320"/>
                        <a:gd name="connsiteX4" fmla="*/ 58420 w 58420"/>
                        <a:gd name="connsiteY4" fmla="*/ 147320 h 147320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58420"/>
                        <a:gd name="connsiteY0" fmla="*/ 487163 h 487163"/>
                        <a:gd name="connsiteX1" fmla="*/ 0 w 58420"/>
                        <a:gd name="connsiteY1" fmla="*/ 487163 h 487163"/>
                        <a:gd name="connsiteX2" fmla="*/ 7620 w 58420"/>
                        <a:gd name="connsiteY2" fmla="*/ 339843 h 487163"/>
                        <a:gd name="connsiteX3" fmla="*/ 55880 w 58420"/>
                        <a:gd name="connsiteY3" fmla="*/ 0 h 487163"/>
                        <a:gd name="connsiteX4" fmla="*/ 58420 w 58420"/>
                        <a:gd name="connsiteY4" fmla="*/ 487163 h 487163"/>
                        <a:gd name="connsiteX0" fmla="*/ 58420 w 60887"/>
                        <a:gd name="connsiteY0" fmla="*/ 332434 h 332434"/>
                        <a:gd name="connsiteX1" fmla="*/ 0 w 60887"/>
                        <a:gd name="connsiteY1" fmla="*/ 332434 h 332434"/>
                        <a:gd name="connsiteX2" fmla="*/ 7620 w 60887"/>
                        <a:gd name="connsiteY2" fmla="*/ 185114 h 332434"/>
                        <a:gd name="connsiteX3" fmla="*/ 60770 w 60887"/>
                        <a:gd name="connsiteY3" fmla="*/ 92208 h 332434"/>
                        <a:gd name="connsiteX4" fmla="*/ 58420 w 60887"/>
                        <a:gd name="connsiteY4" fmla="*/ 332434 h 332434"/>
                        <a:gd name="connsiteX0" fmla="*/ 58420 w 66946"/>
                        <a:gd name="connsiteY0" fmla="*/ 332434 h 332434"/>
                        <a:gd name="connsiteX1" fmla="*/ 0 w 66946"/>
                        <a:gd name="connsiteY1" fmla="*/ 332434 h 332434"/>
                        <a:gd name="connsiteX2" fmla="*/ 7620 w 66946"/>
                        <a:gd name="connsiteY2" fmla="*/ 185114 h 332434"/>
                        <a:gd name="connsiteX3" fmla="*/ 60770 w 66946"/>
                        <a:gd name="connsiteY3" fmla="*/ 92208 h 332434"/>
                        <a:gd name="connsiteX4" fmla="*/ 58420 w 66946"/>
                        <a:gd name="connsiteY4" fmla="*/ 332434 h 332434"/>
                        <a:gd name="connsiteX0" fmla="*/ 58420 w 66946"/>
                        <a:gd name="connsiteY0" fmla="*/ 463910 h 463910"/>
                        <a:gd name="connsiteX1" fmla="*/ 0 w 66946"/>
                        <a:gd name="connsiteY1" fmla="*/ 463910 h 463910"/>
                        <a:gd name="connsiteX2" fmla="*/ 7620 w 66946"/>
                        <a:gd name="connsiteY2" fmla="*/ 316590 h 463910"/>
                        <a:gd name="connsiteX3" fmla="*/ 60770 w 66946"/>
                        <a:gd name="connsiteY3" fmla="*/ 223684 h 463910"/>
                        <a:gd name="connsiteX4" fmla="*/ 58420 w 66946"/>
                        <a:gd name="connsiteY4" fmla="*/ 463910 h 463910"/>
                        <a:gd name="connsiteX0" fmla="*/ 58420 w 62704"/>
                        <a:gd name="connsiteY0" fmla="*/ 463910 h 463910"/>
                        <a:gd name="connsiteX1" fmla="*/ 0 w 62704"/>
                        <a:gd name="connsiteY1" fmla="*/ 463910 h 463910"/>
                        <a:gd name="connsiteX2" fmla="*/ 7620 w 62704"/>
                        <a:gd name="connsiteY2" fmla="*/ 316590 h 463910"/>
                        <a:gd name="connsiteX3" fmla="*/ 60770 w 62704"/>
                        <a:gd name="connsiteY3" fmla="*/ 223684 h 463910"/>
                        <a:gd name="connsiteX4" fmla="*/ 58420 w 62704"/>
                        <a:gd name="connsiteY4" fmla="*/ 463910 h 463910"/>
                        <a:gd name="connsiteX0" fmla="*/ 58420 w 62704"/>
                        <a:gd name="connsiteY0" fmla="*/ 506164 h 506164"/>
                        <a:gd name="connsiteX1" fmla="*/ 0 w 62704"/>
                        <a:gd name="connsiteY1" fmla="*/ 506164 h 506164"/>
                        <a:gd name="connsiteX2" fmla="*/ 7620 w 62704"/>
                        <a:gd name="connsiteY2" fmla="*/ 275717 h 506164"/>
                        <a:gd name="connsiteX3" fmla="*/ 60770 w 62704"/>
                        <a:gd name="connsiteY3" fmla="*/ 265938 h 506164"/>
                        <a:gd name="connsiteX4" fmla="*/ 58420 w 62704"/>
                        <a:gd name="connsiteY4" fmla="*/ 506164 h 506164"/>
                        <a:gd name="connsiteX0" fmla="*/ 58420 w 62704"/>
                        <a:gd name="connsiteY0" fmla="*/ 465470 h 465470"/>
                        <a:gd name="connsiteX1" fmla="*/ 0 w 62704"/>
                        <a:gd name="connsiteY1" fmla="*/ 465470 h 465470"/>
                        <a:gd name="connsiteX2" fmla="*/ 7620 w 62704"/>
                        <a:gd name="connsiteY2" fmla="*/ 235023 h 465470"/>
                        <a:gd name="connsiteX3" fmla="*/ 60770 w 62704"/>
                        <a:gd name="connsiteY3" fmla="*/ 225244 h 465470"/>
                        <a:gd name="connsiteX4" fmla="*/ 58420 w 62704"/>
                        <a:gd name="connsiteY4" fmla="*/ 465470 h 465470"/>
                        <a:gd name="connsiteX0" fmla="*/ 58420 w 62704"/>
                        <a:gd name="connsiteY0" fmla="*/ 465470 h 485029"/>
                        <a:gd name="connsiteX1" fmla="*/ 0 w 62704"/>
                        <a:gd name="connsiteY1" fmla="*/ 465470 h 485029"/>
                        <a:gd name="connsiteX2" fmla="*/ 7620 w 62704"/>
                        <a:gd name="connsiteY2" fmla="*/ 235023 h 485029"/>
                        <a:gd name="connsiteX3" fmla="*/ 60770 w 62704"/>
                        <a:gd name="connsiteY3" fmla="*/ 225244 h 485029"/>
                        <a:gd name="connsiteX4" fmla="*/ 58420 w 62704"/>
                        <a:gd name="connsiteY4" fmla="*/ 465470 h 48502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58420 w 62704"/>
                        <a:gd name="connsiteY0" fmla="*/ 465470 h 496669"/>
                        <a:gd name="connsiteX1" fmla="*/ 0 w 62704"/>
                        <a:gd name="connsiteY1" fmla="*/ 465470 h 496669"/>
                        <a:gd name="connsiteX2" fmla="*/ 7620 w 62704"/>
                        <a:gd name="connsiteY2" fmla="*/ 235023 h 496669"/>
                        <a:gd name="connsiteX3" fmla="*/ 60770 w 62704"/>
                        <a:gd name="connsiteY3" fmla="*/ 225244 h 496669"/>
                        <a:gd name="connsiteX4" fmla="*/ 58420 w 62704"/>
                        <a:gd name="connsiteY4" fmla="*/ 465470 h 496669"/>
                        <a:gd name="connsiteX0" fmla="*/ 63310 w 63912"/>
                        <a:gd name="connsiteY0" fmla="*/ 467914 h 497971"/>
                        <a:gd name="connsiteX1" fmla="*/ 0 w 63912"/>
                        <a:gd name="connsiteY1" fmla="*/ 465470 h 497971"/>
                        <a:gd name="connsiteX2" fmla="*/ 7620 w 63912"/>
                        <a:gd name="connsiteY2" fmla="*/ 235023 h 497971"/>
                        <a:gd name="connsiteX3" fmla="*/ 60770 w 63912"/>
                        <a:gd name="connsiteY3" fmla="*/ 225244 h 497971"/>
                        <a:gd name="connsiteX4" fmla="*/ 63310 w 63912"/>
                        <a:gd name="connsiteY4" fmla="*/ 467914 h 497971"/>
                        <a:gd name="connsiteX0" fmla="*/ 63310 w 63912"/>
                        <a:gd name="connsiteY0" fmla="*/ 467914 h 495121"/>
                        <a:gd name="connsiteX1" fmla="*/ 0 w 63912"/>
                        <a:gd name="connsiteY1" fmla="*/ 465470 h 495121"/>
                        <a:gd name="connsiteX2" fmla="*/ 7620 w 63912"/>
                        <a:gd name="connsiteY2" fmla="*/ 235023 h 495121"/>
                        <a:gd name="connsiteX3" fmla="*/ 60770 w 63912"/>
                        <a:gd name="connsiteY3" fmla="*/ 225244 h 495121"/>
                        <a:gd name="connsiteX4" fmla="*/ 63310 w 63912"/>
                        <a:gd name="connsiteY4" fmla="*/ 467914 h 4951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912" h="495121">
                          <a:moveTo>
                            <a:pt x="63310" y="467914"/>
                          </a:moveTo>
                          <a:cubicBezTo>
                            <a:pt x="60952" y="504587"/>
                            <a:pt x="-87" y="504589"/>
                            <a:pt x="0" y="465470"/>
                          </a:cubicBezTo>
                          <a:lnTo>
                            <a:pt x="7620" y="235023"/>
                          </a:lnTo>
                          <a:cubicBezTo>
                            <a:pt x="16372" y="-78741"/>
                            <a:pt x="61797" y="-74667"/>
                            <a:pt x="60770" y="225244"/>
                          </a:cubicBezTo>
                          <a:cubicBezTo>
                            <a:pt x="66507" y="370359"/>
                            <a:pt x="62463" y="410341"/>
                            <a:pt x="63310" y="467914"/>
                          </a:cubicBezTo>
                          <a:close/>
                        </a:path>
                      </a:pathLst>
                    </a:custGeom>
                    <a:noFill/>
                    <a:ln w="12700" cap="flat">
                      <a:solidFill>
                        <a:schemeClr val="tx1"/>
                      </a:solidFill>
                      <a:prstDash val="solid"/>
                      <a:miter lim="8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45719" tIns="45719" rIns="45719" bIns="45719" numCol="1" spcCol="38100" rtlCol="0" anchor="ctr">
                      <a:spAutoFit/>
                    </a:bodyPr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j-ea"/>
                        <a:cs typeface="+mj-cs"/>
                        <a:sym typeface="Century Gothic"/>
                      </a:endParaRPr>
                    </a:p>
                  </p:txBody>
                </p:sp>
                <p:sp>
                  <p:nvSpPr>
                    <p:cNvPr id="1009" name="任意多边形: 形状 1008">
                      <a:extLst>
                        <a:ext uri="{FF2B5EF4-FFF2-40B4-BE49-F238E27FC236}">
                          <a16:creationId xmlns:a16="http://schemas.microsoft.com/office/drawing/2014/main" id="{6AADBEE6-F60E-4F29-B4E7-B07A0AF86F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45" y="5476565"/>
                      <a:ext cx="162619" cy="0"/>
                    </a:xfrm>
                    <a:custGeom>
                      <a:avLst/>
                      <a:gdLst>
                        <a:gd name="connsiteX0" fmla="*/ 162619 w 162619"/>
                        <a:gd name="connsiteY0" fmla="*/ 0 h 0"/>
                        <a:gd name="connsiteX1" fmla="*/ 0 w 162619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62619">
                          <a:moveTo>
                            <a:pt x="162619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10" name="任意多边形: 形状 1009">
                      <a:extLst>
                        <a:ext uri="{FF2B5EF4-FFF2-40B4-BE49-F238E27FC236}">
                          <a16:creationId xmlns:a16="http://schemas.microsoft.com/office/drawing/2014/main" id="{CCC02B3B-AE55-4A03-AB86-859A55F186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352" y="5037565"/>
                      <a:ext cx="108020" cy="0"/>
                    </a:xfrm>
                    <a:custGeom>
                      <a:avLst/>
                      <a:gdLst>
                        <a:gd name="connsiteX0" fmla="*/ 108020 w 108020"/>
                        <a:gd name="connsiteY0" fmla="*/ 0 h 0"/>
                        <a:gd name="connsiteX1" fmla="*/ 0 w 108020"/>
                        <a:gd name="connsiteY1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8020">
                          <a:moveTo>
                            <a:pt x="108020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11" name="任意多边形: 形状 1010">
                      <a:extLst>
                        <a:ext uri="{FF2B5EF4-FFF2-40B4-BE49-F238E27FC236}">
                          <a16:creationId xmlns:a16="http://schemas.microsoft.com/office/drawing/2014/main" id="{BC56F9F0-A89D-44C3-AC71-4A73563532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999" y="5347985"/>
                      <a:ext cx="163810" cy="2445"/>
                    </a:xfrm>
                    <a:custGeom>
                      <a:avLst/>
                      <a:gdLst>
                        <a:gd name="connsiteX0" fmla="*/ 163810 w 163810"/>
                        <a:gd name="connsiteY0" fmla="*/ 2445 h 2445"/>
                        <a:gd name="connsiteX1" fmla="*/ 0 w 163810"/>
                        <a:gd name="connsiteY1" fmla="*/ 0 h 24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63810" h="2445">
                          <a:moveTo>
                            <a:pt x="163810" y="2445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12" name="椭圆 1011">
                      <a:extLst>
                        <a:ext uri="{FF2B5EF4-FFF2-40B4-BE49-F238E27FC236}">
                          <a16:creationId xmlns:a16="http://schemas.microsoft.com/office/drawing/2014/main" id="{F29F3BC5-965C-4506-8928-7942436A8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230" y="5387011"/>
                      <a:ext cx="51789" cy="5178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981" name="组合 980">
                <a:extLst>
                  <a:ext uri="{FF2B5EF4-FFF2-40B4-BE49-F238E27FC236}">
                    <a16:creationId xmlns:a16="http://schemas.microsoft.com/office/drawing/2014/main" id="{17355A86-7224-49A5-AAC9-7D3CFDD0B2D5}"/>
                  </a:ext>
                </a:extLst>
              </p:cNvPr>
              <p:cNvGrpSpPr/>
              <p:nvPr/>
            </p:nvGrpSpPr>
            <p:grpSpPr>
              <a:xfrm>
                <a:off x="2901844" y="3451805"/>
                <a:ext cx="212781" cy="819353"/>
                <a:chOff x="5929490" y="2759112"/>
                <a:chExt cx="995687" cy="3834084"/>
              </a:xfrm>
            </p:grpSpPr>
            <p:sp>
              <p:nvSpPr>
                <p:cNvPr id="982" name="任意多边形: 形状 981">
                  <a:extLst>
                    <a:ext uri="{FF2B5EF4-FFF2-40B4-BE49-F238E27FC236}">
                      <a16:creationId xmlns:a16="http://schemas.microsoft.com/office/drawing/2014/main" id="{F6AA8C6E-E2B3-4F22-B941-EC1F4BAD7386}"/>
                    </a:ext>
                  </a:extLst>
                </p:cNvPr>
                <p:cNvSpPr/>
                <p:nvPr/>
              </p:nvSpPr>
              <p:spPr>
                <a:xfrm flipV="1">
                  <a:off x="5929490" y="2759112"/>
                  <a:ext cx="995687" cy="3834084"/>
                </a:xfrm>
                <a:custGeom>
                  <a:avLst/>
                  <a:gdLst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44760 w 617060"/>
                    <a:gd name="connsiteY3" fmla="*/ 1675334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44760 w 617060"/>
                    <a:gd name="connsiteY3" fmla="*/ 1675334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28774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28774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75496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22942 h 2126139"/>
                    <a:gd name="connsiteX1" fmla="*/ 0 w 617060"/>
                    <a:gd name="connsiteY1" fmla="*/ 2126139 h 2126139"/>
                    <a:gd name="connsiteX2" fmla="*/ 38366 w 617060"/>
                    <a:gd name="connsiteY2" fmla="*/ 2081379 h 2126139"/>
                    <a:gd name="connsiteX3" fmla="*/ 35168 w 617060"/>
                    <a:gd name="connsiteY3" fmla="*/ 1672137 h 2126139"/>
                    <a:gd name="connsiteX4" fmla="*/ 83127 w 617060"/>
                    <a:gd name="connsiteY4" fmla="*/ 655426 h 2126139"/>
                    <a:gd name="connsiteX5" fmla="*/ 134282 w 617060"/>
                    <a:gd name="connsiteY5" fmla="*/ 649032 h 2126139"/>
                    <a:gd name="connsiteX6" fmla="*/ 172649 w 617060"/>
                    <a:gd name="connsiteY6" fmla="*/ 3197 h 2126139"/>
                    <a:gd name="connsiteX7" fmla="*/ 441214 w 617060"/>
                    <a:gd name="connsiteY7" fmla="*/ 0 h 2126139"/>
                    <a:gd name="connsiteX8" fmla="*/ 489172 w 617060"/>
                    <a:gd name="connsiteY8" fmla="*/ 642637 h 2126139"/>
                    <a:gd name="connsiteX9" fmla="*/ 533932 w 617060"/>
                    <a:gd name="connsiteY9" fmla="*/ 645835 h 2126139"/>
                    <a:gd name="connsiteX10" fmla="*/ 581890 w 617060"/>
                    <a:gd name="connsiteY10" fmla="*/ 1681728 h 2126139"/>
                    <a:gd name="connsiteX11" fmla="*/ 578693 w 617060"/>
                    <a:gd name="connsiteY11" fmla="*/ 2084576 h 2126139"/>
                    <a:gd name="connsiteX12" fmla="*/ 617060 w 617060"/>
                    <a:gd name="connsiteY12" fmla="*/ 2122942 h 2126139"/>
                    <a:gd name="connsiteX0" fmla="*/ 617060 w 617060"/>
                    <a:gd name="connsiteY0" fmla="*/ 2119745 h 2122942"/>
                    <a:gd name="connsiteX1" fmla="*/ 0 w 617060"/>
                    <a:gd name="connsiteY1" fmla="*/ 2122942 h 2122942"/>
                    <a:gd name="connsiteX2" fmla="*/ 38366 w 617060"/>
                    <a:gd name="connsiteY2" fmla="*/ 2078182 h 2122942"/>
                    <a:gd name="connsiteX3" fmla="*/ 35168 w 617060"/>
                    <a:gd name="connsiteY3" fmla="*/ 1668940 h 2122942"/>
                    <a:gd name="connsiteX4" fmla="*/ 83127 w 617060"/>
                    <a:gd name="connsiteY4" fmla="*/ 652229 h 2122942"/>
                    <a:gd name="connsiteX5" fmla="*/ 134282 w 617060"/>
                    <a:gd name="connsiteY5" fmla="*/ 645835 h 2122942"/>
                    <a:gd name="connsiteX6" fmla="*/ 172649 w 617060"/>
                    <a:gd name="connsiteY6" fmla="*/ 0 h 2122942"/>
                    <a:gd name="connsiteX7" fmla="*/ 441214 w 617060"/>
                    <a:gd name="connsiteY7" fmla="*/ 6395 h 2122942"/>
                    <a:gd name="connsiteX8" fmla="*/ 489172 w 617060"/>
                    <a:gd name="connsiteY8" fmla="*/ 639440 h 2122942"/>
                    <a:gd name="connsiteX9" fmla="*/ 533932 w 617060"/>
                    <a:gd name="connsiteY9" fmla="*/ 642638 h 2122942"/>
                    <a:gd name="connsiteX10" fmla="*/ 581890 w 617060"/>
                    <a:gd name="connsiteY10" fmla="*/ 1678531 h 2122942"/>
                    <a:gd name="connsiteX11" fmla="*/ 578693 w 617060"/>
                    <a:gd name="connsiteY11" fmla="*/ 2081379 h 2122942"/>
                    <a:gd name="connsiteX12" fmla="*/ 617060 w 617060"/>
                    <a:gd name="connsiteY12" fmla="*/ 2119745 h 2122942"/>
                    <a:gd name="connsiteX0" fmla="*/ 617060 w 617060"/>
                    <a:gd name="connsiteY0" fmla="*/ 2113350 h 2116547"/>
                    <a:gd name="connsiteX1" fmla="*/ 0 w 617060"/>
                    <a:gd name="connsiteY1" fmla="*/ 2116547 h 2116547"/>
                    <a:gd name="connsiteX2" fmla="*/ 38366 w 617060"/>
                    <a:gd name="connsiteY2" fmla="*/ 2071787 h 2116547"/>
                    <a:gd name="connsiteX3" fmla="*/ 35168 w 617060"/>
                    <a:gd name="connsiteY3" fmla="*/ 1662545 h 2116547"/>
                    <a:gd name="connsiteX4" fmla="*/ 83127 w 617060"/>
                    <a:gd name="connsiteY4" fmla="*/ 645834 h 2116547"/>
                    <a:gd name="connsiteX5" fmla="*/ 134282 w 617060"/>
                    <a:gd name="connsiteY5" fmla="*/ 639440 h 2116547"/>
                    <a:gd name="connsiteX6" fmla="*/ 172649 w 617060"/>
                    <a:gd name="connsiteY6" fmla="*/ 6394 h 2116547"/>
                    <a:gd name="connsiteX7" fmla="*/ 441214 w 617060"/>
                    <a:gd name="connsiteY7" fmla="*/ 0 h 2116547"/>
                    <a:gd name="connsiteX8" fmla="*/ 489172 w 617060"/>
                    <a:gd name="connsiteY8" fmla="*/ 633045 h 2116547"/>
                    <a:gd name="connsiteX9" fmla="*/ 533932 w 617060"/>
                    <a:gd name="connsiteY9" fmla="*/ 636243 h 2116547"/>
                    <a:gd name="connsiteX10" fmla="*/ 581890 w 617060"/>
                    <a:gd name="connsiteY10" fmla="*/ 1672136 h 2116547"/>
                    <a:gd name="connsiteX11" fmla="*/ 578693 w 617060"/>
                    <a:gd name="connsiteY11" fmla="*/ 2074984 h 2116547"/>
                    <a:gd name="connsiteX12" fmla="*/ 617060 w 617060"/>
                    <a:gd name="connsiteY12" fmla="*/ 2113350 h 2116547"/>
                    <a:gd name="connsiteX0" fmla="*/ 617060 w 617060"/>
                    <a:gd name="connsiteY0" fmla="*/ 2113350 h 2116547"/>
                    <a:gd name="connsiteX1" fmla="*/ 0 w 617060"/>
                    <a:gd name="connsiteY1" fmla="*/ 2116547 h 2116547"/>
                    <a:gd name="connsiteX2" fmla="*/ 38366 w 617060"/>
                    <a:gd name="connsiteY2" fmla="*/ 2071787 h 2116547"/>
                    <a:gd name="connsiteX3" fmla="*/ 35168 w 617060"/>
                    <a:gd name="connsiteY3" fmla="*/ 1662545 h 2116547"/>
                    <a:gd name="connsiteX4" fmla="*/ 83127 w 617060"/>
                    <a:gd name="connsiteY4" fmla="*/ 645834 h 2116547"/>
                    <a:gd name="connsiteX5" fmla="*/ 134282 w 617060"/>
                    <a:gd name="connsiteY5" fmla="*/ 639440 h 2116547"/>
                    <a:gd name="connsiteX6" fmla="*/ 172649 w 617060"/>
                    <a:gd name="connsiteY6" fmla="*/ 0 h 2116547"/>
                    <a:gd name="connsiteX7" fmla="*/ 441214 w 617060"/>
                    <a:gd name="connsiteY7" fmla="*/ 0 h 2116547"/>
                    <a:gd name="connsiteX8" fmla="*/ 489172 w 617060"/>
                    <a:gd name="connsiteY8" fmla="*/ 633045 h 2116547"/>
                    <a:gd name="connsiteX9" fmla="*/ 533932 w 617060"/>
                    <a:gd name="connsiteY9" fmla="*/ 636243 h 2116547"/>
                    <a:gd name="connsiteX10" fmla="*/ 581890 w 617060"/>
                    <a:gd name="connsiteY10" fmla="*/ 1672136 h 2116547"/>
                    <a:gd name="connsiteX11" fmla="*/ 578693 w 617060"/>
                    <a:gd name="connsiteY11" fmla="*/ 2074984 h 2116547"/>
                    <a:gd name="connsiteX12" fmla="*/ 617060 w 617060"/>
                    <a:gd name="connsiteY12" fmla="*/ 2113350 h 2116547"/>
                    <a:gd name="connsiteX0" fmla="*/ 627965 w 627965"/>
                    <a:gd name="connsiteY0" fmla="*/ 2129711 h 2129711"/>
                    <a:gd name="connsiteX1" fmla="*/ 0 w 627965"/>
                    <a:gd name="connsiteY1" fmla="*/ 2116547 h 2129711"/>
                    <a:gd name="connsiteX2" fmla="*/ 38366 w 627965"/>
                    <a:gd name="connsiteY2" fmla="*/ 2071787 h 2129711"/>
                    <a:gd name="connsiteX3" fmla="*/ 35168 w 627965"/>
                    <a:gd name="connsiteY3" fmla="*/ 1662545 h 2129711"/>
                    <a:gd name="connsiteX4" fmla="*/ 83127 w 627965"/>
                    <a:gd name="connsiteY4" fmla="*/ 645834 h 2129711"/>
                    <a:gd name="connsiteX5" fmla="*/ 134282 w 627965"/>
                    <a:gd name="connsiteY5" fmla="*/ 639440 h 2129711"/>
                    <a:gd name="connsiteX6" fmla="*/ 172649 w 627965"/>
                    <a:gd name="connsiteY6" fmla="*/ 0 h 2129711"/>
                    <a:gd name="connsiteX7" fmla="*/ 441214 w 627965"/>
                    <a:gd name="connsiteY7" fmla="*/ 0 h 2129711"/>
                    <a:gd name="connsiteX8" fmla="*/ 489172 w 627965"/>
                    <a:gd name="connsiteY8" fmla="*/ 633045 h 2129711"/>
                    <a:gd name="connsiteX9" fmla="*/ 533932 w 627965"/>
                    <a:gd name="connsiteY9" fmla="*/ 636243 h 2129711"/>
                    <a:gd name="connsiteX10" fmla="*/ 581890 w 627965"/>
                    <a:gd name="connsiteY10" fmla="*/ 1672136 h 2129711"/>
                    <a:gd name="connsiteX11" fmla="*/ 578693 w 627965"/>
                    <a:gd name="connsiteY11" fmla="*/ 2074984 h 2129711"/>
                    <a:gd name="connsiteX12" fmla="*/ 627965 w 627965"/>
                    <a:gd name="connsiteY12" fmla="*/ 2129711 h 2129711"/>
                    <a:gd name="connsiteX0" fmla="*/ 594648 w 594648"/>
                    <a:gd name="connsiteY0" fmla="*/ 2129711 h 2130682"/>
                    <a:gd name="connsiteX1" fmla="*/ 4377 w 594648"/>
                    <a:gd name="connsiteY1" fmla="*/ 2130682 h 2130682"/>
                    <a:gd name="connsiteX2" fmla="*/ 5049 w 594648"/>
                    <a:gd name="connsiteY2" fmla="*/ 2071787 h 2130682"/>
                    <a:gd name="connsiteX3" fmla="*/ 1851 w 594648"/>
                    <a:gd name="connsiteY3" fmla="*/ 1662545 h 2130682"/>
                    <a:gd name="connsiteX4" fmla="*/ 49810 w 594648"/>
                    <a:gd name="connsiteY4" fmla="*/ 645834 h 2130682"/>
                    <a:gd name="connsiteX5" fmla="*/ 100965 w 594648"/>
                    <a:gd name="connsiteY5" fmla="*/ 639440 h 2130682"/>
                    <a:gd name="connsiteX6" fmla="*/ 139332 w 594648"/>
                    <a:gd name="connsiteY6" fmla="*/ 0 h 2130682"/>
                    <a:gd name="connsiteX7" fmla="*/ 407897 w 594648"/>
                    <a:gd name="connsiteY7" fmla="*/ 0 h 2130682"/>
                    <a:gd name="connsiteX8" fmla="*/ 455855 w 594648"/>
                    <a:gd name="connsiteY8" fmla="*/ 633045 h 2130682"/>
                    <a:gd name="connsiteX9" fmla="*/ 500615 w 594648"/>
                    <a:gd name="connsiteY9" fmla="*/ 636243 h 2130682"/>
                    <a:gd name="connsiteX10" fmla="*/ 548573 w 594648"/>
                    <a:gd name="connsiteY10" fmla="*/ 1672136 h 2130682"/>
                    <a:gd name="connsiteX11" fmla="*/ 545376 w 594648"/>
                    <a:gd name="connsiteY11" fmla="*/ 2074984 h 2130682"/>
                    <a:gd name="connsiteX12" fmla="*/ 594648 w 594648"/>
                    <a:gd name="connsiteY12" fmla="*/ 2129711 h 2130682"/>
                    <a:gd name="connsiteX0" fmla="*/ 594648 w 594648"/>
                    <a:gd name="connsiteY0" fmla="*/ 2129711 h 2155488"/>
                    <a:gd name="connsiteX1" fmla="*/ 4377 w 594648"/>
                    <a:gd name="connsiteY1" fmla="*/ 2130682 h 2155488"/>
                    <a:gd name="connsiteX2" fmla="*/ 5049 w 594648"/>
                    <a:gd name="connsiteY2" fmla="*/ 2071787 h 2155488"/>
                    <a:gd name="connsiteX3" fmla="*/ 1851 w 594648"/>
                    <a:gd name="connsiteY3" fmla="*/ 1662545 h 2155488"/>
                    <a:gd name="connsiteX4" fmla="*/ 49810 w 594648"/>
                    <a:gd name="connsiteY4" fmla="*/ 645834 h 2155488"/>
                    <a:gd name="connsiteX5" fmla="*/ 100965 w 594648"/>
                    <a:gd name="connsiteY5" fmla="*/ 639440 h 2155488"/>
                    <a:gd name="connsiteX6" fmla="*/ 139332 w 594648"/>
                    <a:gd name="connsiteY6" fmla="*/ 0 h 2155488"/>
                    <a:gd name="connsiteX7" fmla="*/ 407897 w 594648"/>
                    <a:gd name="connsiteY7" fmla="*/ 0 h 2155488"/>
                    <a:gd name="connsiteX8" fmla="*/ 455855 w 594648"/>
                    <a:gd name="connsiteY8" fmla="*/ 633045 h 2155488"/>
                    <a:gd name="connsiteX9" fmla="*/ 500615 w 594648"/>
                    <a:gd name="connsiteY9" fmla="*/ 636243 h 2155488"/>
                    <a:gd name="connsiteX10" fmla="*/ 548573 w 594648"/>
                    <a:gd name="connsiteY10" fmla="*/ 1672136 h 2155488"/>
                    <a:gd name="connsiteX11" fmla="*/ 545376 w 594648"/>
                    <a:gd name="connsiteY11" fmla="*/ 2074984 h 2155488"/>
                    <a:gd name="connsiteX12" fmla="*/ 594648 w 594648"/>
                    <a:gd name="connsiteY12" fmla="*/ 2129711 h 2155488"/>
                    <a:gd name="connsiteX0" fmla="*/ 467432 w 548972"/>
                    <a:gd name="connsiteY0" fmla="*/ 2162692 h 2168004"/>
                    <a:gd name="connsiteX1" fmla="*/ 4377 w 548972"/>
                    <a:gd name="connsiteY1" fmla="*/ 2130682 h 2168004"/>
                    <a:gd name="connsiteX2" fmla="*/ 5049 w 548972"/>
                    <a:gd name="connsiteY2" fmla="*/ 2071787 h 2168004"/>
                    <a:gd name="connsiteX3" fmla="*/ 1851 w 548972"/>
                    <a:gd name="connsiteY3" fmla="*/ 1662545 h 2168004"/>
                    <a:gd name="connsiteX4" fmla="*/ 49810 w 548972"/>
                    <a:gd name="connsiteY4" fmla="*/ 645834 h 2168004"/>
                    <a:gd name="connsiteX5" fmla="*/ 100965 w 548972"/>
                    <a:gd name="connsiteY5" fmla="*/ 639440 h 2168004"/>
                    <a:gd name="connsiteX6" fmla="*/ 139332 w 548972"/>
                    <a:gd name="connsiteY6" fmla="*/ 0 h 2168004"/>
                    <a:gd name="connsiteX7" fmla="*/ 407897 w 548972"/>
                    <a:gd name="connsiteY7" fmla="*/ 0 h 2168004"/>
                    <a:gd name="connsiteX8" fmla="*/ 455855 w 548972"/>
                    <a:gd name="connsiteY8" fmla="*/ 633045 h 2168004"/>
                    <a:gd name="connsiteX9" fmla="*/ 500615 w 548972"/>
                    <a:gd name="connsiteY9" fmla="*/ 636243 h 2168004"/>
                    <a:gd name="connsiteX10" fmla="*/ 548573 w 548972"/>
                    <a:gd name="connsiteY10" fmla="*/ 1672136 h 2168004"/>
                    <a:gd name="connsiteX11" fmla="*/ 545376 w 548972"/>
                    <a:gd name="connsiteY11" fmla="*/ 2074984 h 2168004"/>
                    <a:gd name="connsiteX12" fmla="*/ 467432 w 548972"/>
                    <a:gd name="connsiteY12" fmla="*/ 2162692 h 2168004"/>
                    <a:gd name="connsiteX0" fmla="*/ 467432 w 548972"/>
                    <a:gd name="connsiteY0" fmla="*/ 2162692 h 2188469"/>
                    <a:gd name="connsiteX1" fmla="*/ 60918 w 548972"/>
                    <a:gd name="connsiteY1" fmla="*/ 2163663 h 2188469"/>
                    <a:gd name="connsiteX2" fmla="*/ 5049 w 548972"/>
                    <a:gd name="connsiteY2" fmla="*/ 2071787 h 2188469"/>
                    <a:gd name="connsiteX3" fmla="*/ 1851 w 548972"/>
                    <a:gd name="connsiteY3" fmla="*/ 1662545 h 2188469"/>
                    <a:gd name="connsiteX4" fmla="*/ 49810 w 548972"/>
                    <a:gd name="connsiteY4" fmla="*/ 645834 h 2188469"/>
                    <a:gd name="connsiteX5" fmla="*/ 100965 w 548972"/>
                    <a:gd name="connsiteY5" fmla="*/ 639440 h 2188469"/>
                    <a:gd name="connsiteX6" fmla="*/ 139332 w 548972"/>
                    <a:gd name="connsiteY6" fmla="*/ 0 h 2188469"/>
                    <a:gd name="connsiteX7" fmla="*/ 407897 w 548972"/>
                    <a:gd name="connsiteY7" fmla="*/ 0 h 2188469"/>
                    <a:gd name="connsiteX8" fmla="*/ 455855 w 548972"/>
                    <a:gd name="connsiteY8" fmla="*/ 633045 h 2188469"/>
                    <a:gd name="connsiteX9" fmla="*/ 500615 w 548972"/>
                    <a:gd name="connsiteY9" fmla="*/ 636243 h 2188469"/>
                    <a:gd name="connsiteX10" fmla="*/ 548573 w 548972"/>
                    <a:gd name="connsiteY10" fmla="*/ 1672136 h 2188469"/>
                    <a:gd name="connsiteX11" fmla="*/ 545376 w 548972"/>
                    <a:gd name="connsiteY11" fmla="*/ 2074984 h 2188469"/>
                    <a:gd name="connsiteX12" fmla="*/ 467432 w 548972"/>
                    <a:gd name="connsiteY12" fmla="*/ 2162692 h 2188469"/>
                    <a:gd name="connsiteX0" fmla="*/ 458009 w 548972"/>
                    <a:gd name="connsiteY0" fmla="*/ 2172115 h 2191128"/>
                    <a:gd name="connsiteX1" fmla="*/ 60918 w 548972"/>
                    <a:gd name="connsiteY1" fmla="*/ 2163663 h 2191128"/>
                    <a:gd name="connsiteX2" fmla="*/ 5049 w 548972"/>
                    <a:gd name="connsiteY2" fmla="*/ 2071787 h 2191128"/>
                    <a:gd name="connsiteX3" fmla="*/ 1851 w 548972"/>
                    <a:gd name="connsiteY3" fmla="*/ 1662545 h 2191128"/>
                    <a:gd name="connsiteX4" fmla="*/ 49810 w 548972"/>
                    <a:gd name="connsiteY4" fmla="*/ 645834 h 2191128"/>
                    <a:gd name="connsiteX5" fmla="*/ 100965 w 548972"/>
                    <a:gd name="connsiteY5" fmla="*/ 639440 h 2191128"/>
                    <a:gd name="connsiteX6" fmla="*/ 139332 w 548972"/>
                    <a:gd name="connsiteY6" fmla="*/ 0 h 2191128"/>
                    <a:gd name="connsiteX7" fmla="*/ 407897 w 548972"/>
                    <a:gd name="connsiteY7" fmla="*/ 0 h 2191128"/>
                    <a:gd name="connsiteX8" fmla="*/ 455855 w 548972"/>
                    <a:gd name="connsiteY8" fmla="*/ 633045 h 2191128"/>
                    <a:gd name="connsiteX9" fmla="*/ 500615 w 548972"/>
                    <a:gd name="connsiteY9" fmla="*/ 636243 h 2191128"/>
                    <a:gd name="connsiteX10" fmla="*/ 548573 w 548972"/>
                    <a:gd name="connsiteY10" fmla="*/ 1672136 h 2191128"/>
                    <a:gd name="connsiteX11" fmla="*/ 545376 w 548972"/>
                    <a:gd name="connsiteY11" fmla="*/ 2074984 h 2191128"/>
                    <a:gd name="connsiteX12" fmla="*/ 458009 w 548972"/>
                    <a:gd name="connsiteY12" fmla="*/ 2172115 h 2191128"/>
                    <a:gd name="connsiteX0" fmla="*/ 458009 w 548972"/>
                    <a:gd name="connsiteY0" fmla="*/ 2172115 h 2201496"/>
                    <a:gd name="connsiteX1" fmla="*/ 60918 w 548972"/>
                    <a:gd name="connsiteY1" fmla="*/ 2163663 h 2201496"/>
                    <a:gd name="connsiteX2" fmla="*/ 5049 w 548972"/>
                    <a:gd name="connsiteY2" fmla="*/ 2071787 h 2201496"/>
                    <a:gd name="connsiteX3" fmla="*/ 1851 w 548972"/>
                    <a:gd name="connsiteY3" fmla="*/ 1662545 h 2201496"/>
                    <a:gd name="connsiteX4" fmla="*/ 49810 w 548972"/>
                    <a:gd name="connsiteY4" fmla="*/ 645834 h 2201496"/>
                    <a:gd name="connsiteX5" fmla="*/ 100965 w 548972"/>
                    <a:gd name="connsiteY5" fmla="*/ 639440 h 2201496"/>
                    <a:gd name="connsiteX6" fmla="*/ 139332 w 548972"/>
                    <a:gd name="connsiteY6" fmla="*/ 0 h 2201496"/>
                    <a:gd name="connsiteX7" fmla="*/ 407897 w 548972"/>
                    <a:gd name="connsiteY7" fmla="*/ 0 h 2201496"/>
                    <a:gd name="connsiteX8" fmla="*/ 455855 w 548972"/>
                    <a:gd name="connsiteY8" fmla="*/ 633045 h 2201496"/>
                    <a:gd name="connsiteX9" fmla="*/ 500615 w 548972"/>
                    <a:gd name="connsiteY9" fmla="*/ 636243 h 2201496"/>
                    <a:gd name="connsiteX10" fmla="*/ 548573 w 548972"/>
                    <a:gd name="connsiteY10" fmla="*/ 1672136 h 2201496"/>
                    <a:gd name="connsiteX11" fmla="*/ 545376 w 548972"/>
                    <a:gd name="connsiteY11" fmla="*/ 2074984 h 2201496"/>
                    <a:gd name="connsiteX12" fmla="*/ 458009 w 548972"/>
                    <a:gd name="connsiteY12" fmla="*/ 2172115 h 2201496"/>
                    <a:gd name="connsiteX0" fmla="*/ 458009 w 548972"/>
                    <a:gd name="connsiteY0" fmla="*/ 2172115 h 2201496"/>
                    <a:gd name="connsiteX1" fmla="*/ 60918 w 548972"/>
                    <a:gd name="connsiteY1" fmla="*/ 2163663 h 2201496"/>
                    <a:gd name="connsiteX2" fmla="*/ 5049 w 548972"/>
                    <a:gd name="connsiteY2" fmla="*/ 2071787 h 2201496"/>
                    <a:gd name="connsiteX3" fmla="*/ 1851 w 548972"/>
                    <a:gd name="connsiteY3" fmla="*/ 1662545 h 2201496"/>
                    <a:gd name="connsiteX4" fmla="*/ 49810 w 548972"/>
                    <a:gd name="connsiteY4" fmla="*/ 645834 h 2201496"/>
                    <a:gd name="connsiteX5" fmla="*/ 100965 w 548972"/>
                    <a:gd name="connsiteY5" fmla="*/ 639440 h 2201496"/>
                    <a:gd name="connsiteX6" fmla="*/ 139332 w 548972"/>
                    <a:gd name="connsiteY6" fmla="*/ 0 h 2201496"/>
                    <a:gd name="connsiteX7" fmla="*/ 407897 w 548972"/>
                    <a:gd name="connsiteY7" fmla="*/ 0 h 2201496"/>
                    <a:gd name="connsiteX8" fmla="*/ 455855 w 548972"/>
                    <a:gd name="connsiteY8" fmla="*/ 633045 h 2201496"/>
                    <a:gd name="connsiteX9" fmla="*/ 500615 w 548972"/>
                    <a:gd name="connsiteY9" fmla="*/ 636243 h 2201496"/>
                    <a:gd name="connsiteX10" fmla="*/ 548573 w 548972"/>
                    <a:gd name="connsiteY10" fmla="*/ 1672136 h 2201496"/>
                    <a:gd name="connsiteX11" fmla="*/ 545376 w 548972"/>
                    <a:gd name="connsiteY11" fmla="*/ 2074984 h 2201496"/>
                    <a:gd name="connsiteX12" fmla="*/ 458009 w 548972"/>
                    <a:gd name="connsiteY12" fmla="*/ 2172115 h 2201496"/>
                    <a:gd name="connsiteX0" fmla="*/ 458009 w 548972"/>
                    <a:gd name="connsiteY0" fmla="*/ 2172115 h 2215930"/>
                    <a:gd name="connsiteX1" fmla="*/ 112747 w 548972"/>
                    <a:gd name="connsiteY1" fmla="*/ 2187221 h 2215930"/>
                    <a:gd name="connsiteX2" fmla="*/ 5049 w 548972"/>
                    <a:gd name="connsiteY2" fmla="*/ 2071787 h 2215930"/>
                    <a:gd name="connsiteX3" fmla="*/ 1851 w 548972"/>
                    <a:gd name="connsiteY3" fmla="*/ 1662545 h 2215930"/>
                    <a:gd name="connsiteX4" fmla="*/ 49810 w 548972"/>
                    <a:gd name="connsiteY4" fmla="*/ 645834 h 2215930"/>
                    <a:gd name="connsiteX5" fmla="*/ 100965 w 548972"/>
                    <a:gd name="connsiteY5" fmla="*/ 639440 h 2215930"/>
                    <a:gd name="connsiteX6" fmla="*/ 139332 w 548972"/>
                    <a:gd name="connsiteY6" fmla="*/ 0 h 2215930"/>
                    <a:gd name="connsiteX7" fmla="*/ 407897 w 548972"/>
                    <a:gd name="connsiteY7" fmla="*/ 0 h 2215930"/>
                    <a:gd name="connsiteX8" fmla="*/ 455855 w 548972"/>
                    <a:gd name="connsiteY8" fmla="*/ 633045 h 2215930"/>
                    <a:gd name="connsiteX9" fmla="*/ 500615 w 548972"/>
                    <a:gd name="connsiteY9" fmla="*/ 636243 h 2215930"/>
                    <a:gd name="connsiteX10" fmla="*/ 548573 w 548972"/>
                    <a:gd name="connsiteY10" fmla="*/ 1672136 h 2215930"/>
                    <a:gd name="connsiteX11" fmla="*/ 545376 w 548972"/>
                    <a:gd name="connsiteY11" fmla="*/ 2074984 h 2215930"/>
                    <a:gd name="connsiteX12" fmla="*/ 458009 w 548972"/>
                    <a:gd name="connsiteY12" fmla="*/ 2172115 h 2215930"/>
                    <a:gd name="connsiteX0" fmla="*/ 458009 w 548972"/>
                    <a:gd name="connsiteY0" fmla="*/ 2172115 h 2207660"/>
                    <a:gd name="connsiteX1" fmla="*/ 112747 w 548972"/>
                    <a:gd name="connsiteY1" fmla="*/ 2187221 h 2207660"/>
                    <a:gd name="connsiteX2" fmla="*/ 5049 w 548972"/>
                    <a:gd name="connsiteY2" fmla="*/ 2071787 h 2207660"/>
                    <a:gd name="connsiteX3" fmla="*/ 1851 w 548972"/>
                    <a:gd name="connsiteY3" fmla="*/ 1662545 h 2207660"/>
                    <a:gd name="connsiteX4" fmla="*/ 49810 w 548972"/>
                    <a:gd name="connsiteY4" fmla="*/ 645834 h 2207660"/>
                    <a:gd name="connsiteX5" fmla="*/ 100965 w 548972"/>
                    <a:gd name="connsiteY5" fmla="*/ 639440 h 2207660"/>
                    <a:gd name="connsiteX6" fmla="*/ 139332 w 548972"/>
                    <a:gd name="connsiteY6" fmla="*/ 0 h 2207660"/>
                    <a:gd name="connsiteX7" fmla="*/ 407897 w 548972"/>
                    <a:gd name="connsiteY7" fmla="*/ 0 h 2207660"/>
                    <a:gd name="connsiteX8" fmla="*/ 455855 w 548972"/>
                    <a:gd name="connsiteY8" fmla="*/ 633045 h 2207660"/>
                    <a:gd name="connsiteX9" fmla="*/ 500615 w 548972"/>
                    <a:gd name="connsiteY9" fmla="*/ 636243 h 2207660"/>
                    <a:gd name="connsiteX10" fmla="*/ 548573 w 548972"/>
                    <a:gd name="connsiteY10" fmla="*/ 1672136 h 2207660"/>
                    <a:gd name="connsiteX11" fmla="*/ 545376 w 548972"/>
                    <a:gd name="connsiteY11" fmla="*/ 2074984 h 2207660"/>
                    <a:gd name="connsiteX12" fmla="*/ 458009 w 548972"/>
                    <a:gd name="connsiteY12" fmla="*/ 2172115 h 2207660"/>
                    <a:gd name="connsiteX0" fmla="*/ 458009 w 548972"/>
                    <a:gd name="connsiteY0" fmla="*/ 2172115 h 2207660"/>
                    <a:gd name="connsiteX1" fmla="*/ 112747 w 548972"/>
                    <a:gd name="connsiteY1" fmla="*/ 2187221 h 2207660"/>
                    <a:gd name="connsiteX2" fmla="*/ 5049 w 548972"/>
                    <a:gd name="connsiteY2" fmla="*/ 2071787 h 2207660"/>
                    <a:gd name="connsiteX3" fmla="*/ 1851 w 548972"/>
                    <a:gd name="connsiteY3" fmla="*/ 1662545 h 2207660"/>
                    <a:gd name="connsiteX4" fmla="*/ 49810 w 548972"/>
                    <a:gd name="connsiteY4" fmla="*/ 645834 h 2207660"/>
                    <a:gd name="connsiteX5" fmla="*/ 100965 w 548972"/>
                    <a:gd name="connsiteY5" fmla="*/ 639440 h 2207660"/>
                    <a:gd name="connsiteX6" fmla="*/ 139332 w 548972"/>
                    <a:gd name="connsiteY6" fmla="*/ 0 h 2207660"/>
                    <a:gd name="connsiteX7" fmla="*/ 407897 w 548972"/>
                    <a:gd name="connsiteY7" fmla="*/ 0 h 2207660"/>
                    <a:gd name="connsiteX8" fmla="*/ 455855 w 548972"/>
                    <a:gd name="connsiteY8" fmla="*/ 633045 h 2207660"/>
                    <a:gd name="connsiteX9" fmla="*/ 500615 w 548972"/>
                    <a:gd name="connsiteY9" fmla="*/ 636243 h 2207660"/>
                    <a:gd name="connsiteX10" fmla="*/ 548573 w 548972"/>
                    <a:gd name="connsiteY10" fmla="*/ 1672136 h 2207660"/>
                    <a:gd name="connsiteX11" fmla="*/ 545376 w 548972"/>
                    <a:gd name="connsiteY11" fmla="*/ 2074984 h 2207660"/>
                    <a:gd name="connsiteX12" fmla="*/ 458009 w 548972"/>
                    <a:gd name="connsiteY12" fmla="*/ 2172115 h 2207660"/>
                    <a:gd name="connsiteX0" fmla="*/ 458009 w 548972"/>
                    <a:gd name="connsiteY0" fmla="*/ 2172115 h 2194610"/>
                    <a:gd name="connsiteX1" fmla="*/ 126882 w 548972"/>
                    <a:gd name="connsiteY1" fmla="*/ 2163663 h 2194610"/>
                    <a:gd name="connsiteX2" fmla="*/ 5049 w 548972"/>
                    <a:gd name="connsiteY2" fmla="*/ 2071787 h 2194610"/>
                    <a:gd name="connsiteX3" fmla="*/ 1851 w 548972"/>
                    <a:gd name="connsiteY3" fmla="*/ 1662545 h 2194610"/>
                    <a:gd name="connsiteX4" fmla="*/ 49810 w 548972"/>
                    <a:gd name="connsiteY4" fmla="*/ 645834 h 2194610"/>
                    <a:gd name="connsiteX5" fmla="*/ 100965 w 548972"/>
                    <a:gd name="connsiteY5" fmla="*/ 639440 h 2194610"/>
                    <a:gd name="connsiteX6" fmla="*/ 139332 w 548972"/>
                    <a:gd name="connsiteY6" fmla="*/ 0 h 2194610"/>
                    <a:gd name="connsiteX7" fmla="*/ 407897 w 548972"/>
                    <a:gd name="connsiteY7" fmla="*/ 0 h 2194610"/>
                    <a:gd name="connsiteX8" fmla="*/ 455855 w 548972"/>
                    <a:gd name="connsiteY8" fmla="*/ 633045 h 2194610"/>
                    <a:gd name="connsiteX9" fmla="*/ 500615 w 548972"/>
                    <a:gd name="connsiteY9" fmla="*/ 636243 h 2194610"/>
                    <a:gd name="connsiteX10" fmla="*/ 548573 w 548972"/>
                    <a:gd name="connsiteY10" fmla="*/ 1672136 h 2194610"/>
                    <a:gd name="connsiteX11" fmla="*/ 545376 w 548972"/>
                    <a:gd name="connsiteY11" fmla="*/ 2074984 h 2194610"/>
                    <a:gd name="connsiteX12" fmla="*/ 458009 w 548972"/>
                    <a:gd name="connsiteY12" fmla="*/ 2172115 h 2194610"/>
                    <a:gd name="connsiteX0" fmla="*/ 448586 w 548972"/>
                    <a:gd name="connsiteY0" fmla="*/ 2139134 h 2181313"/>
                    <a:gd name="connsiteX1" fmla="*/ 126882 w 548972"/>
                    <a:gd name="connsiteY1" fmla="*/ 2163663 h 2181313"/>
                    <a:gd name="connsiteX2" fmla="*/ 5049 w 548972"/>
                    <a:gd name="connsiteY2" fmla="*/ 2071787 h 2181313"/>
                    <a:gd name="connsiteX3" fmla="*/ 1851 w 548972"/>
                    <a:gd name="connsiteY3" fmla="*/ 1662545 h 2181313"/>
                    <a:gd name="connsiteX4" fmla="*/ 49810 w 548972"/>
                    <a:gd name="connsiteY4" fmla="*/ 645834 h 2181313"/>
                    <a:gd name="connsiteX5" fmla="*/ 100965 w 548972"/>
                    <a:gd name="connsiteY5" fmla="*/ 639440 h 2181313"/>
                    <a:gd name="connsiteX6" fmla="*/ 139332 w 548972"/>
                    <a:gd name="connsiteY6" fmla="*/ 0 h 2181313"/>
                    <a:gd name="connsiteX7" fmla="*/ 407897 w 548972"/>
                    <a:gd name="connsiteY7" fmla="*/ 0 h 2181313"/>
                    <a:gd name="connsiteX8" fmla="*/ 455855 w 548972"/>
                    <a:gd name="connsiteY8" fmla="*/ 633045 h 2181313"/>
                    <a:gd name="connsiteX9" fmla="*/ 500615 w 548972"/>
                    <a:gd name="connsiteY9" fmla="*/ 636243 h 2181313"/>
                    <a:gd name="connsiteX10" fmla="*/ 548573 w 548972"/>
                    <a:gd name="connsiteY10" fmla="*/ 1672136 h 2181313"/>
                    <a:gd name="connsiteX11" fmla="*/ 545376 w 548972"/>
                    <a:gd name="connsiteY11" fmla="*/ 2074984 h 2181313"/>
                    <a:gd name="connsiteX12" fmla="*/ 448586 w 548972"/>
                    <a:gd name="connsiteY12" fmla="*/ 2139134 h 2181313"/>
                    <a:gd name="connsiteX0" fmla="*/ 448586 w 548972"/>
                    <a:gd name="connsiteY0" fmla="*/ 2139134 h 2181313"/>
                    <a:gd name="connsiteX1" fmla="*/ 126882 w 548972"/>
                    <a:gd name="connsiteY1" fmla="*/ 2163663 h 2181313"/>
                    <a:gd name="connsiteX2" fmla="*/ 5049 w 548972"/>
                    <a:gd name="connsiteY2" fmla="*/ 2071787 h 2181313"/>
                    <a:gd name="connsiteX3" fmla="*/ 1851 w 548972"/>
                    <a:gd name="connsiteY3" fmla="*/ 1662545 h 2181313"/>
                    <a:gd name="connsiteX4" fmla="*/ 49810 w 548972"/>
                    <a:gd name="connsiteY4" fmla="*/ 645834 h 2181313"/>
                    <a:gd name="connsiteX5" fmla="*/ 100965 w 548972"/>
                    <a:gd name="connsiteY5" fmla="*/ 639440 h 2181313"/>
                    <a:gd name="connsiteX6" fmla="*/ 139332 w 548972"/>
                    <a:gd name="connsiteY6" fmla="*/ 0 h 2181313"/>
                    <a:gd name="connsiteX7" fmla="*/ 407897 w 548972"/>
                    <a:gd name="connsiteY7" fmla="*/ 0 h 2181313"/>
                    <a:gd name="connsiteX8" fmla="*/ 455855 w 548972"/>
                    <a:gd name="connsiteY8" fmla="*/ 633045 h 2181313"/>
                    <a:gd name="connsiteX9" fmla="*/ 500615 w 548972"/>
                    <a:gd name="connsiteY9" fmla="*/ 636243 h 2181313"/>
                    <a:gd name="connsiteX10" fmla="*/ 548573 w 548972"/>
                    <a:gd name="connsiteY10" fmla="*/ 1672136 h 2181313"/>
                    <a:gd name="connsiteX11" fmla="*/ 545376 w 548972"/>
                    <a:gd name="connsiteY11" fmla="*/ 2074984 h 2181313"/>
                    <a:gd name="connsiteX12" fmla="*/ 448586 w 548972"/>
                    <a:gd name="connsiteY12" fmla="*/ 2139134 h 2181313"/>
                    <a:gd name="connsiteX0" fmla="*/ 448586 w 548972"/>
                    <a:gd name="connsiteY0" fmla="*/ 2139134 h 2183592"/>
                    <a:gd name="connsiteX1" fmla="*/ 126882 w 548972"/>
                    <a:gd name="connsiteY1" fmla="*/ 2163663 h 2183592"/>
                    <a:gd name="connsiteX2" fmla="*/ 5049 w 548972"/>
                    <a:gd name="connsiteY2" fmla="*/ 2071787 h 2183592"/>
                    <a:gd name="connsiteX3" fmla="*/ 1851 w 548972"/>
                    <a:gd name="connsiteY3" fmla="*/ 1662545 h 2183592"/>
                    <a:gd name="connsiteX4" fmla="*/ 49810 w 548972"/>
                    <a:gd name="connsiteY4" fmla="*/ 645834 h 2183592"/>
                    <a:gd name="connsiteX5" fmla="*/ 100965 w 548972"/>
                    <a:gd name="connsiteY5" fmla="*/ 639440 h 2183592"/>
                    <a:gd name="connsiteX6" fmla="*/ 139332 w 548972"/>
                    <a:gd name="connsiteY6" fmla="*/ 0 h 2183592"/>
                    <a:gd name="connsiteX7" fmla="*/ 407897 w 548972"/>
                    <a:gd name="connsiteY7" fmla="*/ 0 h 2183592"/>
                    <a:gd name="connsiteX8" fmla="*/ 455855 w 548972"/>
                    <a:gd name="connsiteY8" fmla="*/ 633045 h 2183592"/>
                    <a:gd name="connsiteX9" fmla="*/ 500615 w 548972"/>
                    <a:gd name="connsiteY9" fmla="*/ 636243 h 2183592"/>
                    <a:gd name="connsiteX10" fmla="*/ 548573 w 548972"/>
                    <a:gd name="connsiteY10" fmla="*/ 1672136 h 2183592"/>
                    <a:gd name="connsiteX11" fmla="*/ 545376 w 548972"/>
                    <a:gd name="connsiteY11" fmla="*/ 2074984 h 2183592"/>
                    <a:gd name="connsiteX12" fmla="*/ 448586 w 548972"/>
                    <a:gd name="connsiteY12" fmla="*/ 2139134 h 2183592"/>
                    <a:gd name="connsiteX0" fmla="*/ 448586 w 548972"/>
                    <a:gd name="connsiteY0" fmla="*/ 2139134 h 2183592"/>
                    <a:gd name="connsiteX1" fmla="*/ 126882 w 548972"/>
                    <a:gd name="connsiteY1" fmla="*/ 2163663 h 2183592"/>
                    <a:gd name="connsiteX2" fmla="*/ 5049 w 548972"/>
                    <a:gd name="connsiteY2" fmla="*/ 2071787 h 2183592"/>
                    <a:gd name="connsiteX3" fmla="*/ 1851 w 548972"/>
                    <a:gd name="connsiteY3" fmla="*/ 1662545 h 2183592"/>
                    <a:gd name="connsiteX4" fmla="*/ 49810 w 548972"/>
                    <a:gd name="connsiteY4" fmla="*/ 645834 h 2183592"/>
                    <a:gd name="connsiteX5" fmla="*/ 100965 w 548972"/>
                    <a:gd name="connsiteY5" fmla="*/ 639440 h 2183592"/>
                    <a:gd name="connsiteX6" fmla="*/ 139332 w 548972"/>
                    <a:gd name="connsiteY6" fmla="*/ 0 h 2183592"/>
                    <a:gd name="connsiteX7" fmla="*/ 407897 w 548972"/>
                    <a:gd name="connsiteY7" fmla="*/ 0 h 2183592"/>
                    <a:gd name="connsiteX8" fmla="*/ 455855 w 548972"/>
                    <a:gd name="connsiteY8" fmla="*/ 633045 h 2183592"/>
                    <a:gd name="connsiteX9" fmla="*/ 500615 w 548972"/>
                    <a:gd name="connsiteY9" fmla="*/ 636243 h 2183592"/>
                    <a:gd name="connsiteX10" fmla="*/ 548573 w 548972"/>
                    <a:gd name="connsiteY10" fmla="*/ 1672136 h 2183592"/>
                    <a:gd name="connsiteX11" fmla="*/ 545376 w 548972"/>
                    <a:gd name="connsiteY11" fmla="*/ 2074984 h 2183592"/>
                    <a:gd name="connsiteX12" fmla="*/ 448586 w 548972"/>
                    <a:gd name="connsiteY12" fmla="*/ 2139134 h 2183592"/>
                    <a:gd name="connsiteX0" fmla="*/ 448586 w 548972"/>
                    <a:gd name="connsiteY0" fmla="*/ 2139134 h 2183592"/>
                    <a:gd name="connsiteX1" fmla="*/ 126882 w 548972"/>
                    <a:gd name="connsiteY1" fmla="*/ 2163663 h 2183592"/>
                    <a:gd name="connsiteX2" fmla="*/ 5049 w 548972"/>
                    <a:gd name="connsiteY2" fmla="*/ 2071787 h 2183592"/>
                    <a:gd name="connsiteX3" fmla="*/ 1851 w 548972"/>
                    <a:gd name="connsiteY3" fmla="*/ 1662545 h 2183592"/>
                    <a:gd name="connsiteX4" fmla="*/ 49810 w 548972"/>
                    <a:gd name="connsiteY4" fmla="*/ 645834 h 2183592"/>
                    <a:gd name="connsiteX5" fmla="*/ 100965 w 548972"/>
                    <a:gd name="connsiteY5" fmla="*/ 639440 h 2183592"/>
                    <a:gd name="connsiteX6" fmla="*/ 139332 w 548972"/>
                    <a:gd name="connsiteY6" fmla="*/ 0 h 2183592"/>
                    <a:gd name="connsiteX7" fmla="*/ 407897 w 548972"/>
                    <a:gd name="connsiteY7" fmla="*/ 0 h 2183592"/>
                    <a:gd name="connsiteX8" fmla="*/ 455855 w 548972"/>
                    <a:gd name="connsiteY8" fmla="*/ 633045 h 2183592"/>
                    <a:gd name="connsiteX9" fmla="*/ 500615 w 548972"/>
                    <a:gd name="connsiteY9" fmla="*/ 636243 h 2183592"/>
                    <a:gd name="connsiteX10" fmla="*/ 548573 w 548972"/>
                    <a:gd name="connsiteY10" fmla="*/ 1672136 h 2183592"/>
                    <a:gd name="connsiteX11" fmla="*/ 545376 w 548972"/>
                    <a:gd name="connsiteY11" fmla="*/ 2074984 h 2183592"/>
                    <a:gd name="connsiteX12" fmla="*/ 448586 w 548972"/>
                    <a:gd name="connsiteY12" fmla="*/ 2139134 h 2183592"/>
                    <a:gd name="connsiteX0" fmla="*/ 462721 w 548972"/>
                    <a:gd name="connsiteY0" fmla="*/ 2143846 h 2185138"/>
                    <a:gd name="connsiteX1" fmla="*/ 126882 w 548972"/>
                    <a:gd name="connsiteY1" fmla="*/ 2163663 h 2185138"/>
                    <a:gd name="connsiteX2" fmla="*/ 5049 w 548972"/>
                    <a:gd name="connsiteY2" fmla="*/ 2071787 h 2185138"/>
                    <a:gd name="connsiteX3" fmla="*/ 1851 w 548972"/>
                    <a:gd name="connsiteY3" fmla="*/ 1662545 h 2185138"/>
                    <a:gd name="connsiteX4" fmla="*/ 49810 w 548972"/>
                    <a:gd name="connsiteY4" fmla="*/ 645834 h 2185138"/>
                    <a:gd name="connsiteX5" fmla="*/ 100965 w 548972"/>
                    <a:gd name="connsiteY5" fmla="*/ 639440 h 2185138"/>
                    <a:gd name="connsiteX6" fmla="*/ 139332 w 548972"/>
                    <a:gd name="connsiteY6" fmla="*/ 0 h 2185138"/>
                    <a:gd name="connsiteX7" fmla="*/ 407897 w 548972"/>
                    <a:gd name="connsiteY7" fmla="*/ 0 h 2185138"/>
                    <a:gd name="connsiteX8" fmla="*/ 455855 w 548972"/>
                    <a:gd name="connsiteY8" fmla="*/ 633045 h 2185138"/>
                    <a:gd name="connsiteX9" fmla="*/ 500615 w 548972"/>
                    <a:gd name="connsiteY9" fmla="*/ 636243 h 2185138"/>
                    <a:gd name="connsiteX10" fmla="*/ 548573 w 548972"/>
                    <a:gd name="connsiteY10" fmla="*/ 1672136 h 2185138"/>
                    <a:gd name="connsiteX11" fmla="*/ 545376 w 548972"/>
                    <a:gd name="connsiteY11" fmla="*/ 2074984 h 2185138"/>
                    <a:gd name="connsiteX12" fmla="*/ 462721 w 548972"/>
                    <a:gd name="connsiteY12" fmla="*/ 2143846 h 2185138"/>
                    <a:gd name="connsiteX0" fmla="*/ 462721 w 548972"/>
                    <a:gd name="connsiteY0" fmla="*/ 2143846 h 2182625"/>
                    <a:gd name="connsiteX1" fmla="*/ 126882 w 548972"/>
                    <a:gd name="connsiteY1" fmla="*/ 2163663 h 2182625"/>
                    <a:gd name="connsiteX2" fmla="*/ 5049 w 548972"/>
                    <a:gd name="connsiteY2" fmla="*/ 2071787 h 2182625"/>
                    <a:gd name="connsiteX3" fmla="*/ 1851 w 548972"/>
                    <a:gd name="connsiteY3" fmla="*/ 1662545 h 2182625"/>
                    <a:gd name="connsiteX4" fmla="*/ 49810 w 548972"/>
                    <a:gd name="connsiteY4" fmla="*/ 645834 h 2182625"/>
                    <a:gd name="connsiteX5" fmla="*/ 100965 w 548972"/>
                    <a:gd name="connsiteY5" fmla="*/ 639440 h 2182625"/>
                    <a:gd name="connsiteX6" fmla="*/ 139332 w 548972"/>
                    <a:gd name="connsiteY6" fmla="*/ 0 h 2182625"/>
                    <a:gd name="connsiteX7" fmla="*/ 407897 w 548972"/>
                    <a:gd name="connsiteY7" fmla="*/ 0 h 2182625"/>
                    <a:gd name="connsiteX8" fmla="*/ 455855 w 548972"/>
                    <a:gd name="connsiteY8" fmla="*/ 633045 h 2182625"/>
                    <a:gd name="connsiteX9" fmla="*/ 500615 w 548972"/>
                    <a:gd name="connsiteY9" fmla="*/ 636243 h 2182625"/>
                    <a:gd name="connsiteX10" fmla="*/ 548573 w 548972"/>
                    <a:gd name="connsiteY10" fmla="*/ 1672136 h 2182625"/>
                    <a:gd name="connsiteX11" fmla="*/ 545376 w 548972"/>
                    <a:gd name="connsiteY11" fmla="*/ 2074984 h 2182625"/>
                    <a:gd name="connsiteX12" fmla="*/ 462721 w 548972"/>
                    <a:gd name="connsiteY12" fmla="*/ 2143846 h 2182625"/>
                    <a:gd name="connsiteX0" fmla="*/ 462721 w 548972"/>
                    <a:gd name="connsiteY0" fmla="*/ 2143846 h 2182625"/>
                    <a:gd name="connsiteX1" fmla="*/ 126882 w 548972"/>
                    <a:gd name="connsiteY1" fmla="*/ 2163663 h 2182625"/>
                    <a:gd name="connsiteX2" fmla="*/ 5049 w 548972"/>
                    <a:gd name="connsiteY2" fmla="*/ 2071787 h 2182625"/>
                    <a:gd name="connsiteX3" fmla="*/ 1851 w 548972"/>
                    <a:gd name="connsiteY3" fmla="*/ 1662545 h 2182625"/>
                    <a:gd name="connsiteX4" fmla="*/ 49810 w 548972"/>
                    <a:gd name="connsiteY4" fmla="*/ 645834 h 2182625"/>
                    <a:gd name="connsiteX5" fmla="*/ 100965 w 548972"/>
                    <a:gd name="connsiteY5" fmla="*/ 639440 h 2182625"/>
                    <a:gd name="connsiteX6" fmla="*/ 139332 w 548972"/>
                    <a:gd name="connsiteY6" fmla="*/ 0 h 2182625"/>
                    <a:gd name="connsiteX7" fmla="*/ 407897 w 548972"/>
                    <a:gd name="connsiteY7" fmla="*/ 0 h 2182625"/>
                    <a:gd name="connsiteX8" fmla="*/ 455855 w 548972"/>
                    <a:gd name="connsiteY8" fmla="*/ 633045 h 2182625"/>
                    <a:gd name="connsiteX9" fmla="*/ 500615 w 548972"/>
                    <a:gd name="connsiteY9" fmla="*/ 636243 h 2182625"/>
                    <a:gd name="connsiteX10" fmla="*/ 548573 w 548972"/>
                    <a:gd name="connsiteY10" fmla="*/ 1672136 h 2182625"/>
                    <a:gd name="connsiteX11" fmla="*/ 545376 w 548972"/>
                    <a:gd name="connsiteY11" fmla="*/ 2074984 h 2182625"/>
                    <a:gd name="connsiteX12" fmla="*/ 462721 w 548972"/>
                    <a:gd name="connsiteY12" fmla="*/ 2143846 h 2182625"/>
                    <a:gd name="connsiteX0" fmla="*/ 462721 w 548972"/>
                    <a:gd name="connsiteY0" fmla="*/ 2143846 h 2182625"/>
                    <a:gd name="connsiteX1" fmla="*/ 126882 w 548972"/>
                    <a:gd name="connsiteY1" fmla="*/ 2163663 h 2182625"/>
                    <a:gd name="connsiteX2" fmla="*/ 5049 w 548972"/>
                    <a:gd name="connsiteY2" fmla="*/ 2071787 h 2182625"/>
                    <a:gd name="connsiteX3" fmla="*/ 1851 w 548972"/>
                    <a:gd name="connsiteY3" fmla="*/ 1662545 h 2182625"/>
                    <a:gd name="connsiteX4" fmla="*/ 49810 w 548972"/>
                    <a:gd name="connsiteY4" fmla="*/ 645834 h 2182625"/>
                    <a:gd name="connsiteX5" fmla="*/ 100965 w 548972"/>
                    <a:gd name="connsiteY5" fmla="*/ 639440 h 2182625"/>
                    <a:gd name="connsiteX6" fmla="*/ 139332 w 548972"/>
                    <a:gd name="connsiteY6" fmla="*/ 0 h 2182625"/>
                    <a:gd name="connsiteX7" fmla="*/ 407897 w 548972"/>
                    <a:gd name="connsiteY7" fmla="*/ 0 h 2182625"/>
                    <a:gd name="connsiteX8" fmla="*/ 455855 w 548972"/>
                    <a:gd name="connsiteY8" fmla="*/ 633045 h 2182625"/>
                    <a:gd name="connsiteX9" fmla="*/ 500615 w 548972"/>
                    <a:gd name="connsiteY9" fmla="*/ 636243 h 2182625"/>
                    <a:gd name="connsiteX10" fmla="*/ 548573 w 548972"/>
                    <a:gd name="connsiteY10" fmla="*/ 1672136 h 2182625"/>
                    <a:gd name="connsiteX11" fmla="*/ 545376 w 548972"/>
                    <a:gd name="connsiteY11" fmla="*/ 2074984 h 2182625"/>
                    <a:gd name="connsiteX12" fmla="*/ 462721 w 548972"/>
                    <a:gd name="connsiteY12" fmla="*/ 2143846 h 2182625"/>
                    <a:gd name="connsiteX0" fmla="*/ 462721 w 548972"/>
                    <a:gd name="connsiteY0" fmla="*/ 2143846 h 2182625"/>
                    <a:gd name="connsiteX1" fmla="*/ 126882 w 548972"/>
                    <a:gd name="connsiteY1" fmla="*/ 2163663 h 2182625"/>
                    <a:gd name="connsiteX2" fmla="*/ 5049 w 548972"/>
                    <a:gd name="connsiteY2" fmla="*/ 2071787 h 2182625"/>
                    <a:gd name="connsiteX3" fmla="*/ 1851 w 548972"/>
                    <a:gd name="connsiteY3" fmla="*/ 1662545 h 2182625"/>
                    <a:gd name="connsiteX4" fmla="*/ 49810 w 548972"/>
                    <a:gd name="connsiteY4" fmla="*/ 645834 h 2182625"/>
                    <a:gd name="connsiteX5" fmla="*/ 100965 w 548972"/>
                    <a:gd name="connsiteY5" fmla="*/ 639440 h 2182625"/>
                    <a:gd name="connsiteX6" fmla="*/ 139332 w 548972"/>
                    <a:gd name="connsiteY6" fmla="*/ 0 h 2182625"/>
                    <a:gd name="connsiteX7" fmla="*/ 407897 w 548972"/>
                    <a:gd name="connsiteY7" fmla="*/ 0 h 2182625"/>
                    <a:gd name="connsiteX8" fmla="*/ 455855 w 548972"/>
                    <a:gd name="connsiteY8" fmla="*/ 633045 h 2182625"/>
                    <a:gd name="connsiteX9" fmla="*/ 500615 w 548972"/>
                    <a:gd name="connsiteY9" fmla="*/ 636243 h 2182625"/>
                    <a:gd name="connsiteX10" fmla="*/ 548573 w 548972"/>
                    <a:gd name="connsiteY10" fmla="*/ 1672136 h 2182625"/>
                    <a:gd name="connsiteX11" fmla="*/ 545376 w 548972"/>
                    <a:gd name="connsiteY11" fmla="*/ 2074984 h 2182625"/>
                    <a:gd name="connsiteX12" fmla="*/ 462721 w 548972"/>
                    <a:gd name="connsiteY12" fmla="*/ 2143846 h 2182625"/>
                    <a:gd name="connsiteX0" fmla="*/ 462721 w 548972"/>
                    <a:gd name="connsiteY0" fmla="*/ 2143846 h 2187769"/>
                    <a:gd name="connsiteX1" fmla="*/ 149798 w 548972"/>
                    <a:gd name="connsiteY1" fmla="*/ 2170714 h 2187769"/>
                    <a:gd name="connsiteX2" fmla="*/ 5049 w 548972"/>
                    <a:gd name="connsiteY2" fmla="*/ 2071787 h 2187769"/>
                    <a:gd name="connsiteX3" fmla="*/ 1851 w 548972"/>
                    <a:gd name="connsiteY3" fmla="*/ 1662545 h 2187769"/>
                    <a:gd name="connsiteX4" fmla="*/ 49810 w 548972"/>
                    <a:gd name="connsiteY4" fmla="*/ 645834 h 2187769"/>
                    <a:gd name="connsiteX5" fmla="*/ 100965 w 548972"/>
                    <a:gd name="connsiteY5" fmla="*/ 639440 h 2187769"/>
                    <a:gd name="connsiteX6" fmla="*/ 139332 w 548972"/>
                    <a:gd name="connsiteY6" fmla="*/ 0 h 2187769"/>
                    <a:gd name="connsiteX7" fmla="*/ 407897 w 548972"/>
                    <a:gd name="connsiteY7" fmla="*/ 0 h 2187769"/>
                    <a:gd name="connsiteX8" fmla="*/ 455855 w 548972"/>
                    <a:gd name="connsiteY8" fmla="*/ 633045 h 2187769"/>
                    <a:gd name="connsiteX9" fmla="*/ 500615 w 548972"/>
                    <a:gd name="connsiteY9" fmla="*/ 636243 h 2187769"/>
                    <a:gd name="connsiteX10" fmla="*/ 548573 w 548972"/>
                    <a:gd name="connsiteY10" fmla="*/ 1672136 h 2187769"/>
                    <a:gd name="connsiteX11" fmla="*/ 545376 w 548972"/>
                    <a:gd name="connsiteY11" fmla="*/ 2074984 h 2187769"/>
                    <a:gd name="connsiteX12" fmla="*/ 462721 w 548972"/>
                    <a:gd name="connsiteY12" fmla="*/ 2143846 h 2187769"/>
                    <a:gd name="connsiteX0" fmla="*/ 462721 w 548972"/>
                    <a:gd name="connsiteY0" fmla="*/ 2143846 h 2177595"/>
                    <a:gd name="connsiteX1" fmla="*/ 149798 w 548972"/>
                    <a:gd name="connsiteY1" fmla="*/ 2170714 h 2177595"/>
                    <a:gd name="connsiteX2" fmla="*/ 5049 w 548972"/>
                    <a:gd name="connsiteY2" fmla="*/ 2071787 h 2177595"/>
                    <a:gd name="connsiteX3" fmla="*/ 1851 w 548972"/>
                    <a:gd name="connsiteY3" fmla="*/ 1662545 h 2177595"/>
                    <a:gd name="connsiteX4" fmla="*/ 49810 w 548972"/>
                    <a:gd name="connsiteY4" fmla="*/ 645834 h 2177595"/>
                    <a:gd name="connsiteX5" fmla="*/ 100965 w 548972"/>
                    <a:gd name="connsiteY5" fmla="*/ 639440 h 2177595"/>
                    <a:gd name="connsiteX6" fmla="*/ 139332 w 548972"/>
                    <a:gd name="connsiteY6" fmla="*/ 0 h 2177595"/>
                    <a:gd name="connsiteX7" fmla="*/ 407897 w 548972"/>
                    <a:gd name="connsiteY7" fmla="*/ 0 h 2177595"/>
                    <a:gd name="connsiteX8" fmla="*/ 455855 w 548972"/>
                    <a:gd name="connsiteY8" fmla="*/ 633045 h 2177595"/>
                    <a:gd name="connsiteX9" fmla="*/ 500615 w 548972"/>
                    <a:gd name="connsiteY9" fmla="*/ 636243 h 2177595"/>
                    <a:gd name="connsiteX10" fmla="*/ 548573 w 548972"/>
                    <a:gd name="connsiteY10" fmla="*/ 1672136 h 2177595"/>
                    <a:gd name="connsiteX11" fmla="*/ 545376 w 548972"/>
                    <a:gd name="connsiteY11" fmla="*/ 2074984 h 2177595"/>
                    <a:gd name="connsiteX12" fmla="*/ 462721 w 548972"/>
                    <a:gd name="connsiteY12" fmla="*/ 2143846 h 2177595"/>
                    <a:gd name="connsiteX0" fmla="*/ 462721 w 548972"/>
                    <a:gd name="connsiteY0" fmla="*/ 2143846 h 2177595"/>
                    <a:gd name="connsiteX1" fmla="*/ 149798 w 548972"/>
                    <a:gd name="connsiteY1" fmla="*/ 2170714 h 2177595"/>
                    <a:gd name="connsiteX2" fmla="*/ 5049 w 548972"/>
                    <a:gd name="connsiteY2" fmla="*/ 2071787 h 2177595"/>
                    <a:gd name="connsiteX3" fmla="*/ 1851 w 548972"/>
                    <a:gd name="connsiteY3" fmla="*/ 1662545 h 2177595"/>
                    <a:gd name="connsiteX4" fmla="*/ 49810 w 548972"/>
                    <a:gd name="connsiteY4" fmla="*/ 645834 h 2177595"/>
                    <a:gd name="connsiteX5" fmla="*/ 100965 w 548972"/>
                    <a:gd name="connsiteY5" fmla="*/ 639440 h 2177595"/>
                    <a:gd name="connsiteX6" fmla="*/ 139332 w 548972"/>
                    <a:gd name="connsiteY6" fmla="*/ 0 h 2177595"/>
                    <a:gd name="connsiteX7" fmla="*/ 407897 w 548972"/>
                    <a:gd name="connsiteY7" fmla="*/ 0 h 2177595"/>
                    <a:gd name="connsiteX8" fmla="*/ 455855 w 548972"/>
                    <a:gd name="connsiteY8" fmla="*/ 633045 h 2177595"/>
                    <a:gd name="connsiteX9" fmla="*/ 500615 w 548972"/>
                    <a:gd name="connsiteY9" fmla="*/ 636243 h 2177595"/>
                    <a:gd name="connsiteX10" fmla="*/ 548573 w 548972"/>
                    <a:gd name="connsiteY10" fmla="*/ 1672136 h 2177595"/>
                    <a:gd name="connsiteX11" fmla="*/ 545376 w 548972"/>
                    <a:gd name="connsiteY11" fmla="*/ 2074984 h 2177595"/>
                    <a:gd name="connsiteX12" fmla="*/ 462721 w 548972"/>
                    <a:gd name="connsiteY12" fmla="*/ 2143846 h 2177595"/>
                    <a:gd name="connsiteX0" fmla="*/ 462721 w 548972"/>
                    <a:gd name="connsiteY0" fmla="*/ 2143846 h 2177595"/>
                    <a:gd name="connsiteX1" fmla="*/ 149798 w 548972"/>
                    <a:gd name="connsiteY1" fmla="*/ 2170714 h 2177595"/>
                    <a:gd name="connsiteX2" fmla="*/ 5049 w 548972"/>
                    <a:gd name="connsiteY2" fmla="*/ 2071787 h 2177595"/>
                    <a:gd name="connsiteX3" fmla="*/ 1851 w 548972"/>
                    <a:gd name="connsiteY3" fmla="*/ 1662545 h 2177595"/>
                    <a:gd name="connsiteX4" fmla="*/ 49810 w 548972"/>
                    <a:gd name="connsiteY4" fmla="*/ 645834 h 2177595"/>
                    <a:gd name="connsiteX5" fmla="*/ 100965 w 548972"/>
                    <a:gd name="connsiteY5" fmla="*/ 639440 h 2177595"/>
                    <a:gd name="connsiteX6" fmla="*/ 139332 w 548972"/>
                    <a:gd name="connsiteY6" fmla="*/ 0 h 2177595"/>
                    <a:gd name="connsiteX7" fmla="*/ 407897 w 548972"/>
                    <a:gd name="connsiteY7" fmla="*/ 0 h 2177595"/>
                    <a:gd name="connsiteX8" fmla="*/ 455855 w 548972"/>
                    <a:gd name="connsiteY8" fmla="*/ 633045 h 2177595"/>
                    <a:gd name="connsiteX9" fmla="*/ 500615 w 548972"/>
                    <a:gd name="connsiteY9" fmla="*/ 636243 h 2177595"/>
                    <a:gd name="connsiteX10" fmla="*/ 548573 w 548972"/>
                    <a:gd name="connsiteY10" fmla="*/ 1672136 h 2177595"/>
                    <a:gd name="connsiteX11" fmla="*/ 545376 w 548972"/>
                    <a:gd name="connsiteY11" fmla="*/ 2074984 h 2177595"/>
                    <a:gd name="connsiteX12" fmla="*/ 462721 w 548972"/>
                    <a:gd name="connsiteY12" fmla="*/ 2143846 h 2177595"/>
                    <a:gd name="connsiteX0" fmla="*/ 386921 w 548972"/>
                    <a:gd name="connsiteY0" fmla="*/ 2164999 h 2185872"/>
                    <a:gd name="connsiteX1" fmla="*/ 149798 w 548972"/>
                    <a:gd name="connsiteY1" fmla="*/ 2170714 h 2185872"/>
                    <a:gd name="connsiteX2" fmla="*/ 5049 w 548972"/>
                    <a:gd name="connsiteY2" fmla="*/ 2071787 h 2185872"/>
                    <a:gd name="connsiteX3" fmla="*/ 1851 w 548972"/>
                    <a:gd name="connsiteY3" fmla="*/ 1662545 h 2185872"/>
                    <a:gd name="connsiteX4" fmla="*/ 49810 w 548972"/>
                    <a:gd name="connsiteY4" fmla="*/ 645834 h 2185872"/>
                    <a:gd name="connsiteX5" fmla="*/ 100965 w 548972"/>
                    <a:gd name="connsiteY5" fmla="*/ 639440 h 2185872"/>
                    <a:gd name="connsiteX6" fmla="*/ 139332 w 548972"/>
                    <a:gd name="connsiteY6" fmla="*/ 0 h 2185872"/>
                    <a:gd name="connsiteX7" fmla="*/ 407897 w 548972"/>
                    <a:gd name="connsiteY7" fmla="*/ 0 h 2185872"/>
                    <a:gd name="connsiteX8" fmla="*/ 455855 w 548972"/>
                    <a:gd name="connsiteY8" fmla="*/ 633045 h 2185872"/>
                    <a:gd name="connsiteX9" fmla="*/ 500615 w 548972"/>
                    <a:gd name="connsiteY9" fmla="*/ 636243 h 2185872"/>
                    <a:gd name="connsiteX10" fmla="*/ 548573 w 548972"/>
                    <a:gd name="connsiteY10" fmla="*/ 1672136 h 2185872"/>
                    <a:gd name="connsiteX11" fmla="*/ 545376 w 548972"/>
                    <a:gd name="connsiteY11" fmla="*/ 2074984 h 2185872"/>
                    <a:gd name="connsiteX12" fmla="*/ 386921 w 548972"/>
                    <a:gd name="connsiteY12" fmla="*/ 2164999 h 2185872"/>
                    <a:gd name="connsiteX0" fmla="*/ 386921 w 548972"/>
                    <a:gd name="connsiteY0" fmla="*/ 2164999 h 2180025"/>
                    <a:gd name="connsiteX1" fmla="*/ 149798 w 548972"/>
                    <a:gd name="connsiteY1" fmla="*/ 2170714 h 2180025"/>
                    <a:gd name="connsiteX2" fmla="*/ 5049 w 548972"/>
                    <a:gd name="connsiteY2" fmla="*/ 2071787 h 2180025"/>
                    <a:gd name="connsiteX3" fmla="*/ 1851 w 548972"/>
                    <a:gd name="connsiteY3" fmla="*/ 1662545 h 2180025"/>
                    <a:gd name="connsiteX4" fmla="*/ 49810 w 548972"/>
                    <a:gd name="connsiteY4" fmla="*/ 645834 h 2180025"/>
                    <a:gd name="connsiteX5" fmla="*/ 100965 w 548972"/>
                    <a:gd name="connsiteY5" fmla="*/ 639440 h 2180025"/>
                    <a:gd name="connsiteX6" fmla="*/ 139332 w 548972"/>
                    <a:gd name="connsiteY6" fmla="*/ 0 h 2180025"/>
                    <a:gd name="connsiteX7" fmla="*/ 407897 w 548972"/>
                    <a:gd name="connsiteY7" fmla="*/ 0 h 2180025"/>
                    <a:gd name="connsiteX8" fmla="*/ 455855 w 548972"/>
                    <a:gd name="connsiteY8" fmla="*/ 633045 h 2180025"/>
                    <a:gd name="connsiteX9" fmla="*/ 500615 w 548972"/>
                    <a:gd name="connsiteY9" fmla="*/ 636243 h 2180025"/>
                    <a:gd name="connsiteX10" fmla="*/ 548573 w 548972"/>
                    <a:gd name="connsiteY10" fmla="*/ 1672136 h 2180025"/>
                    <a:gd name="connsiteX11" fmla="*/ 545376 w 548972"/>
                    <a:gd name="connsiteY11" fmla="*/ 2074984 h 2180025"/>
                    <a:gd name="connsiteX12" fmla="*/ 386921 w 548972"/>
                    <a:gd name="connsiteY12" fmla="*/ 2164999 h 2180025"/>
                    <a:gd name="connsiteX0" fmla="*/ 386921 w 548972"/>
                    <a:gd name="connsiteY0" fmla="*/ 2164999 h 2180025"/>
                    <a:gd name="connsiteX1" fmla="*/ 149798 w 548972"/>
                    <a:gd name="connsiteY1" fmla="*/ 2170714 h 2180025"/>
                    <a:gd name="connsiteX2" fmla="*/ 5049 w 548972"/>
                    <a:gd name="connsiteY2" fmla="*/ 2071787 h 2180025"/>
                    <a:gd name="connsiteX3" fmla="*/ 1851 w 548972"/>
                    <a:gd name="connsiteY3" fmla="*/ 1662545 h 2180025"/>
                    <a:gd name="connsiteX4" fmla="*/ 49810 w 548972"/>
                    <a:gd name="connsiteY4" fmla="*/ 645834 h 2180025"/>
                    <a:gd name="connsiteX5" fmla="*/ 100965 w 548972"/>
                    <a:gd name="connsiteY5" fmla="*/ 639440 h 2180025"/>
                    <a:gd name="connsiteX6" fmla="*/ 139332 w 548972"/>
                    <a:gd name="connsiteY6" fmla="*/ 0 h 2180025"/>
                    <a:gd name="connsiteX7" fmla="*/ 407897 w 548972"/>
                    <a:gd name="connsiteY7" fmla="*/ 0 h 2180025"/>
                    <a:gd name="connsiteX8" fmla="*/ 455855 w 548972"/>
                    <a:gd name="connsiteY8" fmla="*/ 633045 h 2180025"/>
                    <a:gd name="connsiteX9" fmla="*/ 500615 w 548972"/>
                    <a:gd name="connsiteY9" fmla="*/ 636243 h 2180025"/>
                    <a:gd name="connsiteX10" fmla="*/ 548573 w 548972"/>
                    <a:gd name="connsiteY10" fmla="*/ 1672136 h 2180025"/>
                    <a:gd name="connsiteX11" fmla="*/ 545376 w 548972"/>
                    <a:gd name="connsiteY11" fmla="*/ 2074984 h 2180025"/>
                    <a:gd name="connsiteX12" fmla="*/ 386921 w 548972"/>
                    <a:gd name="connsiteY12" fmla="*/ 2164999 h 2180025"/>
                    <a:gd name="connsiteX0" fmla="*/ 386921 w 548972"/>
                    <a:gd name="connsiteY0" fmla="*/ 2164999 h 2168274"/>
                    <a:gd name="connsiteX1" fmla="*/ 257328 w 548972"/>
                    <a:gd name="connsiteY1" fmla="*/ 2110781 h 2168274"/>
                    <a:gd name="connsiteX2" fmla="*/ 5049 w 548972"/>
                    <a:gd name="connsiteY2" fmla="*/ 2071787 h 2168274"/>
                    <a:gd name="connsiteX3" fmla="*/ 1851 w 548972"/>
                    <a:gd name="connsiteY3" fmla="*/ 1662545 h 2168274"/>
                    <a:gd name="connsiteX4" fmla="*/ 49810 w 548972"/>
                    <a:gd name="connsiteY4" fmla="*/ 645834 h 2168274"/>
                    <a:gd name="connsiteX5" fmla="*/ 100965 w 548972"/>
                    <a:gd name="connsiteY5" fmla="*/ 639440 h 2168274"/>
                    <a:gd name="connsiteX6" fmla="*/ 139332 w 548972"/>
                    <a:gd name="connsiteY6" fmla="*/ 0 h 2168274"/>
                    <a:gd name="connsiteX7" fmla="*/ 407897 w 548972"/>
                    <a:gd name="connsiteY7" fmla="*/ 0 h 2168274"/>
                    <a:gd name="connsiteX8" fmla="*/ 455855 w 548972"/>
                    <a:gd name="connsiteY8" fmla="*/ 633045 h 2168274"/>
                    <a:gd name="connsiteX9" fmla="*/ 500615 w 548972"/>
                    <a:gd name="connsiteY9" fmla="*/ 636243 h 2168274"/>
                    <a:gd name="connsiteX10" fmla="*/ 548573 w 548972"/>
                    <a:gd name="connsiteY10" fmla="*/ 1672136 h 2168274"/>
                    <a:gd name="connsiteX11" fmla="*/ 545376 w 548972"/>
                    <a:gd name="connsiteY11" fmla="*/ 2074984 h 2168274"/>
                    <a:gd name="connsiteX12" fmla="*/ 386921 w 548972"/>
                    <a:gd name="connsiteY12" fmla="*/ 2164999 h 2168274"/>
                    <a:gd name="connsiteX0" fmla="*/ 321698 w 548972"/>
                    <a:gd name="connsiteY0" fmla="*/ 2112117 h 2123502"/>
                    <a:gd name="connsiteX1" fmla="*/ 257328 w 548972"/>
                    <a:gd name="connsiteY1" fmla="*/ 2110781 h 2123502"/>
                    <a:gd name="connsiteX2" fmla="*/ 5049 w 548972"/>
                    <a:gd name="connsiteY2" fmla="*/ 2071787 h 2123502"/>
                    <a:gd name="connsiteX3" fmla="*/ 1851 w 548972"/>
                    <a:gd name="connsiteY3" fmla="*/ 1662545 h 2123502"/>
                    <a:gd name="connsiteX4" fmla="*/ 49810 w 548972"/>
                    <a:gd name="connsiteY4" fmla="*/ 645834 h 2123502"/>
                    <a:gd name="connsiteX5" fmla="*/ 100965 w 548972"/>
                    <a:gd name="connsiteY5" fmla="*/ 639440 h 2123502"/>
                    <a:gd name="connsiteX6" fmla="*/ 139332 w 548972"/>
                    <a:gd name="connsiteY6" fmla="*/ 0 h 2123502"/>
                    <a:gd name="connsiteX7" fmla="*/ 407897 w 548972"/>
                    <a:gd name="connsiteY7" fmla="*/ 0 h 2123502"/>
                    <a:gd name="connsiteX8" fmla="*/ 455855 w 548972"/>
                    <a:gd name="connsiteY8" fmla="*/ 633045 h 2123502"/>
                    <a:gd name="connsiteX9" fmla="*/ 500615 w 548972"/>
                    <a:gd name="connsiteY9" fmla="*/ 636243 h 2123502"/>
                    <a:gd name="connsiteX10" fmla="*/ 548573 w 548972"/>
                    <a:gd name="connsiteY10" fmla="*/ 1672136 h 2123502"/>
                    <a:gd name="connsiteX11" fmla="*/ 545376 w 548972"/>
                    <a:gd name="connsiteY11" fmla="*/ 2074984 h 2123502"/>
                    <a:gd name="connsiteX12" fmla="*/ 321698 w 548972"/>
                    <a:gd name="connsiteY12" fmla="*/ 2112117 h 2123502"/>
                    <a:gd name="connsiteX0" fmla="*/ 321698 w 548972"/>
                    <a:gd name="connsiteY0" fmla="*/ 2112117 h 2121499"/>
                    <a:gd name="connsiteX1" fmla="*/ 160376 w 548972"/>
                    <a:gd name="connsiteY1" fmla="*/ 2105493 h 2121499"/>
                    <a:gd name="connsiteX2" fmla="*/ 5049 w 548972"/>
                    <a:gd name="connsiteY2" fmla="*/ 2071787 h 2121499"/>
                    <a:gd name="connsiteX3" fmla="*/ 1851 w 548972"/>
                    <a:gd name="connsiteY3" fmla="*/ 1662545 h 2121499"/>
                    <a:gd name="connsiteX4" fmla="*/ 49810 w 548972"/>
                    <a:gd name="connsiteY4" fmla="*/ 645834 h 2121499"/>
                    <a:gd name="connsiteX5" fmla="*/ 100965 w 548972"/>
                    <a:gd name="connsiteY5" fmla="*/ 639440 h 2121499"/>
                    <a:gd name="connsiteX6" fmla="*/ 139332 w 548972"/>
                    <a:gd name="connsiteY6" fmla="*/ 0 h 2121499"/>
                    <a:gd name="connsiteX7" fmla="*/ 407897 w 548972"/>
                    <a:gd name="connsiteY7" fmla="*/ 0 h 2121499"/>
                    <a:gd name="connsiteX8" fmla="*/ 455855 w 548972"/>
                    <a:gd name="connsiteY8" fmla="*/ 633045 h 2121499"/>
                    <a:gd name="connsiteX9" fmla="*/ 500615 w 548972"/>
                    <a:gd name="connsiteY9" fmla="*/ 636243 h 2121499"/>
                    <a:gd name="connsiteX10" fmla="*/ 548573 w 548972"/>
                    <a:gd name="connsiteY10" fmla="*/ 1672136 h 2121499"/>
                    <a:gd name="connsiteX11" fmla="*/ 545376 w 548972"/>
                    <a:gd name="connsiteY11" fmla="*/ 2074984 h 2121499"/>
                    <a:gd name="connsiteX12" fmla="*/ 321698 w 548972"/>
                    <a:gd name="connsiteY12" fmla="*/ 2112117 h 2121499"/>
                    <a:gd name="connsiteX0" fmla="*/ 321698 w 548972"/>
                    <a:gd name="connsiteY0" fmla="*/ 2112117 h 2121499"/>
                    <a:gd name="connsiteX1" fmla="*/ 160376 w 548972"/>
                    <a:gd name="connsiteY1" fmla="*/ 2105493 h 2121499"/>
                    <a:gd name="connsiteX2" fmla="*/ 5049 w 548972"/>
                    <a:gd name="connsiteY2" fmla="*/ 2071787 h 2121499"/>
                    <a:gd name="connsiteX3" fmla="*/ 1851 w 548972"/>
                    <a:gd name="connsiteY3" fmla="*/ 1662545 h 2121499"/>
                    <a:gd name="connsiteX4" fmla="*/ 49810 w 548972"/>
                    <a:gd name="connsiteY4" fmla="*/ 645834 h 2121499"/>
                    <a:gd name="connsiteX5" fmla="*/ 100965 w 548972"/>
                    <a:gd name="connsiteY5" fmla="*/ 639440 h 2121499"/>
                    <a:gd name="connsiteX6" fmla="*/ 139332 w 548972"/>
                    <a:gd name="connsiteY6" fmla="*/ 0 h 2121499"/>
                    <a:gd name="connsiteX7" fmla="*/ 407897 w 548972"/>
                    <a:gd name="connsiteY7" fmla="*/ 0 h 2121499"/>
                    <a:gd name="connsiteX8" fmla="*/ 455855 w 548972"/>
                    <a:gd name="connsiteY8" fmla="*/ 633045 h 2121499"/>
                    <a:gd name="connsiteX9" fmla="*/ 500615 w 548972"/>
                    <a:gd name="connsiteY9" fmla="*/ 636243 h 2121499"/>
                    <a:gd name="connsiteX10" fmla="*/ 548573 w 548972"/>
                    <a:gd name="connsiteY10" fmla="*/ 1672136 h 2121499"/>
                    <a:gd name="connsiteX11" fmla="*/ 545376 w 548972"/>
                    <a:gd name="connsiteY11" fmla="*/ 2074984 h 2121499"/>
                    <a:gd name="connsiteX12" fmla="*/ 321698 w 548972"/>
                    <a:gd name="connsiteY12" fmla="*/ 2112117 h 2121499"/>
                    <a:gd name="connsiteX0" fmla="*/ 321698 w 548972"/>
                    <a:gd name="connsiteY0" fmla="*/ 2112117 h 2118514"/>
                    <a:gd name="connsiteX1" fmla="*/ 160376 w 548972"/>
                    <a:gd name="connsiteY1" fmla="*/ 2105493 h 2118514"/>
                    <a:gd name="connsiteX2" fmla="*/ 5049 w 548972"/>
                    <a:gd name="connsiteY2" fmla="*/ 2071787 h 2118514"/>
                    <a:gd name="connsiteX3" fmla="*/ 1851 w 548972"/>
                    <a:gd name="connsiteY3" fmla="*/ 1662545 h 2118514"/>
                    <a:gd name="connsiteX4" fmla="*/ 49810 w 548972"/>
                    <a:gd name="connsiteY4" fmla="*/ 645834 h 2118514"/>
                    <a:gd name="connsiteX5" fmla="*/ 100965 w 548972"/>
                    <a:gd name="connsiteY5" fmla="*/ 639440 h 2118514"/>
                    <a:gd name="connsiteX6" fmla="*/ 139332 w 548972"/>
                    <a:gd name="connsiteY6" fmla="*/ 0 h 2118514"/>
                    <a:gd name="connsiteX7" fmla="*/ 407897 w 548972"/>
                    <a:gd name="connsiteY7" fmla="*/ 0 h 2118514"/>
                    <a:gd name="connsiteX8" fmla="*/ 455855 w 548972"/>
                    <a:gd name="connsiteY8" fmla="*/ 633045 h 2118514"/>
                    <a:gd name="connsiteX9" fmla="*/ 500615 w 548972"/>
                    <a:gd name="connsiteY9" fmla="*/ 636243 h 2118514"/>
                    <a:gd name="connsiteX10" fmla="*/ 548573 w 548972"/>
                    <a:gd name="connsiteY10" fmla="*/ 1672136 h 2118514"/>
                    <a:gd name="connsiteX11" fmla="*/ 545376 w 548972"/>
                    <a:gd name="connsiteY11" fmla="*/ 2074984 h 2118514"/>
                    <a:gd name="connsiteX12" fmla="*/ 321698 w 548972"/>
                    <a:gd name="connsiteY12" fmla="*/ 2112117 h 2118514"/>
                    <a:gd name="connsiteX0" fmla="*/ 321698 w 548972"/>
                    <a:gd name="connsiteY0" fmla="*/ 2112117 h 2118514"/>
                    <a:gd name="connsiteX1" fmla="*/ 160376 w 548972"/>
                    <a:gd name="connsiteY1" fmla="*/ 2105493 h 2118514"/>
                    <a:gd name="connsiteX2" fmla="*/ 5049 w 548972"/>
                    <a:gd name="connsiteY2" fmla="*/ 2071787 h 2118514"/>
                    <a:gd name="connsiteX3" fmla="*/ 1851 w 548972"/>
                    <a:gd name="connsiteY3" fmla="*/ 1662545 h 2118514"/>
                    <a:gd name="connsiteX4" fmla="*/ 49810 w 548972"/>
                    <a:gd name="connsiteY4" fmla="*/ 645834 h 2118514"/>
                    <a:gd name="connsiteX5" fmla="*/ 100965 w 548972"/>
                    <a:gd name="connsiteY5" fmla="*/ 639440 h 2118514"/>
                    <a:gd name="connsiteX6" fmla="*/ 139332 w 548972"/>
                    <a:gd name="connsiteY6" fmla="*/ 0 h 2118514"/>
                    <a:gd name="connsiteX7" fmla="*/ 407897 w 548972"/>
                    <a:gd name="connsiteY7" fmla="*/ 0 h 2118514"/>
                    <a:gd name="connsiteX8" fmla="*/ 455855 w 548972"/>
                    <a:gd name="connsiteY8" fmla="*/ 633045 h 2118514"/>
                    <a:gd name="connsiteX9" fmla="*/ 500615 w 548972"/>
                    <a:gd name="connsiteY9" fmla="*/ 636243 h 2118514"/>
                    <a:gd name="connsiteX10" fmla="*/ 548573 w 548972"/>
                    <a:gd name="connsiteY10" fmla="*/ 1672136 h 2118514"/>
                    <a:gd name="connsiteX11" fmla="*/ 545376 w 548972"/>
                    <a:gd name="connsiteY11" fmla="*/ 2074984 h 2118514"/>
                    <a:gd name="connsiteX12" fmla="*/ 321698 w 548972"/>
                    <a:gd name="connsiteY12" fmla="*/ 2112117 h 2118514"/>
                    <a:gd name="connsiteX0" fmla="*/ 321698 w 548972"/>
                    <a:gd name="connsiteY0" fmla="*/ 2112117 h 2118514"/>
                    <a:gd name="connsiteX1" fmla="*/ 160376 w 548972"/>
                    <a:gd name="connsiteY1" fmla="*/ 2105493 h 2118514"/>
                    <a:gd name="connsiteX2" fmla="*/ 5049 w 548972"/>
                    <a:gd name="connsiteY2" fmla="*/ 2071787 h 2118514"/>
                    <a:gd name="connsiteX3" fmla="*/ 1851 w 548972"/>
                    <a:gd name="connsiteY3" fmla="*/ 1662545 h 2118514"/>
                    <a:gd name="connsiteX4" fmla="*/ 49810 w 548972"/>
                    <a:gd name="connsiteY4" fmla="*/ 645834 h 2118514"/>
                    <a:gd name="connsiteX5" fmla="*/ 100965 w 548972"/>
                    <a:gd name="connsiteY5" fmla="*/ 639440 h 2118514"/>
                    <a:gd name="connsiteX6" fmla="*/ 139332 w 548972"/>
                    <a:gd name="connsiteY6" fmla="*/ 0 h 2118514"/>
                    <a:gd name="connsiteX7" fmla="*/ 407897 w 548972"/>
                    <a:gd name="connsiteY7" fmla="*/ 0 h 2118514"/>
                    <a:gd name="connsiteX8" fmla="*/ 455855 w 548972"/>
                    <a:gd name="connsiteY8" fmla="*/ 633045 h 2118514"/>
                    <a:gd name="connsiteX9" fmla="*/ 500615 w 548972"/>
                    <a:gd name="connsiteY9" fmla="*/ 636243 h 2118514"/>
                    <a:gd name="connsiteX10" fmla="*/ 548573 w 548972"/>
                    <a:gd name="connsiteY10" fmla="*/ 1672136 h 2118514"/>
                    <a:gd name="connsiteX11" fmla="*/ 545376 w 548972"/>
                    <a:gd name="connsiteY11" fmla="*/ 2074984 h 2118514"/>
                    <a:gd name="connsiteX12" fmla="*/ 321698 w 548972"/>
                    <a:gd name="connsiteY12" fmla="*/ 2112117 h 2118514"/>
                    <a:gd name="connsiteX0" fmla="*/ 321698 w 548972"/>
                    <a:gd name="connsiteY0" fmla="*/ 2112117 h 2112117"/>
                    <a:gd name="connsiteX1" fmla="*/ 160376 w 548972"/>
                    <a:gd name="connsiteY1" fmla="*/ 2105493 h 2112117"/>
                    <a:gd name="connsiteX2" fmla="*/ 5049 w 548972"/>
                    <a:gd name="connsiteY2" fmla="*/ 2071787 h 2112117"/>
                    <a:gd name="connsiteX3" fmla="*/ 1851 w 548972"/>
                    <a:gd name="connsiteY3" fmla="*/ 1662545 h 2112117"/>
                    <a:gd name="connsiteX4" fmla="*/ 49810 w 548972"/>
                    <a:gd name="connsiteY4" fmla="*/ 645834 h 2112117"/>
                    <a:gd name="connsiteX5" fmla="*/ 100965 w 548972"/>
                    <a:gd name="connsiteY5" fmla="*/ 639440 h 2112117"/>
                    <a:gd name="connsiteX6" fmla="*/ 139332 w 548972"/>
                    <a:gd name="connsiteY6" fmla="*/ 0 h 2112117"/>
                    <a:gd name="connsiteX7" fmla="*/ 407897 w 548972"/>
                    <a:gd name="connsiteY7" fmla="*/ 0 h 2112117"/>
                    <a:gd name="connsiteX8" fmla="*/ 455855 w 548972"/>
                    <a:gd name="connsiteY8" fmla="*/ 633045 h 2112117"/>
                    <a:gd name="connsiteX9" fmla="*/ 500615 w 548972"/>
                    <a:gd name="connsiteY9" fmla="*/ 636243 h 2112117"/>
                    <a:gd name="connsiteX10" fmla="*/ 548573 w 548972"/>
                    <a:gd name="connsiteY10" fmla="*/ 1672136 h 2112117"/>
                    <a:gd name="connsiteX11" fmla="*/ 545376 w 548972"/>
                    <a:gd name="connsiteY11" fmla="*/ 2074984 h 2112117"/>
                    <a:gd name="connsiteX12" fmla="*/ 321698 w 548972"/>
                    <a:gd name="connsiteY12" fmla="*/ 2112117 h 2112117"/>
                    <a:gd name="connsiteX0" fmla="*/ 321698 w 548972"/>
                    <a:gd name="connsiteY0" fmla="*/ 2112117 h 2112117"/>
                    <a:gd name="connsiteX1" fmla="*/ 160376 w 548972"/>
                    <a:gd name="connsiteY1" fmla="*/ 2105493 h 2112117"/>
                    <a:gd name="connsiteX2" fmla="*/ 5049 w 548972"/>
                    <a:gd name="connsiteY2" fmla="*/ 2071787 h 2112117"/>
                    <a:gd name="connsiteX3" fmla="*/ 1851 w 548972"/>
                    <a:gd name="connsiteY3" fmla="*/ 1662545 h 2112117"/>
                    <a:gd name="connsiteX4" fmla="*/ 49810 w 548972"/>
                    <a:gd name="connsiteY4" fmla="*/ 645834 h 2112117"/>
                    <a:gd name="connsiteX5" fmla="*/ 100965 w 548972"/>
                    <a:gd name="connsiteY5" fmla="*/ 639440 h 2112117"/>
                    <a:gd name="connsiteX6" fmla="*/ 139332 w 548972"/>
                    <a:gd name="connsiteY6" fmla="*/ 0 h 2112117"/>
                    <a:gd name="connsiteX7" fmla="*/ 407897 w 548972"/>
                    <a:gd name="connsiteY7" fmla="*/ 0 h 2112117"/>
                    <a:gd name="connsiteX8" fmla="*/ 455855 w 548972"/>
                    <a:gd name="connsiteY8" fmla="*/ 633045 h 2112117"/>
                    <a:gd name="connsiteX9" fmla="*/ 500615 w 548972"/>
                    <a:gd name="connsiteY9" fmla="*/ 636243 h 2112117"/>
                    <a:gd name="connsiteX10" fmla="*/ 548573 w 548972"/>
                    <a:gd name="connsiteY10" fmla="*/ 1672136 h 2112117"/>
                    <a:gd name="connsiteX11" fmla="*/ 545376 w 548972"/>
                    <a:gd name="connsiteY11" fmla="*/ 2074984 h 2112117"/>
                    <a:gd name="connsiteX12" fmla="*/ 321698 w 548972"/>
                    <a:gd name="connsiteY12" fmla="*/ 2112117 h 2112117"/>
                    <a:gd name="connsiteX0" fmla="*/ 321698 w 548972"/>
                    <a:gd name="connsiteY0" fmla="*/ 2112117 h 2112563"/>
                    <a:gd name="connsiteX1" fmla="*/ 167427 w 548972"/>
                    <a:gd name="connsiteY1" fmla="*/ 2112544 h 2112563"/>
                    <a:gd name="connsiteX2" fmla="*/ 5049 w 548972"/>
                    <a:gd name="connsiteY2" fmla="*/ 2071787 h 2112563"/>
                    <a:gd name="connsiteX3" fmla="*/ 1851 w 548972"/>
                    <a:gd name="connsiteY3" fmla="*/ 1662545 h 2112563"/>
                    <a:gd name="connsiteX4" fmla="*/ 49810 w 548972"/>
                    <a:gd name="connsiteY4" fmla="*/ 645834 h 2112563"/>
                    <a:gd name="connsiteX5" fmla="*/ 100965 w 548972"/>
                    <a:gd name="connsiteY5" fmla="*/ 639440 h 2112563"/>
                    <a:gd name="connsiteX6" fmla="*/ 139332 w 548972"/>
                    <a:gd name="connsiteY6" fmla="*/ 0 h 2112563"/>
                    <a:gd name="connsiteX7" fmla="*/ 407897 w 548972"/>
                    <a:gd name="connsiteY7" fmla="*/ 0 h 2112563"/>
                    <a:gd name="connsiteX8" fmla="*/ 455855 w 548972"/>
                    <a:gd name="connsiteY8" fmla="*/ 633045 h 2112563"/>
                    <a:gd name="connsiteX9" fmla="*/ 500615 w 548972"/>
                    <a:gd name="connsiteY9" fmla="*/ 636243 h 2112563"/>
                    <a:gd name="connsiteX10" fmla="*/ 548573 w 548972"/>
                    <a:gd name="connsiteY10" fmla="*/ 1672136 h 2112563"/>
                    <a:gd name="connsiteX11" fmla="*/ 545376 w 548972"/>
                    <a:gd name="connsiteY11" fmla="*/ 2074984 h 2112563"/>
                    <a:gd name="connsiteX12" fmla="*/ 321698 w 548972"/>
                    <a:gd name="connsiteY12" fmla="*/ 2112117 h 2112563"/>
                    <a:gd name="connsiteX0" fmla="*/ 321698 w 548972"/>
                    <a:gd name="connsiteY0" fmla="*/ 2112117 h 2112563"/>
                    <a:gd name="connsiteX1" fmla="*/ 167427 w 548972"/>
                    <a:gd name="connsiteY1" fmla="*/ 2112544 h 2112563"/>
                    <a:gd name="connsiteX2" fmla="*/ 5049 w 548972"/>
                    <a:gd name="connsiteY2" fmla="*/ 2071787 h 2112563"/>
                    <a:gd name="connsiteX3" fmla="*/ 1851 w 548972"/>
                    <a:gd name="connsiteY3" fmla="*/ 1662545 h 2112563"/>
                    <a:gd name="connsiteX4" fmla="*/ 49810 w 548972"/>
                    <a:gd name="connsiteY4" fmla="*/ 645834 h 2112563"/>
                    <a:gd name="connsiteX5" fmla="*/ 100965 w 548972"/>
                    <a:gd name="connsiteY5" fmla="*/ 639440 h 2112563"/>
                    <a:gd name="connsiteX6" fmla="*/ 139332 w 548972"/>
                    <a:gd name="connsiteY6" fmla="*/ 0 h 2112563"/>
                    <a:gd name="connsiteX7" fmla="*/ 407897 w 548972"/>
                    <a:gd name="connsiteY7" fmla="*/ 0 h 2112563"/>
                    <a:gd name="connsiteX8" fmla="*/ 455855 w 548972"/>
                    <a:gd name="connsiteY8" fmla="*/ 633045 h 2112563"/>
                    <a:gd name="connsiteX9" fmla="*/ 500615 w 548972"/>
                    <a:gd name="connsiteY9" fmla="*/ 636243 h 2112563"/>
                    <a:gd name="connsiteX10" fmla="*/ 548573 w 548972"/>
                    <a:gd name="connsiteY10" fmla="*/ 1672136 h 2112563"/>
                    <a:gd name="connsiteX11" fmla="*/ 545376 w 548972"/>
                    <a:gd name="connsiteY11" fmla="*/ 2074984 h 2112563"/>
                    <a:gd name="connsiteX12" fmla="*/ 321698 w 548972"/>
                    <a:gd name="connsiteY12" fmla="*/ 2112117 h 2112563"/>
                    <a:gd name="connsiteX0" fmla="*/ 321698 w 548972"/>
                    <a:gd name="connsiteY0" fmla="*/ 2112117 h 2112117"/>
                    <a:gd name="connsiteX1" fmla="*/ 197394 w 548972"/>
                    <a:gd name="connsiteY1" fmla="*/ 2110782 h 2112117"/>
                    <a:gd name="connsiteX2" fmla="*/ 5049 w 548972"/>
                    <a:gd name="connsiteY2" fmla="*/ 2071787 h 2112117"/>
                    <a:gd name="connsiteX3" fmla="*/ 1851 w 548972"/>
                    <a:gd name="connsiteY3" fmla="*/ 1662545 h 2112117"/>
                    <a:gd name="connsiteX4" fmla="*/ 49810 w 548972"/>
                    <a:gd name="connsiteY4" fmla="*/ 645834 h 2112117"/>
                    <a:gd name="connsiteX5" fmla="*/ 100965 w 548972"/>
                    <a:gd name="connsiteY5" fmla="*/ 639440 h 2112117"/>
                    <a:gd name="connsiteX6" fmla="*/ 139332 w 548972"/>
                    <a:gd name="connsiteY6" fmla="*/ 0 h 2112117"/>
                    <a:gd name="connsiteX7" fmla="*/ 407897 w 548972"/>
                    <a:gd name="connsiteY7" fmla="*/ 0 h 2112117"/>
                    <a:gd name="connsiteX8" fmla="*/ 455855 w 548972"/>
                    <a:gd name="connsiteY8" fmla="*/ 633045 h 2112117"/>
                    <a:gd name="connsiteX9" fmla="*/ 500615 w 548972"/>
                    <a:gd name="connsiteY9" fmla="*/ 636243 h 2112117"/>
                    <a:gd name="connsiteX10" fmla="*/ 548573 w 548972"/>
                    <a:gd name="connsiteY10" fmla="*/ 1672136 h 2112117"/>
                    <a:gd name="connsiteX11" fmla="*/ 545376 w 548972"/>
                    <a:gd name="connsiteY11" fmla="*/ 2074984 h 2112117"/>
                    <a:gd name="connsiteX12" fmla="*/ 321698 w 548972"/>
                    <a:gd name="connsiteY12" fmla="*/ 2112117 h 2112117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  <a:gd name="connsiteX0" fmla="*/ 291730 w 548972"/>
                    <a:gd name="connsiteY0" fmla="*/ 2113880 h 2113880"/>
                    <a:gd name="connsiteX1" fmla="*/ 197394 w 548972"/>
                    <a:gd name="connsiteY1" fmla="*/ 2110782 h 2113880"/>
                    <a:gd name="connsiteX2" fmla="*/ 5049 w 548972"/>
                    <a:gd name="connsiteY2" fmla="*/ 2071787 h 2113880"/>
                    <a:gd name="connsiteX3" fmla="*/ 1851 w 548972"/>
                    <a:gd name="connsiteY3" fmla="*/ 1662545 h 2113880"/>
                    <a:gd name="connsiteX4" fmla="*/ 49810 w 548972"/>
                    <a:gd name="connsiteY4" fmla="*/ 645834 h 2113880"/>
                    <a:gd name="connsiteX5" fmla="*/ 100965 w 548972"/>
                    <a:gd name="connsiteY5" fmla="*/ 639440 h 2113880"/>
                    <a:gd name="connsiteX6" fmla="*/ 139332 w 548972"/>
                    <a:gd name="connsiteY6" fmla="*/ 0 h 2113880"/>
                    <a:gd name="connsiteX7" fmla="*/ 407897 w 548972"/>
                    <a:gd name="connsiteY7" fmla="*/ 0 h 2113880"/>
                    <a:gd name="connsiteX8" fmla="*/ 455855 w 548972"/>
                    <a:gd name="connsiteY8" fmla="*/ 633045 h 2113880"/>
                    <a:gd name="connsiteX9" fmla="*/ 500615 w 548972"/>
                    <a:gd name="connsiteY9" fmla="*/ 636243 h 2113880"/>
                    <a:gd name="connsiteX10" fmla="*/ 548573 w 548972"/>
                    <a:gd name="connsiteY10" fmla="*/ 1672136 h 2113880"/>
                    <a:gd name="connsiteX11" fmla="*/ 545376 w 548972"/>
                    <a:gd name="connsiteY11" fmla="*/ 2074984 h 2113880"/>
                    <a:gd name="connsiteX12" fmla="*/ 291730 w 548972"/>
                    <a:gd name="connsiteY12" fmla="*/ 2113880 h 2113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8972" h="2113880">
                      <a:moveTo>
                        <a:pt x="291730" y="2113880"/>
                      </a:moveTo>
                      <a:cubicBezTo>
                        <a:pt x="258533" y="2111932"/>
                        <a:pt x="240081" y="2112896"/>
                        <a:pt x="197394" y="2110782"/>
                      </a:cubicBezTo>
                      <a:cubicBezTo>
                        <a:pt x="166041" y="2106949"/>
                        <a:pt x="5693" y="2101451"/>
                        <a:pt x="5049" y="2071787"/>
                      </a:cubicBezTo>
                      <a:lnTo>
                        <a:pt x="1851" y="1662545"/>
                      </a:lnTo>
                      <a:cubicBezTo>
                        <a:pt x="-5608" y="1320444"/>
                        <a:pt x="9312" y="984738"/>
                        <a:pt x="49810" y="645834"/>
                      </a:cubicBezTo>
                      <a:lnTo>
                        <a:pt x="100965" y="639440"/>
                      </a:lnTo>
                      <a:cubicBezTo>
                        <a:pt x="104162" y="420964"/>
                        <a:pt x="126543" y="215278"/>
                        <a:pt x="139332" y="0"/>
                      </a:cubicBezTo>
                      <a:lnTo>
                        <a:pt x="407897" y="0"/>
                      </a:lnTo>
                      <a:cubicBezTo>
                        <a:pt x="423883" y="214212"/>
                        <a:pt x="449461" y="422031"/>
                        <a:pt x="455855" y="633045"/>
                      </a:cubicBezTo>
                      <a:lnTo>
                        <a:pt x="500615" y="636243"/>
                      </a:lnTo>
                      <a:cubicBezTo>
                        <a:pt x="535785" y="984738"/>
                        <a:pt x="551771" y="1320444"/>
                        <a:pt x="548573" y="1672136"/>
                      </a:cubicBezTo>
                      <a:cubicBezTo>
                        <a:pt x="549639" y="1806419"/>
                        <a:pt x="544310" y="1940701"/>
                        <a:pt x="545376" y="2074984"/>
                      </a:cubicBezTo>
                      <a:cubicBezTo>
                        <a:pt x="539170" y="2109124"/>
                        <a:pt x="329766" y="2113265"/>
                        <a:pt x="291730" y="21138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983" name="任意多边形: 形状 982">
                  <a:extLst>
                    <a:ext uri="{FF2B5EF4-FFF2-40B4-BE49-F238E27FC236}">
                      <a16:creationId xmlns:a16="http://schemas.microsoft.com/office/drawing/2014/main" id="{12B4217A-AD93-4EFB-BFF5-52D49A47A17E}"/>
                    </a:ext>
                  </a:extLst>
                </p:cNvPr>
                <p:cNvSpPr/>
                <p:nvPr/>
              </p:nvSpPr>
              <p:spPr>
                <a:xfrm flipV="1">
                  <a:off x="6222924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984" name="任意多边形: 形状 983">
                  <a:extLst>
                    <a:ext uri="{FF2B5EF4-FFF2-40B4-BE49-F238E27FC236}">
                      <a16:creationId xmlns:a16="http://schemas.microsoft.com/office/drawing/2014/main" id="{D29735F0-E876-49BC-9E28-8A848BFC0E79}"/>
                    </a:ext>
                  </a:extLst>
                </p:cNvPr>
                <p:cNvSpPr/>
                <p:nvPr/>
              </p:nvSpPr>
              <p:spPr>
                <a:xfrm flipV="1">
                  <a:off x="6363604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985" name="任意多边形: 形状 984">
                  <a:extLst>
                    <a:ext uri="{FF2B5EF4-FFF2-40B4-BE49-F238E27FC236}">
                      <a16:creationId xmlns:a16="http://schemas.microsoft.com/office/drawing/2014/main" id="{987EF6B5-E103-4F35-83CF-DBB63547B2EB}"/>
                    </a:ext>
                  </a:extLst>
                </p:cNvPr>
                <p:cNvSpPr/>
                <p:nvPr/>
              </p:nvSpPr>
              <p:spPr>
                <a:xfrm flipV="1">
                  <a:off x="6513129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986" name="任意多边形: 形状 985">
                  <a:extLst>
                    <a:ext uri="{FF2B5EF4-FFF2-40B4-BE49-F238E27FC236}">
                      <a16:creationId xmlns:a16="http://schemas.microsoft.com/office/drawing/2014/main" id="{C1314B87-C3EF-43B9-9028-31EDE986525B}"/>
                    </a:ext>
                  </a:extLst>
                </p:cNvPr>
                <p:cNvSpPr/>
                <p:nvPr/>
              </p:nvSpPr>
              <p:spPr>
                <a:xfrm flipV="1">
                  <a:off x="6090213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987" name="任意多边形: 形状 986">
                  <a:extLst>
                    <a:ext uri="{FF2B5EF4-FFF2-40B4-BE49-F238E27FC236}">
                      <a16:creationId xmlns:a16="http://schemas.microsoft.com/office/drawing/2014/main" id="{16EEB3A7-1EFB-4A0C-A970-803D89646AD3}"/>
                    </a:ext>
                  </a:extLst>
                </p:cNvPr>
                <p:cNvSpPr/>
                <p:nvPr/>
              </p:nvSpPr>
              <p:spPr>
                <a:xfrm rot="21447474" flipV="1">
                  <a:off x="5966826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988" name="任意多边形: 形状 987">
                  <a:extLst>
                    <a:ext uri="{FF2B5EF4-FFF2-40B4-BE49-F238E27FC236}">
                      <a16:creationId xmlns:a16="http://schemas.microsoft.com/office/drawing/2014/main" id="{33E42E6E-F46B-4FF8-9F6E-7F94EB5F1D19}"/>
                    </a:ext>
                  </a:extLst>
                </p:cNvPr>
                <p:cNvSpPr/>
                <p:nvPr/>
              </p:nvSpPr>
              <p:spPr>
                <a:xfrm flipV="1">
                  <a:off x="6640497" y="4087163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989" name="任意多边形: 形状 988">
                  <a:extLst>
                    <a:ext uri="{FF2B5EF4-FFF2-40B4-BE49-F238E27FC236}">
                      <a16:creationId xmlns:a16="http://schemas.microsoft.com/office/drawing/2014/main" id="{0EF1C1B9-AB74-43FF-8F41-F0C5C397E9C1}"/>
                    </a:ext>
                  </a:extLst>
                </p:cNvPr>
                <p:cNvSpPr/>
                <p:nvPr/>
              </p:nvSpPr>
              <p:spPr>
                <a:xfrm rot="178066" flipV="1">
                  <a:off x="6752894" y="4091601"/>
                  <a:ext cx="115922" cy="898040"/>
                </a:xfrm>
                <a:custGeom>
                  <a:avLst/>
                  <a:gdLst>
                    <a:gd name="connsiteX0" fmla="*/ 58420 w 58420"/>
                    <a:gd name="connsiteY0" fmla="*/ 147320 h 147320"/>
                    <a:gd name="connsiteX1" fmla="*/ 0 w 58420"/>
                    <a:gd name="connsiteY1" fmla="*/ 147320 h 147320"/>
                    <a:gd name="connsiteX2" fmla="*/ 7620 w 58420"/>
                    <a:gd name="connsiteY2" fmla="*/ 0 h 147320"/>
                    <a:gd name="connsiteX3" fmla="*/ 55880 w 58420"/>
                    <a:gd name="connsiteY3" fmla="*/ 0 h 147320"/>
                    <a:gd name="connsiteX4" fmla="*/ 58420 w 58420"/>
                    <a:gd name="connsiteY4" fmla="*/ 147320 h 147320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58420"/>
                    <a:gd name="connsiteY0" fmla="*/ 487163 h 487163"/>
                    <a:gd name="connsiteX1" fmla="*/ 0 w 58420"/>
                    <a:gd name="connsiteY1" fmla="*/ 487163 h 487163"/>
                    <a:gd name="connsiteX2" fmla="*/ 7620 w 58420"/>
                    <a:gd name="connsiteY2" fmla="*/ 339843 h 487163"/>
                    <a:gd name="connsiteX3" fmla="*/ 55880 w 58420"/>
                    <a:gd name="connsiteY3" fmla="*/ 0 h 487163"/>
                    <a:gd name="connsiteX4" fmla="*/ 58420 w 58420"/>
                    <a:gd name="connsiteY4" fmla="*/ 487163 h 487163"/>
                    <a:gd name="connsiteX0" fmla="*/ 58420 w 60887"/>
                    <a:gd name="connsiteY0" fmla="*/ 332434 h 332434"/>
                    <a:gd name="connsiteX1" fmla="*/ 0 w 60887"/>
                    <a:gd name="connsiteY1" fmla="*/ 332434 h 332434"/>
                    <a:gd name="connsiteX2" fmla="*/ 7620 w 60887"/>
                    <a:gd name="connsiteY2" fmla="*/ 185114 h 332434"/>
                    <a:gd name="connsiteX3" fmla="*/ 60770 w 60887"/>
                    <a:gd name="connsiteY3" fmla="*/ 92208 h 332434"/>
                    <a:gd name="connsiteX4" fmla="*/ 58420 w 60887"/>
                    <a:gd name="connsiteY4" fmla="*/ 332434 h 332434"/>
                    <a:gd name="connsiteX0" fmla="*/ 58420 w 66946"/>
                    <a:gd name="connsiteY0" fmla="*/ 332434 h 332434"/>
                    <a:gd name="connsiteX1" fmla="*/ 0 w 66946"/>
                    <a:gd name="connsiteY1" fmla="*/ 332434 h 332434"/>
                    <a:gd name="connsiteX2" fmla="*/ 7620 w 66946"/>
                    <a:gd name="connsiteY2" fmla="*/ 185114 h 332434"/>
                    <a:gd name="connsiteX3" fmla="*/ 60770 w 66946"/>
                    <a:gd name="connsiteY3" fmla="*/ 92208 h 332434"/>
                    <a:gd name="connsiteX4" fmla="*/ 58420 w 66946"/>
                    <a:gd name="connsiteY4" fmla="*/ 332434 h 332434"/>
                    <a:gd name="connsiteX0" fmla="*/ 58420 w 66946"/>
                    <a:gd name="connsiteY0" fmla="*/ 463910 h 463910"/>
                    <a:gd name="connsiteX1" fmla="*/ 0 w 66946"/>
                    <a:gd name="connsiteY1" fmla="*/ 463910 h 463910"/>
                    <a:gd name="connsiteX2" fmla="*/ 7620 w 66946"/>
                    <a:gd name="connsiteY2" fmla="*/ 316590 h 463910"/>
                    <a:gd name="connsiteX3" fmla="*/ 60770 w 66946"/>
                    <a:gd name="connsiteY3" fmla="*/ 223684 h 463910"/>
                    <a:gd name="connsiteX4" fmla="*/ 58420 w 66946"/>
                    <a:gd name="connsiteY4" fmla="*/ 463910 h 463910"/>
                    <a:gd name="connsiteX0" fmla="*/ 58420 w 62704"/>
                    <a:gd name="connsiteY0" fmla="*/ 463910 h 463910"/>
                    <a:gd name="connsiteX1" fmla="*/ 0 w 62704"/>
                    <a:gd name="connsiteY1" fmla="*/ 463910 h 463910"/>
                    <a:gd name="connsiteX2" fmla="*/ 7620 w 62704"/>
                    <a:gd name="connsiteY2" fmla="*/ 316590 h 463910"/>
                    <a:gd name="connsiteX3" fmla="*/ 60770 w 62704"/>
                    <a:gd name="connsiteY3" fmla="*/ 223684 h 463910"/>
                    <a:gd name="connsiteX4" fmla="*/ 58420 w 62704"/>
                    <a:gd name="connsiteY4" fmla="*/ 463910 h 463910"/>
                    <a:gd name="connsiteX0" fmla="*/ 58420 w 62704"/>
                    <a:gd name="connsiteY0" fmla="*/ 506164 h 506164"/>
                    <a:gd name="connsiteX1" fmla="*/ 0 w 62704"/>
                    <a:gd name="connsiteY1" fmla="*/ 506164 h 506164"/>
                    <a:gd name="connsiteX2" fmla="*/ 7620 w 62704"/>
                    <a:gd name="connsiteY2" fmla="*/ 275717 h 506164"/>
                    <a:gd name="connsiteX3" fmla="*/ 60770 w 62704"/>
                    <a:gd name="connsiteY3" fmla="*/ 265938 h 506164"/>
                    <a:gd name="connsiteX4" fmla="*/ 58420 w 62704"/>
                    <a:gd name="connsiteY4" fmla="*/ 506164 h 506164"/>
                    <a:gd name="connsiteX0" fmla="*/ 58420 w 62704"/>
                    <a:gd name="connsiteY0" fmla="*/ 465470 h 465470"/>
                    <a:gd name="connsiteX1" fmla="*/ 0 w 62704"/>
                    <a:gd name="connsiteY1" fmla="*/ 465470 h 465470"/>
                    <a:gd name="connsiteX2" fmla="*/ 7620 w 62704"/>
                    <a:gd name="connsiteY2" fmla="*/ 235023 h 465470"/>
                    <a:gd name="connsiteX3" fmla="*/ 60770 w 62704"/>
                    <a:gd name="connsiteY3" fmla="*/ 225244 h 465470"/>
                    <a:gd name="connsiteX4" fmla="*/ 58420 w 62704"/>
                    <a:gd name="connsiteY4" fmla="*/ 465470 h 465470"/>
                    <a:gd name="connsiteX0" fmla="*/ 58420 w 62704"/>
                    <a:gd name="connsiteY0" fmla="*/ 465470 h 485029"/>
                    <a:gd name="connsiteX1" fmla="*/ 0 w 62704"/>
                    <a:gd name="connsiteY1" fmla="*/ 465470 h 485029"/>
                    <a:gd name="connsiteX2" fmla="*/ 7620 w 62704"/>
                    <a:gd name="connsiteY2" fmla="*/ 235023 h 485029"/>
                    <a:gd name="connsiteX3" fmla="*/ 60770 w 62704"/>
                    <a:gd name="connsiteY3" fmla="*/ 225244 h 485029"/>
                    <a:gd name="connsiteX4" fmla="*/ 58420 w 62704"/>
                    <a:gd name="connsiteY4" fmla="*/ 465470 h 48502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58420 w 62704"/>
                    <a:gd name="connsiteY0" fmla="*/ 465470 h 496669"/>
                    <a:gd name="connsiteX1" fmla="*/ 0 w 62704"/>
                    <a:gd name="connsiteY1" fmla="*/ 465470 h 496669"/>
                    <a:gd name="connsiteX2" fmla="*/ 7620 w 62704"/>
                    <a:gd name="connsiteY2" fmla="*/ 235023 h 496669"/>
                    <a:gd name="connsiteX3" fmla="*/ 60770 w 62704"/>
                    <a:gd name="connsiteY3" fmla="*/ 225244 h 496669"/>
                    <a:gd name="connsiteX4" fmla="*/ 58420 w 62704"/>
                    <a:gd name="connsiteY4" fmla="*/ 465470 h 496669"/>
                    <a:gd name="connsiteX0" fmla="*/ 63310 w 63912"/>
                    <a:gd name="connsiteY0" fmla="*/ 467914 h 497971"/>
                    <a:gd name="connsiteX1" fmla="*/ 0 w 63912"/>
                    <a:gd name="connsiteY1" fmla="*/ 465470 h 497971"/>
                    <a:gd name="connsiteX2" fmla="*/ 7620 w 63912"/>
                    <a:gd name="connsiteY2" fmla="*/ 235023 h 497971"/>
                    <a:gd name="connsiteX3" fmla="*/ 60770 w 63912"/>
                    <a:gd name="connsiteY3" fmla="*/ 225244 h 497971"/>
                    <a:gd name="connsiteX4" fmla="*/ 63310 w 63912"/>
                    <a:gd name="connsiteY4" fmla="*/ 467914 h 497971"/>
                    <a:gd name="connsiteX0" fmla="*/ 63310 w 63912"/>
                    <a:gd name="connsiteY0" fmla="*/ 467914 h 495121"/>
                    <a:gd name="connsiteX1" fmla="*/ 0 w 63912"/>
                    <a:gd name="connsiteY1" fmla="*/ 465470 h 495121"/>
                    <a:gd name="connsiteX2" fmla="*/ 7620 w 63912"/>
                    <a:gd name="connsiteY2" fmla="*/ 235023 h 495121"/>
                    <a:gd name="connsiteX3" fmla="*/ 60770 w 63912"/>
                    <a:gd name="connsiteY3" fmla="*/ 225244 h 495121"/>
                    <a:gd name="connsiteX4" fmla="*/ 63310 w 63912"/>
                    <a:gd name="connsiteY4" fmla="*/ 467914 h 495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912" h="495121">
                      <a:moveTo>
                        <a:pt x="63310" y="467914"/>
                      </a:moveTo>
                      <a:cubicBezTo>
                        <a:pt x="60952" y="504587"/>
                        <a:pt x="-87" y="504589"/>
                        <a:pt x="0" y="465470"/>
                      </a:cubicBezTo>
                      <a:lnTo>
                        <a:pt x="7620" y="235023"/>
                      </a:lnTo>
                      <a:cubicBezTo>
                        <a:pt x="16372" y="-78741"/>
                        <a:pt x="61797" y="-74667"/>
                        <a:pt x="60770" y="225244"/>
                      </a:cubicBezTo>
                      <a:cubicBezTo>
                        <a:pt x="66507" y="370359"/>
                        <a:pt x="62463" y="410341"/>
                        <a:pt x="63310" y="467914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tx1"/>
                  </a:solidFill>
                  <a:prstDash val="solid"/>
                  <a:miter lim="8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entury Gothic"/>
                  </a:endParaRPr>
                </a:p>
              </p:txBody>
            </p:sp>
            <p:sp>
              <p:nvSpPr>
                <p:cNvPr id="990" name="任意多边形: 形状 989">
                  <a:extLst>
                    <a:ext uri="{FF2B5EF4-FFF2-40B4-BE49-F238E27FC236}">
                      <a16:creationId xmlns:a16="http://schemas.microsoft.com/office/drawing/2014/main" id="{91D1B7A7-548A-40F3-903D-D3F130670305}"/>
                    </a:ext>
                  </a:extLst>
                </p:cNvPr>
                <p:cNvSpPr/>
                <p:nvPr/>
              </p:nvSpPr>
              <p:spPr>
                <a:xfrm flipV="1">
                  <a:off x="6114639" y="5443726"/>
                  <a:ext cx="639950" cy="0"/>
                </a:xfrm>
                <a:custGeom>
                  <a:avLst/>
                  <a:gdLst>
                    <a:gd name="connsiteX0" fmla="*/ 108020 w 108020"/>
                    <a:gd name="connsiteY0" fmla="*/ 0 h 0"/>
                    <a:gd name="connsiteX1" fmla="*/ 0 w 10802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020">
                      <a:moveTo>
                        <a:pt x="10802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1" name="任意多边形: 形状 990">
                  <a:extLst>
                    <a:ext uri="{FF2B5EF4-FFF2-40B4-BE49-F238E27FC236}">
                      <a16:creationId xmlns:a16="http://schemas.microsoft.com/office/drawing/2014/main" id="{F6477AA5-AA3B-4CDF-9AAC-0B2F73FE86DD}"/>
                    </a:ext>
                  </a:extLst>
                </p:cNvPr>
                <p:cNvSpPr/>
                <p:nvPr/>
              </p:nvSpPr>
              <p:spPr>
                <a:xfrm flipV="1">
                  <a:off x="5945976" y="3582392"/>
                  <a:ext cx="959309" cy="9504"/>
                </a:xfrm>
                <a:custGeom>
                  <a:avLst/>
                  <a:gdLst>
                    <a:gd name="connsiteX0" fmla="*/ 163810 w 163810"/>
                    <a:gd name="connsiteY0" fmla="*/ 2445 h 2445"/>
                    <a:gd name="connsiteX1" fmla="*/ 0 w 163810"/>
                    <a:gd name="connsiteY1" fmla="*/ 0 h 2445"/>
                    <a:gd name="connsiteX0" fmla="*/ 9885 w 9885"/>
                    <a:gd name="connsiteY0" fmla="*/ 588 h 6562"/>
                    <a:gd name="connsiteX1" fmla="*/ 0 w 9885"/>
                    <a:gd name="connsiteY1" fmla="*/ 5974 h 6562"/>
                    <a:gd name="connsiteX0" fmla="*/ 10000 w 10000"/>
                    <a:gd name="connsiteY0" fmla="*/ 1792 h 10000"/>
                    <a:gd name="connsiteX1" fmla="*/ 0 w 10000"/>
                    <a:gd name="connsiteY1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10000">
                      <a:moveTo>
                        <a:pt x="10000" y="1792"/>
                      </a:moveTo>
                      <a:cubicBezTo>
                        <a:pt x="6628" y="-3287"/>
                        <a:pt x="3372" y="3358"/>
                        <a:pt x="0" y="1000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2" name="椭圆 991">
                  <a:extLst>
                    <a:ext uri="{FF2B5EF4-FFF2-40B4-BE49-F238E27FC236}">
                      <a16:creationId xmlns:a16="http://schemas.microsoft.com/office/drawing/2014/main" id="{6914E212-D07E-4F86-9ACA-844D2860EC2C}"/>
                    </a:ext>
                  </a:extLst>
                </p:cNvPr>
                <p:cNvSpPr/>
                <p:nvPr/>
              </p:nvSpPr>
              <p:spPr>
                <a:xfrm flipV="1">
                  <a:off x="6279798" y="3066661"/>
                  <a:ext cx="306817" cy="306817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3" name="任意多边形: 形状 992">
                  <a:extLst>
                    <a:ext uri="{FF2B5EF4-FFF2-40B4-BE49-F238E27FC236}">
                      <a16:creationId xmlns:a16="http://schemas.microsoft.com/office/drawing/2014/main" id="{FD774B98-0CED-49F6-91AC-BB0E95A541FE}"/>
                    </a:ext>
                  </a:extLst>
                </p:cNvPr>
                <p:cNvSpPr/>
                <p:nvPr/>
              </p:nvSpPr>
              <p:spPr>
                <a:xfrm>
                  <a:off x="5943600" y="2823130"/>
                  <a:ext cx="968752" cy="70623"/>
                </a:xfrm>
                <a:custGeom>
                  <a:avLst/>
                  <a:gdLst>
                    <a:gd name="connsiteX0" fmla="*/ 0 w 968752"/>
                    <a:gd name="connsiteY0" fmla="*/ 6394 h 6394"/>
                    <a:gd name="connsiteX1" fmla="*/ 968752 w 968752"/>
                    <a:gd name="connsiteY1" fmla="*/ 0 h 6394"/>
                    <a:gd name="connsiteX0" fmla="*/ 0 w 10000"/>
                    <a:gd name="connsiteY0" fmla="*/ 10000 h 57853"/>
                    <a:gd name="connsiteX1" fmla="*/ 10000 w 10000"/>
                    <a:gd name="connsiteY1" fmla="*/ 0 h 57853"/>
                    <a:gd name="connsiteX0" fmla="*/ 0 w 10000"/>
                    <a:gd name="connsiteY0" fmla="*/ 10000 h 110453"/>
                    <a:gd name="connsiteX1" fmla="*/ 10000 w 10000"/>
                    <a:gd name="connsiteY1" fmla="*/ 0 h 110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110453">
                      <a:moveTo>
                        <a:pt x="0" y="10000"/>
                      </a:moveTo>
                      <a:cubicBezTo>
                        <a:pt x="33" y="121675"/>
                        <a:pt x="10066" y="168345"/>
                        <a:pt x="10000" y="0"/>
                      </a:cubicBezTo>
                    </a:path>
                  </a:pathLst>
                </a:cu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cxnSp>
          <p:nvCxnSpPr>
            <p:cNvPr id="977" name="直接箭头连接符 976">
              <a:extLst>
                <a:ext uri="{FF2B5EF4-FFF2-40B4-BE49-F238E27FC236}">
                  <a16:creationId xmlns:a16="http://schemas.microsoft.com/office/drawing/2014/main" id="{95D812AF-C9AB-4CA0-AA32-A881089BA3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152711" y="1725761"/>
              <a:ext cx="12392" cy="56873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直接箭头连接符 977">
              <a:extLst>
                <a:ext uri="{FF2B5EF4-FFF2-40B4-BE49-F238E27FC236}">
                  <a16:creationId xmlns:a16="http://schemas.microsoft.com/office/drawing/2014/main" id="{6FD66D3F-8094-4D4E-9E22-E2A7BFECF2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597574" y="320882"/>
              <a:ext cx="51096" cy="41635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79" name="图片 978">
              <a:extLst>
                <a:ext uri="{FF2B5EF4-FFF2-40B4-BE49-F238E27FC236}">
                  <a16:creationId xmlns:a16="http://schemas.microsoft.com/office/drawing/2014/main" id="{8034679D-D18B-4D47-9C63-214A9CE7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12851">
              <a:off x="-3791210" y="1936420"/>
              <a:ext cx="503833" cy="438738"/>
            </a:xfrm>
            <a:prstGeom prst="rect">
              <a:avLst/>
            </a:prstGeom>
          </p:spPr>
        </p:pic>
      </p:grpSp>
      <p:grpSp>
        <p:nvGrpSpPr>
          <p:cNvPr id="494" name="组合 493">
            <a:extLst>
              <a:ext uri="{FF2B5EF4-FFF2-40B4-BE49-F238E27FC236}">
                <a16:creationId xmlns:a16="http://schemas.microsoft.com/office/drawing/2014/main" id="{5CC77692-FCB7-45E5-AB90-729C2BE10DB8}"/>
              </a:ext>
            </a:extLst>
          </p:cNvPr>
          <p:cNvGrpSpPr/>
          <p:nvPr/>
        </p:nvGrpSpPr>
        <p:grpSpPr>
          <a:xfrm>
            <a:off x="9964971" y="8502229"/>
            <a:ext cx="1138959" cy="956798"/>
            <a:chOff x="7255204" y="5432320"/>
            <a:chExt cx="1138959" cy="956798"/>
          </a:xfrm>
        </p:grpSpPr>
        <p:grpSp>
          <p:nvGrpSpPr>
            <p:cNvPr id="495" name="组合 494">
              <a:extLst>
                <a:ext uri="{FF2B5EF4-FFF2-40B4-BE49-F238E27FC236}">
                  <a16:creationId xmlns:a16="http://schemas.microsoft.com/office/drawing/2014/main" id="{2B1AFB65-DCE9-4895-B2A8-DC9137E17450}"/>
                </a:ext>
              </a:extLst>
            </p:cNvPr>
            <p:cNvGrpSpPr/>
            <p:nvPr/>
          </p:nvGrpSpPr>
          <p:grpSpPr>
            <a:xfrm>
              <a:off x="7255204" y="5432320"/>
              <a:ext cx="1138959" cy="956798"/>
              <a:chOff x="5637320" y="1403725"/>
              <a:chExt cx="5666908" cy="4760561"/>
            </a:xfrm>
          </p:grpSpPr>
          <p:sp>
            <p:nvSpPr>
              <p:cNvPr id="498" name="矩形: 圆角 497">
                <a:extLst>
                  <a:ext uri="{FF2B5EF4-FFF2-40B4-BE49-F238E27FC236}">
                    <a16:creationId xmlns:a16="http://schemas.microsoft.com/office/drawing/2014/main" id="{991532BA-92C2-4145-A5AB-DE3F2DEEB21F}"/>
                  </a:ext>
                </a:extLst>
              </p:cNvPr>
              <p:cNvSpPr/>
              <p:nvPr/>
            </p:nvSpPr>
            <p:spPr>
              <a:xfrm>
                <a:off x="5637320" y="1403725"/>
                <a:ext cx="5666908" cy="3887366"/>
              </a:xfrm>
              <a:prstGeom prst="roundRect">
                <a:avLst>
                  <a:gd name="adj" fmla="val 3650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9" name="矩形 498">
                <a:extLst>
                  <a:ext uri="{FF2B5EF4-FFF2-40B4-BE49-F238E27FC236}">
                    <a16:creationId xmlns:a16="http://schemas.microsoft.com/office/drawing/2014/main" id="{94A24954-02E8-48C8-932E-E04B9145A4CE}"/>
                  </a:ext>
                </a:extLst>
              </p:cNvPr>
              <p:cNvSpPr/>
              <p:nvPr/>
            </p:nvSpPr>
            <p:spPr>
              <a:xfrm>
                <a:off x="5877017" y="1610750"/>
                <a:ext cx="5166804" cy="295237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0" name="直接连接符 499">
                <a:extLst>
                  <a:ext uri="{FF2B5EF4-FFF2-40B4-BE49-F238E27FC236}">
                    <a16:creationId xmlns:a16="http://schemas.microsoft.com/office/drawing/2014/main" id="{BDE5C8C0-25A2-46E3-BF0B-B0BB3D3EA622}"/>
                  </a:ext>
                </a:extLst>
              </p:cNvPr>
              <p:cNvCxnSpPr/>
              <p:nvPr/>
            </p:nvCxnSpPr>
            <p:spPr>
              <a:xfrm>
                <a:off x="5637320" y="4785064"/>
                <a:ext cx="566690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1" name="任意多边形: 形状 500">
                <a:extLst>
                  <a:ext uri="{FF2B5EF4-FFF2-40B4-BE49-F238E27FC236}">
                    <a16:creationId xmlns:a16="http://schemas.microsoft.com/office/drawing/2014/main" id="{84D64B0E-A739-4EE7-8A24-D6E7B53FED19}"/>
                  </a:ext>
                </a:extLst>
              </p:cNvPr>
              <p:cNvSpPr/>
              <p:nvPr/>
            </p:nvSpPr>
            <p:spPr>
              <a:xfrm>
                <a:off x="7590518" y="5291091"/>
                <a:ext cx="1779961" cy="873195"/>
              </a:xfrm>
              <a:custGeom>
                <a:avLst/>
                <a:gdLst>
                  <a:gd name="connsiteX0" fmla="*/ 275208 w 1722268"/>
                  <a:gd name="connsiteY0" fmla="*/ 26633 h 887767"/>
                  <a:gd name="connsiteX1" fmla="*/ 230820 w 1722268"/>
                  <a:gd name="connsiteY1" fmla="*/ 497150 h 887767"/>
                  <a:gd name="connsiteX2" fmla="*/ 0 w 1722268"/>
                  <a:gd name="connsiteY2" fmla="*/ 781235 h 887767"/>
                  <a:gd name="connsiteX3" fmla="*/ 88777 w 1722268"/>
                  <a:gd name="connsiteY3" fmla="*/ 870012 h 887767"/>
                  <a:gd name="connsiteX4" fmla="*/ 1615736 w 1722268"/>
                  <a:gd name="connsiteY4" fmla="*/ 887767 h 887767"/>
                  <a:gd name="connsiteX5" fmla="*/ 1722268 w 1722268"/>
                  <a:gd name="connsiteY5" fmla="*/ 798991 h 887767"/>
                  <a:gd name="connsiteX6" fmla="*/ 1535837 w 1722268"/>
                  <a:gd name="connsiteY6" fmla="*/ 514905 h 887767"/>
                  <a:gd name="connsiteX7" fmla="*/ 1464816 w 1722268"/>
                  <a:gd name="connsiteY7" fmla="*/ 0 h 887767"/>
                  <a:gd name="connsiteX0" fmla="*/ 278851 w 1722268"/>
                  <a:gd name="connsiteY0" fmla="*/ 12061 h 887767"/>
                  <a:gd name="connsiteX1" fmla="*/ 230820 w 1722268"/>
                  <a:gd name="connsiteY1" fmla="*/ 497150 h 887767"/>
                  <a:gd name="connsiteX2" fmla="*/ 0 w 1722268"/>
                  <a:gd name="connsiteY2" fmla="*/ 781235 h 887767"/>
                  <a:gd name="connsiteX3" fmla="*/ 88777 w 1722268"/>
                  <a:gd name="connsiteY3" fmla="*/ 870012 h 887767"/>
                  <a:gd name="connsiteX4" fmla="*/ 1615736 w 1722268"/>
                  <a:gd name="connsiteY4" fmla="*/ 887767 h 887767"/>
                  <a:gd name="connsiteX5" fmla="*/ 1722268 w 1722268"/>
                  <a:gd name="connsiteY5" fmla="*/ 798991 h 887767"/>
                  <a:gd name="connsiteX6" fmla="*/ 1535837 w 1722268"/>
                  <a:gd name="connsiteY6" fmla="*/ 514905 h 887767"/>
                  <a:gd name="connsiteX7" fmla="*/ 1464816 w 1722268"/>
                  <a:gd name="connsiteY7" fmla="*/ 0 h 887767"/>
                  <a:gd name="connsiteX0" fmla="*/ 278851 w 1722268"/>
                  <a:gd name="connsiteY0" fmla="*/ 12061 h 887767"/>
                  <a:gd name="connsiteX1" fmla="*/ 230820 w 1722268"/>
                  <a:gd name="connsiteY1" fmla="*/ 497150 h 887767"/>
                  <a:gd name="connsiteX2" fmla="*/ 0 w 1722268"/>
                  <a:gd name="connsiteY2" fmla="*/ 781235 h 887767"/>
                  <a:gd name="connsiteX3" fmla="*/ 88777 w 1722268"/>
                  <a:gd name="connsiteY3" fmla="*/ 870012 h 887767"/>
                  <a:gd name="connsiteX4" fmla="*/ 1615736 w 1722268"/>
                  <a:gd name="connsiteY4" fmla="*/ 887767 h 887767"/>
                  <a:gd name="connsiteX5" fmla="*/ 1722268 w 1722268"/>
                  <a:gd name="connsiteY5" fmla="*/ 798991 h 887767"/>
                  <a:gd name="connsiteX6" fmla="*/ 1535837 w 1722268"/>
                  <a:gd name="connsiteY6" fmla="*/ 514905 h 887767"/>
                  <a:gd name="connsiteX7" fmla="*/ 1464816 w 1722268"/>
                  <a:gd name="connsiteY7" fmla="*/ 0 h 887767"/>
                  <a:gd name="connsiteX0" fmla="*/ 278851 w 1722268"/>
                  <a:gd name="connsiteY0" fmla="*/ 12061 h 887767"/>
                  <a:gd name="connsiteX1" fmla="*/ 230820 w 1722268"/>
                  <a:gd name="connsiteY1" fmla="*/ 497150 h 887767"/>
                  <a:gd name="connsiteX2" fmla="*/ 0 w 1722268"/>
                  <a:gd name="connsiteY2" fmla="*/ 781235 h 887767"/>
                  <a:gd name="connsiteX3" fmla="*/ 88777 w 1722268"/>
                  <a:gd name="connsiteY3" fmla="*/ 870012 h 887767"/>
                  <a:gd name="connsiteX4" fmla="*/ 1615736 w 1722268"/>
                  <a:gd name="connsiteY4" fmla="*/ 887767 h 887767"/>
                  <a:gd name="connsiteX5" fmla="*/ 1722268 w 1722268"/>
                  <a:gd name="connsiteY5" fmla="*/ 798991 h 887767"/>
                  <a:gd name="connsiteX6" fmla="*/ 1535837 w 1722268"/>
                  <a:gd name="connsiteY6" fmla="*/ 514905 h 887767"/>
                  <a:gd name="connsiteX7" fmla="*/ 1464816 w 1722268"/>
                  <a:gd name="connsiteY7" fmla="*/ 0 h 887767"/>
                  <a:gd name="connsiteX0" fmla="*/ 309104 w 1752521"/>
                  <a:gd name="connsiteY0" fmla="*/ 12061 h 887767"/>
                  <a:gd name="connsiteX1" fmla="*/ 261073 w 1752521"/>
                  <a:gd name="connsiteY1" fmla="*/ 497150 h 887767"/>
                  <a:gd name="connsiteX2" fmla="*/ 30253 w 1752521"/>
                  <a:gd name="connsiteY2" fmla="*/ 781235 h 887767"/>
                  <a:gd name="connsiteX3" fmla="*/ 119030 w 1752521"/>
                  <a:gd name="connsiteY3" fmla="*/ 870012 h 887767"/>
                  <a:gd name="connsiteX4" fmla="*/ 1645989 w 1752521"/>
                  <a:gd name="connsiteY4" fmla="*/ 887767 h 887767"/>
                  <a:gd name="connsiteX5" fmla="*/ 1752521 w 1752521"/>
                  <a:gd name="connsiteY5" fmla="*/ 798991 h 887767"/>
                  <a:gd name="connsiteX6" fmla="*/ 1566090 w 1752521"/>
                  <a:gd name="connsiteY6" fmla="*/ 514905 h 887767"/>
                  <a:gd name="connsiteX7" fmla="*/ 1495069 w 1752521"/>
                  <a:gd name="connsiteY7" fmla="*/ 0 h 887767"/>
                  <a:gd name="connsiteX0" fmla="*/ 311986 w 1755403"/>
                  <a:gd name="connsiteY0" fmla="*/ 12061 h 887767"/>
                  <a:gd name="connsiteX1" fmla="*/ 263955 w 1755403"/>
                  <a:gd name="connsiteY1" fmla="*/ 497150 h 887767"/>
                  <a:gd name="connsiteX2" fmla="*/ 33135 w 1755403"/>
                  <a:gd name="connsiteY2" fmla="*/ 781235 h 887767"/>
                  <a:gd name="connsiteX3" fmla="*/ 121912 w 1755403"/>
                  <a:gd name="connsiteY3" fmla="*/ 870012 h 887767"/>
                  <a:gd name="connsiteX4" fmla="*/ 1648871 w 1755403"/>
                  <a:gd name="connsiteY4" fmla="*/ 887767 h 887767"/>
                  <a:gd name="connsiteX5" fmla="*/ 1755403 w 1755403"/>
                  <a:gd name="connsiteY5" fmla="*/ 798991 h 887767"/>
                  <a:gd name="connsiteX6" fmla="*/ 1568972 w 1755403"/>
                  <a:gd name="connsiteY6" fmla="*/ 514905 h 887767"/>
                  <a:gd name="connsiteX7" fmla="*/ 1497951 w 1755403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87767"/>
                  <a:gd name="connsiteX1" fmla="*/ 247416 w 1738864"/>
                  <a:gd name="connsiteY1" fmla="*/ 497150 h 887767"/>
                  <a:gd name="connsiteX2" fmla="*/ 16596 w 1738864"/>
                  <a:gd name="connsiteY2" fmla="*/ 781235 h 887767"/>
                  <a:gd name="connsiteX3" fmla="*/ 105373 w 1738864"/>
                  <a:gd name="connsiteY3" fmla="*/ 870012 h 887767"/>
                  <a:gd name="connsiteX4" fmla="*/ 1632332 w 1738864"/>
                  <a:gd name="connsiteY4" fmla="*/ 887767 h 887767"/>
                  <a:gd name="connsiteX5" fmla="*/ 1738864 w 1738864"/>
                  <a:gd name="connsiteY5" fmla="*/ 798991 h 887767"/>
                  <a:gd name="connsiteX6" fmla="*/ 1552433 w 1738864"/>
                  <a:gd name="connsiteY6" fmla="*/ 514905 h 887767"/>
                  <a:gd name="connsiteX7" fmla="*/ 1481412 w 1738864"/>
                  <a:gd name="connsiteY7" fmla="*/ 0 h 887767"/>
                  <a:gd name="connsiteX0" fmla="*/ 295447 w 1738864"/>
                  <a:gd name="connsiteY0" fmla="*/ 12061 h 873195"/>
                  <a:gd name="connsiteX1" fmla="*/ 247416 w 1738864"/>
                  <a:gd name="connsiteY1" fmla="*/ 497150 h 873195"/>
                  <a:gd name="connsiteX2" fmla="*/ 16596 w 1738864"/>
                  <a:gd name="connsiteY2" fmla="*/ 781235 h 873195"/>
                  <a:gd name="connsiteX3" fmla="*/ 105373 w 1738864"/>
                  <a:gd name="connsiteY3" fmla="*/ 870012 h 873195"/>
                  <a:gd name="connsiteX4" fmla="*/ 1632332 w 1738864"/>
                  <a:gd name="connsiteY4" fmla="*/ 873195 h 873195"/>
                  <a:gd name="connsiteX5" fmla="*/ 1738864 w 1738864"/>
                  <a:gd name="connsiteY5" fmla="*/ 798991 h 873195"/>
                  <a:gd name="connsiteX6" fmla="*/ 1552433 w 1738864"/>
                  <a:gd name="connsiteY6" fmla="*/ 514905 h 873195"/>
                  <a:gd name="connsiteX7" fmla="*/ 1481412 w 1738864"/>
                  <a:gd name="connsiteY7" fmla="*/ 0 h 873195"/>
                  <a:gd name="connsiteX0" fmla="*/ 295447 w 1762337"/>
                  <a:gd name="connsiteY0" fmla="*/ 12061 h 873195"/>
                  <a:gd name="connsiteX1" fmla="*/ 247416 w 1762337"/>
                  <a:gd name="connsiteY1" fmla="*/ 497150 h 873195"/>
                  <a:gd name="connsiteX2" fmla="*/ 16596 w 1762337"/>
                  <a:gd name="connsiteY2" fmla="*/ 781235 h 873195"/>
                  <a:gd name="connsiteX3" fmla="*/ 105373 w 1762337"/>
                  <a:gd name="connsiteY3" fmla="*/ 870012 h 873195"/>
                  <a:gd name="connsiteX4" fmla="*/ 1632332 w 1762337"/>
                  <a:gd name="connsiteY4" fmla="*/ 873195 h 873195"/>
                  <a:gd name="connsiteX5" fmla="*/ 1738864 w 1762337"/>
                  <a:gd name="connsiteY5" fmla="*/ 798991 h 873195"/>
                  <a:gd name="connsiteX6" fmla="*/ 1552433 w 1762337"/>
                  <a:gd name="connsiteY6" fmla="*/ 514905 h 873195"/>
                  <a:gd name="connsiteX7" fmla="*/ 1481412 w 1762337"/>
                  <a:gd name="connsiteY7" fmla="*/ 0 h 873195"/>
                  <a:gd name="connsiteX0" fmla="*/ 295447 w 1777847"/>
                  <a:gd name="connsiteY0" fmla="*/ 12061 h 873195"/>
                  <a:gd name="connsiteX1" fmla="*/ 247416 w 1777847"/>
                  <a:gd name="connsiteY1" fmla="*/ 497150 h 873195"/>
                  <a:gd name="connsiteX2" fmla="*/ 16596 w 1777847"/>
                  <a:gd name="connsiteY2" fmla="*/ 781235 h 873195"/>
                  <a:gd name="connsiteX3" fmla="*/ 105373 w 1777847"/>
                  <a:gd name="connsiteY3" fmla="*/ 870012 h 873195"/>
                  <a:gd name="connsiteX4" fmla="*/ 1632332 w 1777847"/>
                  <a:gd name="connsiteY4" fmla="*/ 873195 h 873195"/>
                  <a:gd name="connsiteX5" fmla="*/ 1738864 w 1777847"/>
                  <a:gd name="connsiteY5" fmla="*/ 798991 h 873195"/>
                  <a:gd name="connsiteX6" fmla="*/ 1552433 w 1777847"/>
                  <a:gd name="connsiteY6" fmla="*/ 514905 h 873195"/>
                  <a:gd name="connsiteX7" fmla="*/ 1481412 w 1777847"/>
                  <a:gd name="connsiteY7" fmla="*/ 0 h 873195"/>
                  <a:gd name="connsiteX0" fmla="*/ 295447 w 1775134"/>
                  <a:gd name="connsiteY0" fmla="*/ 12061 h 873195"/>
                  <a:gd name="connsiteX1" fmla="*/ 247416 w 1775134"/>
                  <a:gd name="connsiteY1" fmla="*/ 497150 h 873195"/>
                  <a:gd name="connsiteX2" fmla="*/ 16596 w 1775134"/>
                  <a:gd name="connsiteY2" fmla="*/ 781235 h 873195"/>
                  <a:gd name="connsiteX3" fmla="*/ 105373 w 1775134"/>
                  <a:gd name="connsiteY3" fmla="*/ 870012 h 873195"/>
                  <a:gd name="connsiteX4" fmla="*/ 1632332 w 1775134"/>
                  <a:gd name="connsiteY4" fmla="*/ 873195 h 873195"/>
                  <a:gd name="connsiteX5" fmla="*/ 1735221 w 1775134"/>
                  <a:gd name="connsiteY5" fmla="*/ 788062 h 873195"/>
                  <a:gd name="connsiteX6" fmla="*/ 1552433 w 1775134"/>
                  <a:gd name="connsiteY6" fmla="*/ 514905 h 873195"/>
                  <a:gd name="connsiteX7" fmla="*/ 1481412 w 1775134"/>
                  <a:gd name="connsiteY7" fmla="*/ 0 h 873195"/>
                  <a:gd name="connsiteX0" fmla="*/ 295447 w 1776753"/>
                  <a:gd name="connsiteY0" fmla="*/ 12061 h 873195"/>
                  <a:gd name="connsiteX1" fmla="*/ 247416 w 1776753"/>
                  <a:gd name="connsiteY1" fmla="*/ 497150 h 873195"/>
                  <a:gd name="connsiteX2" fmla="*/ 16596 w 1776753"/>
                  <a:gd name="connsiteY2" fmla="*/ 781235 h 873195"/>
                  <a:gd name="connsiteX3" fmla="*/ 105373 w 1776753"/>
                  <a:gd name="connsiteY3" fmla="*/ 870012 h 873195"/>
                  <a:gd name="connsiteX4" fmla="*/ 1632332 w 1776753"/>
                  <a:gd name="connsiteY4" fmla="*/ 873195 h 873195"/>
                  <a:gd name="connsiteX5" fmla="*/ 1735221 w 1776753"/>
                  <a:gd name="connsiteY5" fmla="*/ 788062 h 873195"/>
                  <a:gd name="connsiteX6" fmla="*/ 1552433 w 1776753"/>
                  <a:gd name="connsiteY6" fmla="*/ 514905 h 873195"/>
                  <a:gd name="connsiteX7" fmla="*/ 1481412 w 1776753"/>
                  <a:gd name="connsiteY7" fmla="*/ 0 h 873195"/>
                  <a:gd name="connsiteX0" fmla="*/ 295447 w 1776753"/>
                  <a:gd name="connsiteY0" fmla="*/ 12061 h 873195"/>
                  <a:gd name="connsiteX1" fmla="*/ 247416 w 1776753"/>
                  <a:gd name="connsiteY1" fmla="*/ 497150 h 873195"/>
                  <a:gd name="connsiteX2" fmla="*/ 16596 w 1776753"/>
                  <a:gd name="connsiteY2" fmla="*/ 781235 h 873195"/>
                  <a:gd name="connsiteX3" fmla="*/ 105373 w 1776753"/>
                  <a:gd name="connsiteY3" fmla="*/ 870012 h 873195"/>
                  <a:gd name="connsiteX4" fmla="*/ 1632332 w 1776753"/>
                  <a:gd name="connsiteY4" fmla="*/ 873195 h 873195"/>
                  <a:gd name="connsiteX5" fmla="*/ 1735221 w 1776753"/>
                  <a:gd name="connsiteY5" fmla="*/ 788062 h 873195"/>
                  <a:gd name="connsiteX6" fmla="*/ 1552433 w 1776753"/>
                  <a:gd name="connsiteY6" fmla="*/ 514905 h 873195"/>
                  <a:gd name="connsiteX7" fmla="*/ 1481412 w 1776753"/>
                  <a:gd name="connsiteY7" fmla="*/ 0 h 873195"/>
                  <a:gd name="connsiteX0" fmla="*/ 295447 w 1787791"/>
                  <a:gd name="connsiteY0" fmla="*/ 12061 h 873195"/>
                  <a:gd name="connsiteX1" fmla="*/ 247416 w 1787791"/>
                  <a:gd name="connsiteY1" fmla="*/ 497150 h 873195"/>
                  <a:gd name="connsiteX2" fmla="*/ 16596 w 1787791"/>
                  <a:gd name="connsiteY2" fmla="*/ 781235 h 873195"/>
                  <a:gd name="connsiteX3" fmla="*/ 105373 w 1787791"/>
                  <a:gd name="connsiteY3" fmla="*/ 870012 h 873195"/>
                  <a:gd name="connsiteX4" fmla="*/ 1632332 w 1787791"/>
                  <a:gd name="connsiteY4" fmla="*/ 873195 h 873195"/>
                  <a:gd name="connsiteX5" fmla="*/ 1749793 w 1787791"/>
                  <a:gd name="connsiteY5" fmla="*/ 784419 h 873195"/>
                  <a:gd name="connsiteX6" fmla="*/ 1552433 w 1787791"/>
                  <a:gd name="connsiteY6" fmla="*/ 514905 h 873195"/>
                  <a:gd name="connsiteX7" fmla="*/ 1481412 w 1787791"/>
                  <a:gd name="connsiteY7" fmla="*/ 0 h 873195"/>
                  <a:gd name="connsiteX0" fmla="*/ 295447 w 1787791"/>
                  <a:gd name="connsiteY0" fmla="*/ 12061 h 873195"/>
                  <a:gd name="connsiteX1" fmla="*/ 247416 w 1787791"/>
                  <a:gd name="connsiteY1" fmla="*/ 497150 h 873195"/>
                  <a:gd name="connsiteX2" fmla="*/ 16596 w 1787791"/>
                  <a:gd name="connsiteY2" fmla="*/ 781235 h 873195"/>
                  <a:gd name="connsiteX3" fmla="*/ 105373 w 1787791"/>
                  <a:gd name="connsiteY3" fmla="*/ 870012 h 873195"/>
                  <a:gd name="connsiteX4" fmla="*/ 1632332 w 1787791"/>
                  <a:gd name="connsiteY4" fmla="*/ 873195 h 873195"/>
                  <a:gd name="connsiteX5" fmla="*/ 1749793 w 1787791"/>
                  <a:gd name="connsiteY5" fmla="*/ 784419 h 873195"/>
                  <a:gd name="connsiteX6" fmla="*/ 1552433 w 1787791"/>
                  <a:gd name="connsiteY6" fmla="*/ 514905 h 873195"/>
                  <a:gd name="connsiteX7" fmla="*/ 1481412 w 1787791"/>
                  <a:gd name="connsiteY7" fmla="*/ 0 h 873195"/>
                  <a:gd name="connsiteX0" fmla="*/ 273618 w 1765962"/>
                  <a:gd name="connsiteY0" fmla="*/ 12061 h 873195"/>
                  <a:gd name="connsiteX1" fmla="*/ 225587 w 1765962"/>
                  <a:gd name="connsiteY1" fmla="*/ 497150 h 873195"/>
                  <a:gd name="connsiteX2" fmla="*/ 20268 w 1765962"/>
                  <a:gd name="connsiteY2" fmla="*/ 788521 h 873195"/>
                  <a:gd name="connsiteX3" fmla="*/ 83544 w 1765962"/>
                  <a:gd name="connsiteY3" fmla="*/ 870012 h 873195"/>
                  <a:gd name="connsiteX4" fmla="*/ 1610503 w 1765962"/>
                  <a:gd name="connsiteY4" fmla="*/ 873195 h 873195"/>
                  <a:gd name="connsiteX5" fmla="*/ 1727964 w 1765962"/>
                  <a:gd name="connsiteY5" fmla="*/ 784419 h 873195"/>
                  <a:gd name="connsiteX6" fmla="*/ 1530604 w 1765962"/>
                  <a:gd name="connsiteY6" fmla="*/ 514905 h 873195"/>
                  <a:gd name="connsiteX7" fmla="*/ 1459583 w 1765962"/>
                  <a:gd name="connsiteY7" fmla="*/ 0 h 873195"/>
                  <a:gd name="connsiteX0" fmla="*/ 276647 w 1768991"/>
                  <a:gd name="connsiteY0" fmla="*/ 12061 h 873195"/>
                  <a:gd name="connsiteX1" fmla="*/ 228616 w 1768991"/>
                  <a:gd name="connsiteY1" fmla="*/ 497150 h 873195"/>
                  <a:gd name="connsiteX2" fmla="*/ 19654 w 1768991"/>
                  <a:gd name="connsiteY2" fmla="*/ 784878 h 873195"/>
                  <a:gd name="connsiteX3" fmla="*/ 86573 w 1768991"/>
                  <a:gd name="connsiteY3" fmla="*/ 870012 h 873195"/>
                  <a:gd name="connsiteX4" fmla="*/ 1613532 w 1768991"/>
                  <a:gd name="connsiteY4" fmla="*/ 873195 h 873195"/>
                  <a:gd name="connsiteX5" fmla="*/ 1730993 w 1768991"/>
                  <a:gd name="connsiteY5" fmla="*/ 784419 h 873195"/>
                  <a:gd name="connsiteX6" fmla="*/ 1533633 w 1768991"/>
                  <a:gd name="connsiteY6" fmla="*/ 514905 h 873195"/>
                  <a:gd name="connsiteX7" fmla="*/ 1462612 w 1768991"/>
                  <a:gd name="connsiteY7" fmla="*/ 0 h 873195"/>
                  <a:gd name="connsiteX0" fmla="*/ 276647 w 1768991"/>
                  <a:gd name="connsiteY0" fmla="*/ 12061 h 873195"/>
                  <a:gd name="connsiteX1" fmla="*/ 228616 w 1768991"/>
                  <a:gd name="connsiteY1" fmla="*/ 497150 h 873195"/>
                  <a:gd name="connsiteX2" fmla="*/ 19654 w 1768991"/>
                  <a:gd name="connsiteY2" fmla="*/ 784878 h 873195"/>
                  <a:gd name="connsiteX3" fmla="*/ 86573 w 1768991"/>
                  <a:gd name="connsiteY3" fmla="*/ 870012 h 873195"/>
                  <a:gd name="connsiteX4" fmla="*/ 1613532 w 1768991"/>
                  <a:gd name="connsiteY4" fmla="*/ 873195 h 873195"/>
                  <a:gd name="connsiteX5" fmla="*/ 1730993 w 1768991"/>
                  <a:gd name="connsiteY5" fmla="*/ 784419 h 873195"/>
                  <a:gd name="connsiteX6" fmla="*/ 1533633 w 1768991"/>
                  <a:gd name="connsiteY6" fmla="*/ 514905 h 873195"/>
                  <a:gd name="connsiteX7" fmla="*/ 1462612 w 1768991"/>
                  <a:gd name="connsiteY7" fmla="*/ 0 h 873195"/>
                  <a:gd name="connsiteX0" fmla="*/ 286038 w 1778382"/>
                  <a:gd name="connsiteY0" fmla="*/ 12061 h 873195"/>
                  <a:gd name="connsiteX1" fmla="*/ 238007 w 1778382"/>
                  <a:gd name="connsiteY1" fmla="*/ 497150 h 873195"/>
                  <a:gd name="connsiteX2" fmla="*/ 29045 w 1778382"/>
                  <a:gd name="connsiteY2" fmla="*/ 784878 h 873195"/>
                  <a:gd name="connsiteX3" fmla="*/ 95964 w 1778382"/>
                  <a:gd name="connsiteY3" fmla="*/ 870012 h 873195"/>
                  <a:gd name="connsiteX4" fmla="*/ 1622923 w 1778382"/>
                  <a:gd name="connsiteY4" fmla="*/ 873195 h 873195"/>
                  <a:gd name="connsiteX5" fmla="*/ 1740384 w 1778382"/>
                  <a:gd name="connsiteY5" fmla="*/ 784419 h 873195"/>
                  <a:gd name="connsiteX6" fmla="*/ 1543024 w 1778382"/>
                  <a:gd name="connsiteY6" fmla="*/ 514905 h 873195"/>
                  <a:gd name="connsiteX7" fmla="*/ 1472003 w 1778382"/>
                  <a:gd name="connsiteY7" fmla="*/ 0 h 873195"/>
                  <a:gd name="connsiteX0" fmla="*/ 286038 w 1778382"/>
                  <a:gd name="connsiteY0" fmla="*/ 12061 h 873195"/>
                  <a:gd name="connsiteX1" fmla="*/ 238007 w 1778382"/>
                  <a:gd name="connsiteY1" fmla="*/ 497150 h 873195"/>
                  <a:gd name="connsiteX2" fmla="*/ 29045 w 1778382"/>
                  <a:gd name="connsiteY2" fmla="*/ 784878 h 873195"/>
                  <a:gd name="connsiteX3" fmla="*/ 95964 w 1778382"/>
                  <a:gd name="connsiteY3" fmla="*/ 870012 h 873195"/>
                  <a:gd name="connsiteX4" fmla="*/ 1622923 w 1778382"/>
                  <a:gd name="connsiteY4" fmla="*/ 873195 h 873195"/>
                  <a:gd name="connsiteX5" fmla="*/ 1740384 w 1778382"/>
                  <a:gd name="connsiteY5" fmla="*/ 784419 h 873195"/>
                  <a:gd name="connsiteX6" fmla="*/ 1543024 w 1778382"/>
                  <a:gd name="connsiteY6" fmla="*/ 514905 h 873195"/>
                  <a:gd name="connsiteX7" fmla="*/ 1472003 w 1778382"/>
                  <a:gd name="connsiteY7" fmla="*/ 0 h 873195"/>
                  <a:gd name="connsiteX0" fmla="*/ 286038 w 1778382"/>
                  <a:gd name="connsiteY0" fmla="*/ 12061 h 873195"/>
                  <a:gd name="connsiteX1" fmla="*/ 238007 w 1778382"/>
                  <a:gd name="connsiteY1" fmla="*/ 497150 h 873195"/>
                  <a:gd name="connsiteX2" fmla="*/ 29045 w 1778382"/>
                  <a:gd name="connsiteY2" fmla="*/ 784878 h 873195"/>
                  <a:gd name="connsiteX3" fmla="*/ 95964 w 1778382"/>
                  <a:gd name="connsiteY3" fmla="*/ 870012 h 873195"/>
                  <a:gd name="connsiteX4" fmla="*/ 1622923 w 1778382"/>
                  <a:gd name="connsiteY4" fmla="*/ 873195 h 873195"/>
                  <a:gd name="connsiteX5" fmla="*/ 1740384 w 1778382"/>
                  <a:gd name="connsiteY5" fmla="*/ 784419 h 873195"/>
                  <a:gd name="connsiteX6" fmla="*/ 1543024 w 1778382"/>
                  <a:gd name="connsiteY6" fmla="*/ 514905 h 873195"/>
                  <a:gd name="connsiteX7" fmla="*/ 1472003 w 1778382"/>
                  <a:gd name="connsiteY7" fmla="*/ 0 h 873195"/>
                  <a:gd name="connsiteX0" fmla="*/ 287617 w 1779961"/>
                  <a:gd name="connsiteY0" fmla="*/ 12061 h 873195"/>
                  <a:gd name="connsiteX1" fmla="*/ 239586 w 1779961"/>
                  <a:gd name="connsiteY1" fmla="*/ 497150 h 873195"/>
                  <a:gd name="connsiteX2" fmla="*/ 30624 w 1779961"/>
                  <a:gd name="connsiteY2" fmla="*/ 784878 h 873195"/>
                  <a:gd name="connsiteX3" fmla="*/ 97543 w 1779961"/>
                  <a:gd name="connsiteY3" fmla="*/ 870012 h 873195"/>
                  <a:gd name="connsiteX4" fmla="*/ 1624502 w 1779961"/>
                  <a:gd name="connsiteY4" fmla="*/ 873195 h 873195"/>
                  <a:gd name="connsiteX5" fmla="*/ 1741963 w 1779961"/>
                  <a:gd name="connsiteY5" fmla="*/ 784419 h 873195"/>
                  <a:gd name="connsiteX6" fmla="*/ 1544603 w 1779961"/>
                  <a:gd name="connsiteY6" fmla="*/ 514905 h 873195"/>
                  <a:gd name="connsiteX7" fmla="*/ 1473582 w 1779961"/>
                  <a:gd name="connsiteY7" fmla="*/ 0 h 873195"/>
                  <a:gd name="connsiteX0" fmla="*/ 287617 w 1779961"/>
                  <a:gd name="connsiteY0" fmla="*/ 12061 h 873195"/>
                  <a:gd name="connsiteX1" fmla="*/ 239586 w 1779961"/>
                  <a:gd name="connsiteY1" fmla="*/ 497150 h 873195"/>
                  <a:gd name="connsiteX2" fmla="*/ 30624 w 1779961"/>
                  <a:gd name="connsiteY2" fmla="*/ 784878 h 873195"/>
                  <a:gd name="connsiteX3" fmla="*/ 97543 w 1779961"/>
                  <a:gd name="connsiteY3" fmla="*/ 870012 h 873195"/>
                  <a:gd name="connsiteX4" fmla="*/ 1624502 w 1779961"/>
                  <a:gd name="connsiteY4" fmla="*/ 873195 h 873195"/>
                  <a:gd name="connsiteX5" fmla="*/ 1741963 w 1779961"/>
                  <a:gd name="connsiteY5" fmla="*/ 784419 h 873195"/>
                  <a:gd name="connsiteX6" fmla="*/ 1544603 w 1779961"/>
                  <a:gd name="connsiteY6" fmla="*/ 514905 h 873195"/>
                  <a:gd name="connsiteX7" fmla="*/ 1473582 w 1779961"/>
                  <a:gd name="connsiteY7" fmla="*/ 0 h 8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9961" h="873195">
                    <a:moveTo>
                      <a:pt x="287617" y="12061"/>
                    </a:moveTo>
                    <a:lnTo>
                      <a:pt x="239586" y="497150"/>
                    </a:lnTo>
                    <a:cubicBezTo>
                      <a:pt x="206363" y="701136"/>
                      <a:pt x="100278" y="726613"/>
                      <a:pt x="30624" y="784878"/>
                    </a:cubicBezTo>
                    <a:cubicBezTo>
                      <a:pt x="-49074" y="850900"/>
                      <a:pt x="46093" y="873207"/>
                      <a:pt x="97543" y="870012"/>
                    </a:cubicBezTo>
                    <a:lnTo>
                      <a:pt x="1624502" y="873195"/>
                    </a:lnTo>
                    <a:cubicBezTo>
                      <a:pt x="1762018" y="870318"/>
                      <a:pt x="1826672" y="838298"/>
                      <a:pt x="1741963" y="784419"/>
                    </a:cubicBezTo>
                    <a:cubicBezTo>
                      <a:pt x="1668890" y="740726"/>
                      <a:pt x="1573960" y="667889"/>
                      <a:pt x="1544603" y="514905"/>
                    </a:cubicBezTo>
                    <a:lnTo>
                      <a:pt x="1473582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96" name="Picture 8">
              <a:extLst>
                <a:ext uri="{FF2B5EF4-FFF2-40B4-BE49-F238E27FC236}">
                  <a16:creationId xmlns:a16="http://schemas.microsoft.com/office/drawing/2014/main" id="{B2AB9B41-51B8-4582-B6C8-E4CE5C3B1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6408" y="5621499"/>
              <a:ext cx="293044" cy="29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7" name="Picture 2">
              <a:extLst>
                <a:ext uri="{FF2B5EF4-FFF2-40B4-BE49-F238E27FC236}">
                  <a16:creationId xmlns:a16="http://schemas.microsoft.com/office/drawing/2014/main" id="{6B1D2400-7C82-4948-A65C-5A9D22881E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37"/>
            <a:stretch/>
          </p:blipFill>
          <p:spPr bwMode="auto">
            <a:xfrm>
              <a:off x="7317223" y="5617000"/>
              <a:ext cx="632705" cy="34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50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DFBAF215-AC0F-46DC-A5F1-89F7C66D4366}"/>
              </a:ext>
            </a:extLst>
          </p:cNvPr>
          <p:cNvGrpSpPr/>
          <p:nvPr/>
        </p:nvGrpSpPr>
        <p:grpSpPr>
          <a:xfrm>
            <a:off x="1117778" y="2026811"/>
            <a:ext cx="10058401" cy="3893764"/>
            <a:chOff x="1117778" y="2026811"/>
            <a:chExt cx="10058401" cy="389376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D456141-121A-44EF-8BB1-0019379CE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2885" y="2026811"/>
              <a:ext cx="5513294" cy="389376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0BC64DA-3931-4ECB-854E-0B548AF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778" y="2026811"/>
              <a:ext cx="4879607" cy="3178165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EC11E92D-D484-4CB4-8329-FACECB601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246" y="240471"/>
            <a:ext cx="1188741" cy="21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27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6721</TotalTime>
  <Words>51</Words>
  <Application>Microsoft Office PowerPoint</Application>
  <PresentationFormat>宽屏</PresentationFormat>
  <Paragraphs>39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微软雅黑</vt:lpstr>
      <vt:lpstr>微软雅黑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77052</dc:creator>
  <cp:lastModifiedBy>chen jh</cp:lastModifiedBy>
  <cp:revision>588</cp:revision>
  <dcterms:created xsi:type="dcterms:W3CDTF">2019-09-23T04:01:18Z</dcterms:created>
  <dcterms:modified xsi:type="dcterms:W3CDTF">2022-02-10T07:09:06Z</dcterms:modified>
</cp:coreProperties>
</file>