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1" r:id="rId2"/>
    <p:sldMasterId id="2147483673" r:id="rId3"/>
  </p:sldMasterIdLst>
  <p:sldIdLst>
    <p:sldId id="256" r:id="rId4"/>
    <p:sldId id="258" r:id="rId5"/>
    <p:sldId id="376" r:id="rId6"/>
    <p:sldId id="310" r:id="rId7"/>
    <p:sldId id="375" r:id="rId8"/>
    <p:sldId id="386" r:id="rId9"/>
    <p:sldId id="387" r:id="rId10"/>
    <p:sldId id="377" r:id="rId11"/>
    <p:sldId id="380" r:id="rId12"/>
    <p:sldId id="382" r:id="rId13"/>
    <p:sldId id="381" r:id="rId14"/>
    <p:sldId id="383" r:id="rId15"/>
    <p:sldId id="373" r:id="rId16"/>
    <p:sldId id="341" r:id="rId17"/>
    <p:sldId id="388" r:id="rId18"/>
    <p:sldId id="379" r:id="rId19"/>
    <p:sldId id="301" r:id="rId20"/>
    <p:sldId id="37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400" userDrawn="1">
          <p15:clr>
            <a:srgbClr val="A4A3A4"/>
          </p15:clr>
        </p15:guide>
        <p15:guide id="2" pos="3864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llppt.com" initials="W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 showGuides="1">
      <p:cViewPr varScale="1">
        <p:scale>
          <a:sx n="115" d="100"/>
          <a:sy n="115" d="100"/>
        </p:scale>
        <p:origin x="-432" y="-114"/>
      </p:cViewPr>
      <p:guideLst>
        <p:guide orient="horz" pos="2400"/>
        <p:guide pos="386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commentAuthors" Target="commentAuthor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gi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gi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6917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6674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BE4C200A-24A8-43AD-A980-E284C50657FD}"/>
              </a:ext>
            </a:extLst>
          </p:cNvPr>
          <p:cNvSpPr>
            <a:spLocks noGrp="1"/>
          </p:cNvSpPr>
          <p:nvPr>
            <p:ph type="pic" idx="1" hasCustomPrompt="1"/>
          </p:nvPr>
        </p:nvSpPr>
        <p:spPr>
          <a:xfrm>
            <a:off x="0" y="0"/>
            <a:ext cx="6113634" cy="6858000"/>
          </a:xfrm>
          <a:custGeom>
            <a:avLst/>
            <a:gdLst>
              <a:gd name="connsiteX0" fmla="*/ 0 w 3658111"/>
              <a:gd name="connsiteY0" fmla="*/ 0 h 6858000"/>
              <a:gd name="connsiteX1" fmla="*/ 3658111 w 3658111"/>
              <a:gd name="connsiteY1" fmla="*/ 0 h 6858000"/>
              <a:gd name="connsiteX2" fmla="*/ 3658111 w 3658111"/>
              <a:gd name="connsiteY2" fmla="*/ 6858000 h 6858000"/>
              <a:gd name="connsiteX3" fmla="*/ 0 w 3658111"/>
              <a:gd name="connsiteY3" fmla="*/ 6858000 h 6858000"/>
              <a:gd name="connsiteX4" fmla="*/ 0 w 3658111"/>
              <a:gd name="connsiteY4" fmla="*/ 0 h 6858000"/>
              <a:gd name="connsiteX0" fmla="*/ 0 w 6113634"/>
              <a:gd name="connsiteY0" fmla="*/ 0 h 6878548"/>
              <a:gd name="connsiteX1" fmla="*/ 3658111 w 6113634"/>
              <a:gd name="connsiteY1" fmla="*/ 0 h 6878548"/>
              <a:gd name="connsiteX2" fmla="*/ 6113634 w 6113634"/>
              <a:gd name="connsiteY2" fmla="*/ 6878548 h 6878548"/>
              <a:gd name="connsiteX3" fmla="*/ 0 w 6113634"/>
              <a:gd name="connsiteY3" fmla="*/ 6858000 h 6878548"/>
              <a:gd name="connsiteX4" fmla="*/ 0 w 6113634"/>
              <a:gd name="connsiteY4" fmla="*/ 0 h 68785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113634" h="6878548">
                <a:moveTo>
                  <a:pt x="0" y="0"/>
                </a:moveTo>
                <a:lnTo>
                  <a:pt x="3658111" y="0"/>
                </a:lnTo>
                <a:lnTo>
                  <a:pt x="6113634" y="6878548"/>
                </a:ln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  <a:ln w="50800"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anchor="ctr">
            <a:noAutofit/>
          </a:bodyPr>
          <a:lstStyle>
            <a:lvl1pPr marL="0" indent="0" algn="ctr">
              <a:buNone/>
              <a:defRPr sz="1200" baseline="0">
                <a:latin typeface="Arial" pitchFamily="34" charset="0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 And Send To Back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1123397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0978A54E-ADE0-4B20-A88C-690FAD663931}"/>
              </a:ext>
            </a:extLst>
          </p:cNvPr>
          <p:cNvSpPr/>
          <p:nvPr userDrawn="1"/>
        </p:nvSpPr>
        <p:spPr>
          <a:xfrm>
            <a:off x="0" y="3429000"/>
            <a:ext cx="12191999" cy="3429000"/>
          </a:xfrm>
          <a:prstGeom prst="rect">
            <a:avLst/>
          </a:prstGeom>
          <a:gradFill>
            <a:gsLst>
              <a:gs pos="0">
                <a:schemeClr val="accent1">
                  <a:alpha val="0"/>
                </a:schemeClr>
              </a:gs>
              <a:gs pos="100000">
                <a:schemeClr val="accent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86846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>
            <a:extLst>
              <a:ext uri="{FF2B5EF4-FFF2-40B4-BE49-F238E27FC236}">
                <a16:creationId xmlns="" xmlns:a16="http://schemas.microsoft.com/office/drawing/2014/main" id="{3569D700-E037-4998-A0DA-F5B5D5EE32E1}"/>
              </a:ext>
            </a:extLst>
          </p:cNvPr>
          <p:cNvSpPr/>
          <p:nvPr userDrawn="1"/>
        </p:nvSpPr>
        <p:spPr>
          <a:xfrm flipV="1">
            <a:off x="0" y="0"/>
            <a:ext cx="12192000" cy="378904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BE479413-0908-4F1B-B00D-88B827F265C0}"/>
              </a:ext>
            </a:extLst>
          </p:cNvPr>
          <p:cNvGrpSpPr/>
          <p:nvPr userDrawn="1"/>
        </p:nvGrpSpPr>
        <p:grpSpPr>
          <a:xfrm>
            <a:off x="1457580" y="1983192"/>
            <a:ext cx="4076388" cy="2239699"/>
            <a:chOff x="-548507" y="477868"/>
            <a:chExt cx="11570449" cy="6357177"/>
          </a:xfrm>
        </p:grpSpPr>
        <p:sp>
          <p:nvSpPr>
            <p:cNvPr id="3" name="Freeform: Shape 2">
              <a:extLst>
                <a:ext uri="{FF2B5EF4-FFF2-40B4-BE49-F238E27FC236}">
                  <a16:creationId xmlns="" xmlns:a16="http://schemas.microsoft.com/office/drawing/2014/main" id="{2395B5FB-2FB7-4747-8FFE-A34DBA69401A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="" xmlns:a16="http://schemas.microsoft.com/office/drawing/2014/main" id="{CA2DB97C-C590-494B-A666-CECC7DAF6AEA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="" xmlns:a16="http://schemas.microsoft.com/office/drawing/2014/main" id="{77A90A4A-2D67-4AA1-883C-9115032FA702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" name="Freeform: Shape 5">
              <a:extLst>
                <a:ext uri="{FF2B5EF4-FFF2-40B4-BE49-F238E27FC236}">
                  <a16:creationId xmlns="" xmlns:a16="http://schemas.microsoft.com/office/drawing/2014/main" id="{9D633B68-5BA3-4701-B895-D8703D0ECF86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09FE301A-1EA6-4573-9E1D-742261443449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="" xmlns:a16="http://schemas.microsoft.com/office/drawing/2014/main" id="{2506B625-D842-43DE-ADA2-79390B1C7803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13" name="Rectangle: Rounded Corners 12">
                <a:extLst>
                  <a:ext uri="{FF2B5EF4-FFF2-40B4-BE49-F238E27FC236}">
                    <a16:creationId xmlns="" xmlns:a16="http://schemas.microsoft.com/office/drawing/2014/main" id="{A67447DC-65F8-4891-90FB-5AB801AA7DC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" name="Rectangle: Rounded Corners 13">
                <a:extLst>
                  <a:ext uri="{FF2B5EF4-FFF2-40B4-BE49-F238E27FC236}">
                    <a16:creationId xmlns="" xmlns:a16="http://schemas.microsoft.com/office/drawing/2014/main" id="{A29EC3AD-F3CE-4318-A41E-E1B408E6FDE8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EC329336-9BF2-4A23-AE2C-EA48ABDD385E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11" name="Rectangle: Rounded Corners 10">
                <a:extLst>
                  <a:ext uri="{FF2B5EF4-FFF2-40B4-BE49-F238E27FC236}">
                    <a16:creationId xmlns="" xmlns:a16="http://schemas.microsoft.com/office/drawing/2014/main" id="{79244D4A-05E4-4B40-B15D-77ACBB1CB682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" name="Rectangle: Rounded Corners 11">
                <a:extLst>
                  <a:ext uri="{FF2B5EF4-FFF2-40B4-BE49-F238E27FC236}">
                    <a16:creationId xmlns="" xmlns:a16="http://schemas.microsoft.com/office/drawing/2014/main" id="{C6F85C54-B038-4DBB-810B-CA45525B3790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65410C2C-782F-41F6-99BD-DA31B99DF05E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="" xmlns:a16="http://schemas.microsoft.com/office/drawing/2014/main" id="{76FAA7C6-22FE-4912-8B98-3A0FFF067C79}"/>
              </a:ext>
            </a:extLst>
          </p:cNvPr>
          <p:cNvGrpSpPr/>
          <p:nvPr userDrawn="1"/>
        </p:nvGrpSpPr>
        <p:grpSpPr>
          <a:xfrm>
            <a:off x="6680577" y="1989916"/>
            <a:ext cx="4076388" cy="2239699"/>
            <a:chOff x="-548507" y="477868"/>
            <a:chExt cx="11570449" cy="6357177"/>
          </a:xfrm>
        </p:grpSpPr>
        <p:sp>
          <p:nvSpPr>
            <p:cNvPr id="16" name="Freeform: Shape 15">
              <a:extLst>
                <a:ext uri="{FF2B5EF4-FFF2-40B4-BE49-F238E27FC236}">
                  <a16:creationId xmlns="" xmlns:a16="http://schemas.microsoft.com/office/drawing/2014/main" id="{F8EEF549-7714-4288-ABBF-46E1C2FC8C05}"/>
                </a:ext>
              </a:extLst>
            </p:cNvPr>
            <p:cNvSpPr/>
            <p:nvPr/>
          </p:nvSpPr>
          <p:spPr>
            <a:xfrm>
              <a:off x="-482765" y="6440599"/>
              <a:ext cx="11438966" cy="394446"/>
            </a:xfrm>
            <a:custGeom>
              <a:avLst/>
              <a:gdLst>
                <a:gd name="connsiteX0" fmla="*/ 1605439 w 1657350"/>
                <a:gd name="connsiteY0" fmla="*/ 54769 h 57150"/>
                <a:gd name="connsiteX1" fmla="*/ 1652111 w 1657350"/>
                <a:gd name="connsiteY1" fmla="*/ 22384 h 57150"/>
                <a:gd name="connsiteX2" fmla="*/ 1652111 w 1657350"/>
                <a:gd name="connsiteY2" fmla="*/ 22384 h 57150"/>
                <a:gd name="connsiteX3" fmla="*/ 1636871 w 1657350"/>
                <a:gd name="connsiteY3" fmla="*/ 7144 h 57150"/>
                <a:gd name="connsiteX4" fmla="*/ 44291 w 1657350"/>
                <a:gd name="connsiteY4" fmla="*/ 12859 h 57150"/>
                <a:gd name="connsiteX5" fmla="*/ 23336 w 1657350"/>
                <a:gd name="connsiteY5" fmla="*/ 12859 h 57150"/>
                <a:gd name="connsiteX6" fmla="*/ 7144 w 1657350"/>
                <a:gd name="connsiteY6" fmla="*/ 26194 h 57150"/>
                <a:gd name="connsiteX7" fmla="*/ 7144 w 1657350"/>
                <a:gd name="connsiteY7" fmla="*/ 26194 h 57150"/>
                <a:gd name="connsiteX8" fmla="*/ 50959 w 1657350"/>
                <a:gd name="connsiteY8" fmla="*/ 53816 h 57150"/>
                <a:gd name="connsiteX9" fmla="*/ 51911 w 1657350"/>
                <a:gd name="connsiteY9" fmla="*/ 54769 h 57150"/>
                <a:gd name="connsiteX10" fmla="*/ 51911 w 1657350"/>
                <a:gd name="connsiteY10" fmla="*/ 54769 h 57150"/>
                <a:gd name="connsiteX11" fmla="*/ 56674 w 1657350"/>
                <a:gd name="connsiteY11" fmla="*/ 54769 h 571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657350" h="57150">
                  <a:moveTo>
                    <a:pt x="1605439" y="54769"/>
                  </a:moveTo>
                  <a:cubicBezTo>
                    <a:pt x="1605439" y="54769"/>
                    <a:pt x="1638776" y="50959"/>
                    <a:pt x="1652111" y="22384"/>
                  </a:cubicBezTo>
                  <a:lnTo>
                    <a:pt x="1652111" y="22384"/>
                  </a:lnTo>
                  <a:cubicBezTo>
                    <a:pt x="1652111" y="13811"/>
                    <a:pt x="1645444" y="7144"/>
                    <a:pt x="1636871" y="7144"/>
                  </a:cubicBezTo>
                  <a:lnTo>
                    <a:pt x="44291" y="12859"/>
                  </a:lnTo>
                  <a:lnTo>
                    <a:pt x="23336" y="12859"/>
                  </a:lnTo>
                  <a:cubicBezTo>
                    <a:pt x="14764" y="12859"/>
                    <a:pt x="7144" y="18574"/>
                    <a:pt x="7144" y="26194"/>
                  </a:cubicBezTo>
                  <a:lnTo>
                    <a:pt x="7144" y="26194"/>
                  </a:lnTo>
                  <a:cubicBezTo>
                    <a:pt x="17621" y="45244"/>
                    <a:pt x="40481" y="51911"/>
                    <a:pt x="50959" y="53816"/>
                  </a:cubicBezTo>
                  <a:lnTo>
                    <a:pt x="51911" y="54769"/>
                  </a:lnTo>
                  <a:cubicBezTo>
                    <a:pt x="51911" y="54769"/>
                    <a:pt x="51911" y="54769"/>
                    <a:pt x="51911" y="54769"/>
                  </a:cubicBezTo>
                  <a:lnTo>
                    <a:pt x="56674" y="54769"/>
                  </a:lnTo>
                </a:path>
              </a:pathLst>
            </a:custGeom>
            <a:solidFill>
              <a:srgbClr val="5F6767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="" xmlns:a16="http://schemas.microsoft.com/office/drawing/2014/main" id="{F7355042-C099-47B9-B223-40A7F758F443}"/>
                </a:ext>
              </a:extLst>
            </p:cNvPr>
            <p:cNvSpPr/>
            <p:nvPr/>
          </p:nvSpPr>
          <p:spPr>
            <a:xfrm>
              <a:off x="700575" y="477868"/>
              <a:ext cx="9072285" cy="5916709"/>
            </a:xfrm>
            <a:custGeom>
              <a:avLst/>
              <a:gdLst>
                <a:gd name="connsiteX0" fmla="*/ 1311116 w 1314450"/>
                <a:gd name="connsiteY0" fmla="*/ 813911 h 857250"/>
                <a:gd name="connsiteX1" fmla="*/ 1281589 w 1314450"/>
                <a:gd name="connsiteY1" fmla="*/ 852964 h 857250"/>
                <a:gd name="connsiteX2" fmla="*/ 36671 w 1314450"/>
                <a:gd name="connsiteY2" fmla="*/ 852964 h 857250"/>
                <a:gd name="connsiteX3" fmla="*/ 7144 w 1314450"/>
                <a:gd name="connsiteY3" fmla="*/ 813911 h 857250"/>
                <a:gd name="connsiteX4" fmla="*/ 7144 w 1314450"/>
                <a:gd name="connsiteY4" fmla="*/ 46196 h 857250"/>
                <a:gd name="connsiteX5" fmla="*/ 36671 w 1314450"/>
                <a:gd name="connsiteY5" fmla="*/ 7144 h 857250"/>
                <a:gd name="connsiteX6" fmla="*/ 1281589 w 1314450"/>
                <a:gd name="connsiteY6" fmla="*/ 7144 h 857250"/>
                <a:gd name="connsiteX7" fmla="*/ 1311116 w 1314450"/>
                <a:gd name="connsiteY7" fmla="*/ 46196 h 857250"/>
                <a:gd name="connsiteX8" fmla="*/ 1311116 w 1314450"/>
                <a:gd name="connsiteY8" fmla="*/ 813911 h 8572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314450" h="857250">
                  <a:moveTo>
                    <a:pt x="1311116" y="813911"/>
                  </a:moveTo>
                  <a:cubicBezTo>
                    <a:pt x="1311116" y="834866"/>
                    <a:pt x="1297781" y="852964"/>
                    <a:pt x="1281589" y="852964"/>
                  </a:cubicBezTo>
                  <a:lnTo>
                    <a:pt x="36671" y="852964"/>
                  </a:lnTo>
                  <a:cubicBezTo>
                    <a:pt x="20479" y="852964"/>
                    <a:pt x="7144" y="835819"/>
                    <a:pt x="7144" y="813911"/>
                  </a:cubicBezTo>
                  <a:lnTo>
                    <a:pt x="7144" y="46196"/>
                  </a:lnTo>
                  <a:cubicBezTo>
                    <a:pt x="7144" y="25241"/>
                    <a:pt x="20479" y="7144"/>
                    <a:pt x="36671" y="7144"/>
                  </a:cubicBezTo>
                  <a:lnTo>
                    <a:pt x="1281589" y="7144"/>
                  </a:lnTo>
                  <a:cubicBezTo>
                    <a:pt x="1297781" y="7144"/>
                    <a:pt x="1311116" y="24289"/>
                    <a:pt x="1311116" y="46196"/>
                  </a:cubicBezTo>
                  <a:lnTo>
                    <a:pt x="1311116" y="813911"/>
                  </a:lnTo>
                  <a:close/>
                </a:path>
              </a:pathLst>
            </a:custGeom>
            <a:solidFill>
              <a:srgbClr val="000000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8" name="Freeform: Shape 17">
              <a:extLst>
                <a:ext uri="{FF2B5EF4-FFF2-40B4-BE49-F238E27FC236}">
                  <a16:creationId xmlns="" xmlns:a16="http://schemas.microsoft.com/office/drawing/2014/main" id="{3C34BFF9-238A-4FFB-A6E7-E42537D61FAF}"/>
                </a:ext>
              </a:extLst>
            </p:cNvPr>
            <p:cNvSpPr/>
            <p:nvPr/>
          </p:nvSpPr>
          <p:spPr>
            <a:xfrm>
              <a:off x="1088451" y="839448"/>
              <a:ext cx="8283390" cy="5062073"/>
            </a:xfrm>
            <a:custGeom>
              <a:avLst/>
              <a:gdLst>
                <a:gd name="connsiteX0" fmla="*/ 7144 w 1200150"/>
                <a:gd name="connsiteY0" fmla="*/ 7144 h 733425"/>
                <a:gd name="connsiteX1" fmla="*/ 1196816 w 1200150"/>
                <a:gd name="connsiteY1" fmla="*/ 7144 h 733425"/>
                <a:gd name="connsiteX2" fmla="*/ 1196816 w 1200150"/>
                <a:gd name="connsiteY2" fmla="*/ 730091 h 733425"/>
                <a:gd name="connsiteX3" fmla="*/ 7144 w 1200150"/>
                <a:gd name="connsiteY3" fmla="*/ 730091 h 733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00150" h="733425">
                  <a:moveTo>
                    <a:pt x="7144" y="7144"/>
                  </a:moveTo>
                  <a:lnTo>
                    <a:pt x="1196816" y="7144"/>
                  </a:lnTo>
                  <a:lnTo>
                    <a:pt x="1196816" y="730091"/>
                  </a:lnTo>
                  <a:lnTo>
                    <a:pt x="7144" y="730091"/>
                  </a:lnTo>
                  <a:close/>
                </a:path>
              </a:pathLst>
            </a:custGeom>
            <a:solidFill>
              <a:srgbClr val="F2F2F2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9" name="Freeform: Shape 18">
              <a:extLst>
                <a:ext uri="{FF2B5EF4-FFF2-40B4-BE49-F238E27FC236}">
                  <a16:creationId xmlns="" xmlns:a16="http://schemas.microsoft.com/office/drawing/2014/main" id="{6999F8B2-0DBF-4C8E-961D-9EE820852D47}"/>
                </a:ext>
              </a:extLst>
            </p:cNvPr>
            <p:cNvSpPr/>
            <p:nvPr/>
          </p:nvSpPr>
          <p:spPr>
            <a:xfrm>
              <a:off x="-548507" y="6164484"/>
              <a:ext cx="11570449" cy="460187"/>
            </a:xfrm>
            <a:custGeom>
              <a:avLst/>
              <a:gdLst>
                <a:gd name="connsiteX0" fmla="*/ 50006 w 1676400"/>
                <a:gd name="connsiteY0" fmla="*/ 7144 h 66675"/>
                <a:gd name="connsiteX1" fmla="*/ 1630204 w 1676400"/>
                <a:gd name="connsiteY1" fmla="*/ 7144 h 66675"/>
                <a:gd name="connsiteX2" fmla="*/ 1672114 w 1676400"/>
                <a:gd name="connsiteY2" fmla="*/ 49054 h 66675"/>
                <a:gd name="connsiteX3" fmla="*/ 1672114 w 1676400"/>
                <a:gd name="connsiteY3" fmla="*/ 57626 h 66675"/>
                <a:gd name="connsiteX4" fmla="*/ 1656874 w 1676400"/>
                <a:gd name="connsiteY4" fmla="*/ 62389 h 66675"/>
                <a:gd name="connsiteX5" fmla="*/ 1654016 w 1676400"/>
                <a:gd name="connsiteY5" fmla="*/ 62389 h 66675"/>
                <a:gd name="connsiteX6" fmla="*/ 29051 w 1676400"/>
                <a:gd name="connsiteY6" fmla="*/ 62389 h 66675"/>
                <a:gd name="connsiteX7" fmla="*/ 21431 w 1676400"/>
                <a:gd name="connsiteY7" fmla="*/ 63341 h 66675"/>
                <a:gd name="connsiteX8" fmla="*/ 7144 w 1676400"/>
                <a:gd name="connsiteY8" fmla="*/ 55721 h 66675"/>
                <a:gd name="connsiteX9" fmla="*/ 7144 w 1676400"/>
                <a:gd name="connsiteY9" fmla="*/ 48101 h 66675"/>
                <a:gd name="connsiteX10" fmla="*/ 50006 w 1676400"/>
                <a:gd name="connsiteY10" fmla="*/ 7144 h 66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676400" h="66675">
                  <a:moveTo>
                    <a:pt x="50006" y="7144"/>
                  </a:moveTo>
                  <a:lnTo>
                    <a:pt x="1630204" y="7144"/>
                  </a:lnTo>
                  <a:cubicBezTo>
                    <a:pt x="1653064" y="7144"/>
                    <a:pt x="1672114" y="26194"/>
                    <a:pt x="1672114" y="49054"/>
                  </a:cubicBezTo>
                  <a:lnTo>
                    <a:pt x="1672114" y="57626"/>
                  </a:lnTo>
                  <a:cubicBezTo>
                    <a:pt x="1672114" y="57626"/>
                    <a:pt x="1674019" y="64294"/>
                    <a:pt x="1656874" y="62389"/>
                  </a:cubicBezTo>
                  <a:cubicBezTo>
                    <a:pt x="1655921" y="62389"/>
                    <a:pt x="1654969" y="62389"/>
                    <a:pt x="1654016" y="62389"/>
                  </a:cubicBezTo>
                  <a:lnTo>
                    <a:pt x="29051" y="62389"/>
                  </a:lnTo>
                  <a:cubicBezTo>
                    <a:pt x="26194" y="62389"/>
                    <a:pt x="24289" y="62389"/>
                    <a:pt x="21431" y="63341"/>
                  </a:cubicBezTo>
                  <a:cubicBezTo>
                    <a:pt x="16669" y="64294"/>
                    <a:pt x="8096" y="64294"/>
                    <a:pt x="7144" y="55721"/>
                  </a:cubicBezTo>
                  <a:lnTo>
                    <a:pt x="7144" y="48101"/>
                  </a:lnTo>
                  <a:cubicBezTo>
                    <a:pt x="8096" y="25241"/>
                    <a:pt x="26194" y="7144"/>
                    <a:pt x="50006" y="7144"/>
                  </a:cubicBezTo>
                  <a:close/>
                </a:path>
              </a:pathLst>
            </a:custGeom>
            <a:solidFill>
              <a:srgbClr val="CCCCCC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="" xmlns:a16="http://schemas.microsoft.com/office/drawing/2014/main" id="{8D7C8F6C-DA0E-4219-AF12-ACCAC7BAA907}"/>
                </a:ext>
              </a:extLst>
            </p:cNvPr>
            <p:cNvSpPr/>
            <p:nvPr/>
          </p:nvSpPr>
          <p:spPr>
            <a:xfrm>
              <a:off x="4438629" y="6215033"/>
              <a:ext cx="1618413" cy="184076"/>
            </a:xfrm>
            <a:custGeom>
              <a:avLst/>
              <a:gdLst>
                <a:gd name="connsiteX0" fmla="*/ 1478513 w 1618413"/>
                <a:gd name="connsiteY0" fmla="*/ 177499 h 184076"/>
                <a:gd name="connsiteX1" fmla="*/ 1485084 w 1618413"/>
                <a:gd name="connsiteY1" fmla="*/ 177499 h 184076"/>
                <a:gd name="connsiteX2" fmla="*/ 1502686 w 1618413"/>
                <a:gd name="connsiteY2" fmla="*/ 178122 h 184076"/>
                <a:gd name="connsiteX3" fmla="*/ 1499879 w 1618413"/>
                <a:gd name="connsiteY3" fmla="*/ 178526 h 184076"/>
                <a:gd name="connsiteX4" fmla="*/ 1478513 w 1618413"/>
                <a:gd name="connsiteY4" fmla="*/ 177499 h 184076"/>
                <a:gd name="connsiteX5" fmla="*/ 84799 w 1618413"/>
                <a:gd name="connsiteY5" fmla="*/ 170928 h 184076"/>
                <a:gd name="connsiteX6" fmla="*/ 117666 w 1618413"/>
                <a:gd name="connsiteY6" fmla="*/ 177499 h 184076"/>
                <a:gd name="connsiteX7" fmla="*/ 104518 w 1618413"/>
                <a:gd name="connsiteY7" fmla="*/ 177499 h 184076"/>
                <a:gd name="connsiteX8" fmla="*/ 84799 w 1618413"/>
                <a:gd name="connsiteY8" fmla="*/ 170928 h 184076"/>
                <a:gd name="connsiteX9" fmla="*/ 1603418 w 1618413"/>
                <a:gd name="connsiteY9" fmla="*/ 0 h 184076"/>
                <a:gd name="connsiteX10" fmla="*/ 1616567 w 1618413"/>
                <a:gd name="connsiteY10" fmla="*/ 0 h 184076"/>
                <a:gd name="connsiteX11" fmla="*/ 1511177 w 1618413"/>
                <a:gd name="connsiteY11" fmla="*/ 178423 h 184076"/>
                <a:gd name="connsiteX12" fmla="*/ 1502686 w 1618413"/>
                <a:gd name="connsiteY12" fmla="*/ 178122 h 184076"/>
                <a:gd name="connsiteX13" fmla="*/ 1521501 w 1618413"/>
                <a:gd name="connsiteY13" fmla="*/ 175419 h 184076"/>
                <a:gd name="connsiteX14" fmla="*/ 1603418 w 1618413"/>
                <a:gd name="connsiteY14" fmla="*/ 6571 h 184076"/>
                <a:gd name="connsiteX15" fmla="*/ 5911 w 1618413"/>
                <a:gd name="connsiteY15" fmla="*/ 0 h 184076"/>
                <a:gd name="connsiteX16" fmla="*/ 19060 w 1618413"/>
                <a:gd name="connsiteY16" fmla="*/ 6571 h 184076"/>
                <a:gd name="connsiteX17" fmla="*/ 91379 w 1618413"/>
                <a:gd name="connsiteY17" fmla="*/ 184076 h 184076"/>
                <a:gd name="connsiteX18" fmla="*/ 5911 w 1618413"/>
                <a:gd name="connsiteY18" fmla="*/ 0 h 1840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18413" h="184076">
                  <a:moveTo>
                    <a:pt x="1478513" y="177499"/>
                  </a:moveTo>
                  <a:lnTo>
                    <a:pt x="1485084" y="177499"/>
                  </a:lnTo>
                  <a:lnTo>
                    <a:pt x="1502686" y="178122"/>
                  </a:lnTo>
                  <a:lnTo>
                    <a:pt x="1499879" y="178526"/>
                  </a:lnTo>
                  <a:cubicBezTo>
                    <a:pt x="1487142" y="179142"/>
                    <a:pt x="1478513" y="177499"/>
                    <a:pt x="1478513" y="177499"/>
                  </a:cubicBezTo>
                  <a:close/>
                  <a:moveTo>
                    <a:pt x="84799" y="170928"/>
                  </a:moveTo>
                  <a:cubicBezTo>
                    <a:pt x="97947" y="177499"/>
                    <a:pt x="104518" y="177499"/>
                    <a:pt x="117666" y="177499"/>
                  </a:cubicBezTo>
                  <a:lnTo>
                    <a:pt x="104518" y="177499"/>
                  </a:lnTo>
                  <a:cubicBezTo>
                    <a:pt x="97947" y="177499"/>
                    <a:pt x="91370" y="177499"/>
                    <a:pt x="84799" y="170928"/>
                  </a:cubicBezTo>
                  <a:close/>
                  <a:moveTo>
                    <a:pt x="1603418" y="0"/>
                  </a:moveTo>
                  <a:lnTo>
                    <a:pt x="1616567" y="0"/>
                  </a:lnTo>
                  <a:cubicBezTo>
                    <a:pt x="1631361" y="152847"/>
                    <a:pt x="1553705" y="176266"/>
                    <a:pt x="1511177" y="178423"/>
                  </a:cubicBezTo>
                  <a:lnTo>
                    <a:pt x="1502686" y="178122"/>
                  </a:lnTo>
                  <a:lnTo>
                    <a:pt x="1521501" y="175419"/>
                  </a:lnTo>
                  <a:cubicBezTo>
                    <a:pt x="1560791" y="165788"/>
                    <a:pt x="1611636" y="129836"/>
                    <a:pt x="1603418" y="6571"/>
                  </a:cubicBezTo>
                  <a:close/>
                  <a:moveTo>
                    <a:pt x="5911" y="0"/>
                  </a:moveTo>
                  <a:lnTo>
                    <a:pt x="19060" y="6571"/>
                  </a:lnTo>
                  <a:cubicBezTo>
                    <a:pt x="19060" y="6571"/>
                    <a:pt x="-20385" y="144631"/>
                    <a:pt x="91379" y="184076"/>
                  </a:cubicBezTo>
                  <a:cubicBezTo>
                    <a:pt x="-33534" y="151202"/>
                    <a:pt x="5911" y="0"/>
                    <a:pt x="5911" y="0"/>
                  </a:cubicBezTo>
                  <a:close/>
                </a:path>
              </a:pathLst>
            </a:custGeom>
            <a:solidFill>
              <a:srgbClr val="4D4D4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grpSp>
          <p:nvGrpSpPr>
            <p:cNvPr id="21" name="Group 20">
              <a:extLst>
                <a:ext uri="{FF2B5EF4-FFF2-40B4-BE49-F238E27FC236}">
                  <a16:creationId xmlns="" xmlns:a16="http://schemas.microsoft.com/office/drawing/2014/main" id="{0ED24E31-510B-4E7B-9018-BF076D099590}"/>
                </a:ext>
              </a:extLst>
            </p:cNvPr>
            <p:cNvGrpSpPr/>
            <p:nvPr/>
          </p:nvGrpSpPr>
          <p:grpSpPr>
            <a:xfrm>
              <a:off x="1606" y="6382978"/>
              <a:ext cx="413937" cy="115242"/>
              <a:chOff x="5955" y="6353672"/>
              <a:chExt cx="413937" cy="115242"/>
            </a:xfrm>
          </p:grpSpPr>
          <p:sp>
            <p:nvSpPr>
              <p:cNvPr id="26" name="Rectangle: Rounded Corners 25">
                <a:extLst>
                  <a:ext uri="{FF2B5EF4-FFF2-40B4-BE49-F238E27FC236}">
                    <a16:creationId xmlns="" xmlns:a16="http://schemas.microsoft.com/office/drawing/2014/main" id="{8FACA558-F05B-4989-A9A5-683C1F777B93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7" name="Rectangle: Rounded Corners 26">
                <a:extLst>
                  <a:ext uri="{FF2B5EF4-FFF2-40B4-BE49-F238E27FC236}">
                    <a16:creationId xmlns="" xmlns:a16="http://schemas.microsoft.com/office/drawing/2014/main" id="{9D7086B4-5B76-4E5A-9AC7-85AB42CA26C3}"/>
                  </a:ext>
                </a:extLst>
              </p:cNvPr>
              <p:cNvSpPr/>
              <p:nvPr/>
            </p:nvSpPr>
            <p:spPr>
              <a:xfrm>
                <a:off x="99417" y="6382279"/>
                <a:ext cx="227012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="" xmlns:a16="http://schemas.microsoft.com/office/drawing/2014/main" id="{3CA48C1C-5D5B-4C81-97CE-D5E3C3764EC4}"/>
                </a:ext>
              </a:extLst>
            </p:cNvPr>
            <p:cNvGrpSpPr/>
            <p:nvPr/>
          </p:nvGrpSpPr>
          <p:grpSpPr>
            <a:xfrm>
              <a:off x="9855291" y="6381600"/>
              <a:ext cx="885989" cy="115242"/>
              <a:chOff x="5955" y="6353672"/>
              <a:chExt cx="413937" cy="115242"/>
            </a:xfrm>
          </p:grpSpPr>
          <p:sp>
            <p:nvSpPr>
              <p:cNvPr id="24" name="Rectangle: Rounded Corners 23">
                <a:extLst>
                  <a:ext uri="{FF2B5EF4-FFF2-40B4-BE49-F238E27FC236}">
                    <a16:creationId xmlns="" xmlns:a16="http://schemas.microsoft.com/office/drawing/2014/main" id="{4C85D279-9378-4929-BE5A-06D1179561A5}"/>
                  </a:ext>
                </a:extLst>
              </p:cNvPr>
              <p:cNvSpPr/>
              <p:nvPr/>
            </p:nvSpPr>
            <p:spPr>
              <a:xfrm>
                <a:off x="5955" y="6353672"/>
                <a:ext cx="413937" cy="115242"/>
              </a:xfrm>
              <a:prstGeom prst="roundRect">
                <a:avLst>
                  <a:gd name="adj" fmla="val 28154"/>
                </a:avLst>
              </a:prstGeom>
              <a:solidFill>
                <a:schemeClr val="bg1">
                  <a:lumMod val="7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5" name="Rectangle: Rounded Corners 24">
                <a:extLst>
                  <a:ext uri="{FF2B5EF4-FFF2-40B4-BE49-F238E27FC236}">
                    <a16:creationId xmlns="" xmlns:a16="http://schemas.microsoft.com/office/drawing/2014/main" id="{43B1D55D-4F87-4D1E-9D2F-90310F341304}"/>
                  </a:ext>
                </a:extLst>
              </p:cNvPr>
              <p:cNvSpPr/>
              <p:nvPr/>
            </p:nvSpPr>
            <p:spPr>
              <a:xfrm>
                <a:off x="84761" y="6382279"/>
                <a:ext cx="256326" cy="55272"/>
              </a:xfrm>
              <a:prstGeom prst="roundRect">
                <a:avLst>
                  <a:gd name="adj" fmla="val 28154"/>
                </a:avLst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23" name="Freeform: Shape 22">
              <a:extLst>
                <a:ext uri="{FF2B5EF4-FFF2-40B4-BE49-F238E27FC236}">
                  <a16:creationId xmlns="" xmlns:a16="http://schemas.microsoft.com/office/drawing/2014/main" id="{BBD35A25-F4E6-4D07-98BA-6A1FF4DDC1B5}"/>
                </a:ext>
              </a:extLst>
            </p:cNvPr>
            <p:cNvSpPr/>
            <p:nvPr/>
          </p:nvSpPr>
          <p:spPr>
            <a:xfrm>
              <a:off x="3892805" y="496953"/>
              <a:ext cx="5479036" cy="5431217"/>
            </a:xfrm>
            <a:custGeom>
              <a:avLst/>
              <a:gdLst>
                <a:gd name="connsiteX0" fmla="*/ 2567127 w 4009217"/>
                <a:gd name="connsiteY0" fmla="*/ 30683 h 4295590"/>
                <a:gd name="connsiteX1" fmla="*/ 3798529 w 4009217"/>
                <a:gd name="connsiteY1" fmla="*/ 30683 h 4295590"/>
                <a:gd name="connsiteX2" fmla="*/ 4007172 w 4009217"/>
                <a:gd name="connsiteY2" fmla="*/ 272054 h 4295590"/>
                <a:gd name="connsiteX3" fmla="*/ 3998990 w 4009217"/>
                <a:gd name="connsiteY3" fmla="*/ 4268999 h 4295590"/>
                <a:gd name="connsiteX4" fmla="*/ 30683 w 4009217"/>
                <a:gd name="connsiteY4" fmla="*/ 4268999 h 4295590"/>
                <a:gd name="connsiteX0" fmla="*/ 2536444 w 3976489"/>
                <a:gd name="connsiteY0" fmla="*/ 0 h 4238316"/>
                <a:gd name="connsiteX1" fmla="*/ 3976489 w 3976489"/>
                <a:gd name="connsiteY1" fmla="*/ 241371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536444 w 3976489"/>
                <a:gd name="connsiteY0" fmla="*/ 0 h 4238316"/>
                <a:gd name="connsiteX1" fmla="*/ 3976489 w 3976489"/>
                <a:gd name="connsiteY1" fmla="*/ 213683 h 4238316"/>
                <a:gd name="connsiteX2" fmla="*/ 3968307 w 3976489"/>
                <a:gd name="connsiteY2" fmla="*/ 4238316 h 4238316"/>
                <a:gd name="connsiteX3" fmla="*/ 0 w 3976489"/>
                <a:gd name="connsiteY3" fmla="*/ 4238316 h 4238316"/>
                <a:gd name="connsiteX0" fmla="*/ 2473335 w 3976489"/>
                <a:gd name="connsiteY0" fmla="*/ 0 h 4035268"/>
                <a:gd name="connsiteX1" fmla="*/ 3976489 w 3976489"/>
                <a:gd name="connsiteY1" fmla="*/ 10635 h 4035268"/>
                <a:gd name="connsiteX2" fmla="*/ 3968307 w 3976489"/>
                <a:gd name="connsiteY2" fmla="*/ 4035268 h 4035268"/>
                <a:gd name="connsiteX3" fmla="*/ 0 w 3976489"/>
                <a:gd name="connsiteY3" fmla="*/ 4035268 h 40352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976489" h="4035268">
                  <a:moveTo>
                    <a:pt x="2473335" y="0"/>
                  </a:moveTo>
                  <a:lnTo>
                    <a:pt x="3976489" y="10635"/>
                  </a:lnTo>
                  <a:cubicBezTo>
                    <a:pt x="3973762" y="1342950"/>
                    <a:pt x="3971034" y="2702953"/>
                    <a:pt x="3968307" y="4035268"/>
                  </a:cubicBezTo>
                  <a:lnTo>
                    <a:pt x="0" y="4035268"/>
                  </a:lnTo>
                </a:path>
              </a:pathLst>
            </a:custGeom>
            <a:solidFill>
              <a:srgbClr val="999999">
                <a:alpha val="10000"/>
              </a:srgb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</p:grpSp>
      <p:sp>
        <p:nvSpPr>
          <p:cNvPr id="29" name="그림 개체 틀 2">
            <a:extLst>
              <a:ext uri="{FF2B5EF4-FFF2-40B4-BE49-F238E27FC236}">
                <a16:creationId xmlns="" xmlns:a16="http://schemas.microsoft.com/office/drawing/2014/main" id="{50B36027-6779-4469-8963-6EBC52BE3E38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1969420" y="2083818"/>
            <a:ext cx="3055046" cy="184048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0" name="그림 개체 틀 2">
            <a:extLst>
              <a:ext uri="{FF2B5EF4-FFF2-40B4-BE49-F238E27FC236}">
                <a16:creationId xmlns="" xmlns:a16="http://schemas.microsoft.com/office/drawing/2014/main" id="{7D2D538E-C331-46A6-8771-FE9F6011EAD0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7192417" y="2083818"/>
            <a:ext cx="3055046" cy="1840481"/>
          </a:xfrm>
          <a:prstGeom prst="rect">
            <a:avLst/>
          </a:prstGeom>
          <a:solidFill>
            <a:schemeClr val="bg1">
              <a:lumMod val="95000"/>
            </a:schemeClr>
          </a:solidFill>
          <a:ln w="25400">
            <a:noFill/>
          </a:ln>
          <a:effectLst/>
        </p:spPr>
        <p:txBody>
          <a:bodyPr anchor="ctr"/>
          <a:lstStyle>
            <a:lvl1pPr marL="0" indent="0" algn="ctr">
              <a:buFontTx/>
              <a:buNone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31" name="Text Placeholder 9">
            <a:extLst>
              <a:ext uri="{FF2B5EF4-FFF2-40B4-BE49-F238E27FC236}">
                <a16:creationId xmlns="" xmlns:a16="http://schemas.microsoft.com/office/drawing/2014/main" id="{EB60A3A4-3046-4C28-98C0-D462D1E30B2F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188379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55743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946D5B81-6AB2-4974-942F-E75441FD90D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oundRect">
            <a:avLst>
              <a:gd name="adj" fmla="val 0"/>
            </a:avLst>
          </a:prstGeom>
          <a:solidFill>
            <a:schemeClr val="accent2">
              <a:lumMod val="75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4" name="Text Placeholder 9">
            <a:extLst>
              <a:ext uri="{FF2B5EF4-FFF2-40B4-BE49-F238E27FC236}">
                <a16:creationId xmlns="" xmlns:a16="http://schemas.microsoft.com/office/drawing/2014/main" id="{E549A048-6C5C-4975-AAF7-E70C7E7896B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974830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96040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NG sets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2482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PNG &amp; Shapes Layout</a:t>
            </a:r>
          </a:p>
        </p:txBody>
      </p:sp>
    </p:spTree>
    <p:extLst>
      <p:ext uri="{BB962C8B-B14F-4D97-AF65-F5344CB8AC3E}">
        <p14:creationId xmlns:p14="http://schemas.microsoft.com/office/powerpoint/2010/main" val="24463927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con se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123478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3" name="Rounded Rectangle 2"/>
          <p:cNvSpPr/>
          <p:nvPr userDrawn="1"/>
        </p:nvSpPr>
        <p:spPr>
          <a:xfrm>
            <a:off x="354010" y="1131591"/>
            <a:ext cx="3560767" cy="540256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/>
          </a:p>
        </p:txBody>
      </p:sp>
      <p:sp>
        <p:nvSpPr>
          <p:cNvPr id="4" name="Rounded Rectangle 3"/>
          <p:cNvSpPr/>
          <p:nvPr userDrawn="1"/>
        </p:nvSpPr>
        <p:spPr>
          <a:xfrm>
            <a:off x="531933" y="1347500"/>
            <a:ext cx="153868" cy="5015200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bg1"/>
              </a:solidFill>
            </a:endParaRPr>
          </a:p>
        </p:txBody>
      </p:sp>
      <p:sp>
        <p:nvSpPr>
          <p:cNvPr id="5" name="Half Frame 4"/>
          <p:cNvSpPr/>
          <p:nvPr userDrawn="1"/>
        </p:nvSpPr>
        <p:spPr>
          <a:xfrm rot="5400000">
            <a:off x="3057177" y="1276653"/>
            <a:ext cx="685849" cy="685148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351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="" xmlns:a16="http://schemas.microsoft.com/office/drawing/2014/main" id="{5644E8BB-F13A-4AE0-889E-633DE4143787}"/>
              </a:ext>
            </a:extLst>
          </p:cNvPr>
          <p:cNvSpPr txBox="1"/>
          <p:nvPr userDrawn="1"/>
        </p:nvSpPr>
        <p:spPr>
          <a:xfrm>
            <a:off x="711704" y="1637214"/>
            <a:ext cx="2232248" cy="52322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Resize without losing quality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CE2B8B-ED32-491A-95B2-D28904BC432C}"/>
              </a:ext>
            </a:extLst>
          </p:cNvPr>
          <p:cNvSpPr txBox="1"/>
          <p:nvPr userDrawn="1"/>
        </p:nvSpPr>
        <p:spPr>
          <a:xfrm>
            <a:off x="711704" y="2127463"/>
            <a:ext cx="2232248" cy="73866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You can Change Fill Color &amp;</a:t>
            </a:r>
          </a:p>
          <a:p>
            <a:r>
              <a:rPr lang="en-US" altLang="ko-KR" sz="1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Line Color</a:t>
            </a:r>
            <a:endParaRPr lang="ko-KR" altLang="en-US" sz="1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962A52DF-2523-4479-BFA3-B5ACE9887E1C}"/>
              </a:ext>
            </a:extLst>
          </p:cNvPr>
          <p:cNvSpPr txBox="1"/>
          <p:nvPr userDrawn="1"/>
        </p:nvSpPr>
        <p:spPr>
          <a:xfrm>
            <a:off x="721229" y="5808438"/>
            <a:ext cx="2232000" cy="307777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14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www.allppt.com</a:t>
            </a:r>
            <a:endParaRPr lang="ko-KR" altLang="en-US" sz="14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BAAC314F-E96A-4408-95DE-A70E9ED054AF}"/>
              </a:ext>
            </a:extLst>
          </p:cNvPr>
          <p:cNvSpPr txBox="1"/>
          <p:nvPr userDrawn="1"/>
        </p:nvSpPr>
        <p:spPr>
          <a:xfrm>
            <a:off x="721229" y="4450324"/>
            <a:ext cx="2717296" cy="138499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FREE </a:t>
            </a:r>
          </a:p>
          <a:p>
            <a:r>
              <a:rPr lang="en-US" altLang="ko-KR" sz="2800" b="1" dirty="0">
                <a:solidFill>
                  <a:schemeClr val="bg1"/>
                </a:solidFill>
                <a:latin typeface="+mn-lt"/>
                <a:ea typeface="+mn-ea"/>
                <a:cs typeface="Arial" pitchFamily="34" charset="0"/>
              </a:rPr>
              <a:t>PPT TEMPLATES</a:t>
            </a:r>
          </a:p>
        </p:txBody>
      </p:sp>
    </p:spTree>
    <p:extLst>
      <p:ext uri="{BB962C8B-B14F-4D97-AF65-F5344CB8AC3E}">
        <p14:creationId xmlns:p14="http://schemas.microsoft.com/office/powerpoint/2010/main" val="31367658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47202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506671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8993242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=""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34496944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58394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genda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23200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aam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>
            <a:extLst>
              <a:ext uri="{FF2B5EF4-FFF2-40B4-BE49-F238E27FC236}">
                <a16:creationId xmlns="" xmlns:a16="http://schemas.microsoft.com/office/drawing/2014/main" id="{EF70765A-4598-4D75-8EBE-B820808F655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Our Team LAYOUT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="" xmlns:a16="http://schemas.microsoft.com/office/drawing/2014/main" id="{0AA33216-6077-4A34-8FB3-A5EC06408926}"/>
              </a:ext>
            </a:extLst>
          </p:cNvPr>
          <p:cNvSpPr/>
          <p:nvPr userDrawn="1"/>
        </p:nvSpPr>
        <p:spPr>
          <a:xfrm>
            <a:off x="0" y="1672047"/>
            <a:ext cx="12192000" cy="484644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  <p:sp>
        <p:nvSpPr>
          <p:cNvPr id="5" name="그림 개체 틀 2">
            <a:extLst>
              <a:ext uri="{FF2B5EF4-FFF2-40B4-BE49-F238E27FC236}">
                <a16:creationId xmlns="" xmlns:a16="http://schemas.microsoft.com/office/drawing/2014/main" id="{D2A91C0D-3238-4D8F-A939-5CF37D2AB03E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22514" y="1916832"/>
            <a:ext cx="5573486" cy="309634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/>
            </a:lvl1pPr>
          </a:lstStyle>
          <a:p>
            <a:r>
              <a:rPr lang="en-US" altLang="ko-KR" dirty="0"/>
              <a:t>Place Your Picture Here</a:t>
            </a:r>
            <a:endParaRPr lang="ko-KR" alt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A1D69AEC-138A-48A3-86E1-AE43696E7954}"/>
              </a:ext>
            </a:extLst>
          </p:cNvPr>
          <p:cNvSpPr/>
          <p:nvPr userDrawn="1"/>
        </p:nvSpPr>
        <p:spPr>
          <a:xfrm>
            <a:off x="0" y="1427955"/>
            <a:ext cx="12192000" cy="144016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800"/>
          </a:p>
        </p:txBody>
      </p:sp>
    </p:spTree>
    <p:extLst>
      <p:ext uri="{BB962C8B-B14F-4D97-AF65-F5344CB8AC3E}">
        <p14:creationId xmlns:p14="http://schemas.microsoft.com/office/powerpoint/2010/main" val="7686641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ntents slide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04451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>
            <a:extLst>
              <a:ext uri="{FF2B5EF4-FFF2-40B4-BE49-F238E27FC236}">
                <a16:creationId xmlns="" xmlns:a16="http://schemas.microsoft.com/office/drawing/2014/main" id="{1FCA8774-1459-4E31-988A-94FC302B26CD}"/>
              </a:ext>
            </a:extLst>
          </p:cNvPr>
          <p:cNvGrpSpPr/>
          <p:nvPr userDrawn="1"/>
        </p:nvGrpSpPr>
        <p:grpSpPr>
          <a:xfrm>
            <a:off x="6667502" y="1877717"/>
            <a:ext cx="2137226" cy="3757132"/>
            <a:chOff x="4871870" y="1763729"/>
            <a:chExt cx="2448272" cy="4303935"/>
          </a:xfrm>
        </p:grpSpPr>
        <p:grpSp>
          <p:nvGrpSpPr>
            <p:cNvPr id="20" name="Group 3">
              <a:extLst>
                <a:ext uri="{FF2B5EF4-FFF2-40B4-BE49-F238E27FC236}">
                  <a16:creationId xmlns="" xmlns:a16="http://schemas.microsoft.com/office/drawing/2014/main" id="{43FB2AD1-1A49-431B-A657-23EEFDAA9221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22" name="Rounded Rectangle 4">
                <a:extLst>
                  <a:ext uri="{FF2B5EF4-FFF2-40B4-BE49-F238E27FC236}">
                    <a16:creationId xmlns="" xmlns:a16="http://schemas.microsoft.com/office/drawing/2014/main" id="{DA06115C-ED2F-4FBE-8A0B-1E33C86BE336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23" name="Rectangle 5">
                <a:extLst>
                  <a:ext uri="{FF2B5EF4-FFF2-40B4-BE49-F238E27FC236}">
                    <a16:creationId xmlns="" xmlns:a16="http://schemas.microsoft.com/office/drawing/2014/main" id="{A8CE15C0-E118-46E9-A62E-B62A4CD8D346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24" name="Group 6">
                <a:extLst>
                  <a:ext uri="{FF2B5EF4-FFF2-40B4-BE49-F238E27FC236}">
                    <a16:creationId xmlns="" xmlns:a16="http://schemas.microsoft.com/office/drawing/2014/main" id="{7CE9FA54-1740-481A-9DE4-B8CDA7F28F29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25" name="Oval 7">
                  <a:extLst>
                    <a:ext uri="{FF2B5EF4-FFF2-40B4-BE49-F238E27FC236}">
                      <a16:creationId xmlns="" xmlns:a16="http://schemas.microsoft.com/office/drawing/2014/main" id="{1FE76A8A-DD54-4649-9CA1-36D4075A77E8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26" name="Rounded Rectangle 8">
                  <a:extLst>
                    <a:ext uri="{FF2B5EF4-FFF2-40B4-BE49-F238E27FC236}">
                      <a16:creationId xmlns="" xmlns:a16="http://schemas.microsoft.com/office/drawing/2014/main" id="{7BAD1A71-EDB8-42F3-B2A5-3BC3DEB604E9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21" name="Picture Placeholder 2">
              <a:extLst>
                <a:ext uri="{FF2B5EF4-FFF2-40B4-BE49-F238E27FC236}">
                  <a16:creationId xmlns="" xmlns:a16="http://schemas.microsoft.com/office/drawing/2014/main" id="{3CAF624C-7154-4239-B162-70D9CC80171E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D4EAE0BF-9556-4800-9F78-9F9828B406C3}"/>
              </a:ext>
            </a:extLst>
          </p:cNvPr>
          <p:cNvGrpSpPr/>
          <p:nvPr userDrawn="1"/>
        </p:nvGrpSpPr>
        <p:grpSpPr>
          <a:xfrm>
            <a:off x="3432994" y="1877717"/>
            <a:ext cx="2137226" cy="3757132"/>
            <a:chOff x="4871870" y="1763729"/>
            <a:chExt cx="2448272" cy="4303935"/>
          </a:xfrm>
        </p:grpSpPr>
        <p:grpSp>
          <p:nvGrpSpPr>
            <p:cNvPr id="12" name="Group 3">
              <a:extLst>
                <a:ext uri="{FF2B5EF4-FFF2-40B4-BE49-F238E27FC236}">
                  <a16:creationId xmlns="" xmlns:a16="http://schemas.microsoft.com/office/drawing/2014/main" id="{2D5320B6-0428-499C-9BA0-11718FA4B4F6}"/>
                </a:ext>
              </a:extLst>
            </p:cNvPr>
            <p:cNvGrpSpPr/>
            <p:nvPr/>
          </p:nvGrpSpPr>
          <p:grpSpPr>
            <a:xfrm>
              <a:off x="4871870" y="1763729"/>
              <a:ext cx="2448272" cy="4303935"/>
              <a:chOff x="445712" y="1449040"/>
              <a:chExt cx="2113018" cy="3924176"/>
            </a:xfrm>
          </p:grpSpPr>
          <p:sp>
            <p:nvSpPr>
              <p:cNvPr id="14" name="Rounded Rectangle 4">
                <a:extLst>
                  <a:ext uri="{FF2B5EF4-FFF2-40B4-BE49-F238E27FC236}">
                    <a16:creationId xmlns="" xmlns:a16="http://schemas.microsoft.com/office/drawing/2014/main" id="{EE6BAF63-4837-435A-B287-8A022BC6D66D}"/>
                  </a:ext>
                </a:extLst>
              </p:cNvPr>
              <p:cNvSpPr/>
              <p:nvPr userDrawn="1"/>
            </p:nvSpPr>
            <p:spPr>
              <a:xfrm>
                <a:off x="445712" y="1449040"/>
                <a:ext cx="2113018" cy="3924176"/>
              </a:xfrm>
              <a:prstGeom prst="roundRect">
                <a:avLst>
                  <a:gd name="adj" fmla="val 13580"/>
                </a:avLst>
              </a:prstGeom>
              <a:solidFill>
                <a:srgbClr val="262626"/>
              </a:solidFill>
              <a:ln w="88900">
                <a:noFill/>
              </a:ln>
              <a:effectLst/>
              <a:scene3d>
                <a:camera prst="perspectiveFront"/>
                <a:lightRig rig="threePt" dir="t"/>
              </a:scene3d>
              <a:sp3d prstMaterial="plastic">
                <a:bevelT w="127000" h="50800"/>
                <a:bevelB w="127000" h="2540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 dirty="0"/>
              </a:p>
            </p:txBody>
          </p:sp>
          <p:sp>
            <p:nvSpPr>
              <p:cNvPr id="15" name="Rectangle 5">
                <a:extLst>
                  <a:ext uri="{FF2B5EF4-FFF2-40B4-BE49-F238E27FC236}">
                    <a16:creationId xmlns="" xmlns:a16="http://schemas.microsoft.com/office/drawing/2014/main" id="{FB470123-D5F2-466B-9F43-4C8BF118F019}"/>
                  </a:ext>
                </a:extLst>
              </p:cNvPr>
              <p:cNvSpPr/>
              <p:nvPr userDrawn="1"/>
            </p:nvSpPr>
            <p:spPr>
              <a:xfrm>
                <a:off x="1379920" y="1650572"/>
                <a:ext cx="216024" cy="34350"/>
              </a:xfrm>
              <a:prstGeom prst="rect">
                <a:avLst/>
              </a:prstGeom>
              <a:solidFill>
                <a:srgbClr val="B0B0B0"/>
              </a:solidFill>
              <a:ln w="889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 sz="1800"/>
              </a:p>
            </p:txBody>
          </p:sp>
          <p:grpSp>
            <p:nvGrpSpPr>
              <p:cNvPr id="16" name="Group 6">
                <a:extLst>
                  <a:ext uri="{FF2B5EF4-FFF2-40B4-BE49-F238E27FC236}">
                    <a16:creationId xmlns="" xmlns:a16="http://schemas.microsoft.com/office/drawing/2014/main" id="{E5C37ACB-7EE1-4D29-9E16-3FAC199F6387}"/>
                  </a:ext>
                </a:extLst>
              </p:cNvPr>
              <p:cNvGrpSpPr/>
              <p:nvPr userDrawn="1"/>
            </p:nvGrpSpPr>
            <p:grpSpPr>
              <a:xfrm>
                <a:off x="1407705" y="5045834"/>
                <a:ext cx="211967" cy="211967"/>
                <a:chOff x="1549420" y="5712364"/>
                <a:chExt cx="312583" cy="312583"/>
              </a:xfrm>
            </p:grpSpPr>
            <p:sp>
              <p:nvSpPr>
                <p:cNvPr id="17" name="Oval 7">
                  <a:extLst>
                    <a:ext uri="{FF2B5EF4-FFF2-40B4-BE49-F238E27FC236}">
                      <a16:creationId xmlns="" xmlns:a16="http://schemas.microsoft.com/office/drawing/2014/main" id="{C7AC4199-669E-427B-B852-ECAA16F728D7}"/>
                    </a:ext>
                  </a:extLst>
                </p:cNvPr>
                <p:cNvSpPr/>
                <p:nvPr userDrawn="1"/>
              </p:nvSpPr>
              <p:spPr>
                <a:xfrm>
                  <a:off x="1549420" y="5712364"/>
                  <a:ext cx="312583" cy="312583"/>
                </a:xfrm>
                <a:prstGeom prst="ellipse">
                  <a:avLst/>
                </a:prstGeom>
                <a:gradFill flip="none" rotWithShape="1">
                  <a:gsLst>
                    <a:gs pos="0">
                      <a:schemeClr val="tx1">
                        <a:lumMod val="94000"/>
                        <a:lumOff val="6000"/>
                      </a:schemeClr>
                    </a:gs>
                    <a:gs pos="56000">
                      <a:schemeClr val="tx1">
                        <a:lumMod val="65000"/>
                        <a:lumOff val="35000"/>
                      </a:schemeClr>
                    </a:gs>
                    <a:gs pos="91000">
                      <a:schemeClr val="tx1">
                        <a:lumMod val="50000"/>
                        <a:lumOff val="50000"/>
                      </a:schemeClr>
                    </a:gs>
                    <a:gs pos="100000">
                      <a:schemeClr val="bg1">
                        <a:lumMod val="75000"/>
                      </a:schemeClr>
                    </a:gs>
                  </a:gsLst>
                  <a:lin ang="10800000" scaled="1"/>
                  <a:tileRect/>
                </a:gradFill>
                <a:ln w="0">
                  <a:solidFill>
                    <a:srgbClr val="262626"/>
                  </a:solidFill>
                </a:ln>
                <a:scene3d>
                  <a:camera prst="perspectiveFront"/>
                  <a:lightRig rig="threePt" dir="t"/>
                </a:scene3d>
                <a:sp3d>
                  <a:bevelT w="63500" h="12700"/>
                </a:sp3d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  <p:sp>
              <p:nvSpPr>
                <p:cNvPr id="18" name="Rounded Rectangle 8">
                  <a:extLst>
                    <a:ext uri="{FF2B5EF4-FFF2-40B4-BE49-F238E27FC236}">
                      <a16:creationId xmlns="" xmlns:a16="http://schemas.microsoft.com/office/drawing/2014/main" id="{DA63717B-0DB6-420E-A017-8AC301C192A3}"/>
                    </a:ext>
                  </a:extLst>
                </p:cNvPr>
                <p:cNvSpPr/>
                <p:nvPr userDrawn="1"/>
              </p:nvSpPr>
              <p:spPr>
                <a:xfrm>
                  <a:off x="1634225" y="5796647"/>
                  <a:ext cx="142969" cy="144016"/>
                </a:xfrm>
                <a:prstGeom prst="roundRect">
                  <a:avLst/>
                </a:prstGeom>
                <a:solidFill>
                  <a:srgbClr val="737373"/>
                </a:solidFill>
                <a:ln w="6350">
                  <a:solidFill>
                    <a:srgbClr val="B0B0B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ko-KR" altLang="en-US" sz="1800"/>
                </a:p>
              </p:txBody>
            </p:sp>
          </p:grpSp>
        </p:grpSp>
        <p:sp>
          <p:nvSpPr>
            <p:cNvPr id="13" name="Picture Placeholder 2">
              <a:extLst>
                <a:ext uri="{FF2B5EF4-FFF2-40B4-BE49-F238E27FC236}">
                  <a16:creationId xmlns="" xmlns:a16="http://schemas.microsoft.com/office/drawing/2014/main" id="{7D6A599F-1A95-4202-B5D8-E9DF7F329C83}"/>
                </a:ext>
              </a:extLst>
            </p:cNvPr>
            <p:cNvSpPr txBox="1">
              <a:spLocks/>
            </p:cNvSpPr>
            <p:nvPr/>
          </p:nvSpPr>
          <p:spPr>
            <a:xfrm>
              <a:off x="5051890" y="2223507"/>
              <a:ext cx="2088232" cy="3384376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anchor="ctr"/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200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+mn-lt"/>
                  <a:ea typeface="+mn-ea"/>
                  <a:cs typeface="Arial" pitchFamily="34" charset="0"/>
                </a:defRPr>
              </a:lvl1pPr>
              <a:lvl2pPr marL="45722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46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69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91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114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337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560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783" indent="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altLang="ko-KR"/>
                <a:t>Your Picture Here</a:t>
              </a:r>
              <a:endParaRPr lang="ko-KR" altLang="en-US" dirty="0"/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="" xmlns:a16="http://schemas.microsoft.com/office/drawing/2014/main" id="{45344EEB-95EC-4F6D-BBE3-C31B63869D45}"/>
              </a:ext>
            </a:extLst>
          </p:cNvPr>
          <p:cNvGrpSpPr/>
          <p:nvPr userDrawn="1"/>
        </p:nvGrpSpPr>
        <p:grpSpPr>
          <a:xfrm>
            <a:off x="0" y="5907289"/>
            <a:ext cx="12192000" cy="950711"/>
            <a:chOff x="0" y="5907289"/>
            <a:chExt cx="12192000" cy="950711"/>
          </a:xfrm>
          <a:solidFill>
            <a:schemeClr val="accent3">
              <a:lumMod val="60000"/>
              <a:lumOff val="40000"/>
            </a:schemeClr>
          </a:solidFill>
        </p:grpSpPr>
        <p:grpSp>
          <p:nvGrpSpPr>
            <p:cNvPr id="2" name="Group 1">
              <a:extLst>
                <a:ext uri="{FF2B5EF4-FFF2-40B4-BE49-F238E27FC236}">
                  <a16:creationId xmlns="" xmlns:a16="http://schemas.microsoft.com/office/drawing/2014/main" id="{ED2DB692-2BCC-4762-A302-D97B83269789}"/>
                </a:ext>
              </a:extLst>
            </p:cNvPr>
            <p:cNvGrpSpPr/>
            <p:nvPr userDrawn="1"/>
          </p:nvGrpSpPr>
          <p:grpSpPr>
            <a:xfrm>
              <a:off x="373" y="5907289"/>
              <a:ext cx="12191627" cy="886330"/>
              <a:chOff x="1" y="5737141"/>
              <a:chExt cx="9143720" cy="886330"/>
            </a:xfrm>
            <a:grpFill/>
          </p:grpSpPr>
          <p:sp>
            <p:nvSpPr>
              <p:cNvPr id="3" name="Freeform 7">
                <a:extLst>
                  <a:ext uri="{FF2B5EF4-FFF2-40B4-BE49-F238E27FC236}">
                    <a16:creationId xmlns="" xmlns:a16="http://schemas.microsoft.com/office/drawing/2014/main" id="{2463FDBF-5C6A-4149-99BB-B018BB0BFD7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1" y="5737142"/>
                <a:ext cx="3153832" cy="886329"/>
              </a:xfrm>
              <a:custGeom>
                <a:avLst/>
                <a:gdLst>
                  <a:gd name="T0" fmla="*/ 59 w 1460"/>
                  <a:gd name="T1" fmla="*/ 347 h 410"/>
                  <a:gd name="T2" fmla="*/ 82 w 1460"/>
                  <a:gd name="T3" fmla="*/ 338 h 410"/>
                  <a:gd name="T4" fmla="*/ 130 w 1460"/>
                  <a:gd name="T5" fmla="*/ 350 h 410"/>
                  <a:gd name="T6" fmla="*/ 162 w 1460"/>
                  <a:gd name="T7" fmla="*/ 358 h 410"/>
                  <a:gd name="T8" fmla="*/ 225 w 1460"/>
                  <a:gd name="T9" fmla="*/ 295 h 410"/>
                  <a:gd name="T10" fmla="*/ 257 w 1460"/>
                  <a:gd name="T11" fmla="*/ 273 h 410"/>
                  <a:gd name="T12" fmla="*/ 309 w 1460"/>
                  <a:gd name="T13" fmla="*/ 361 h 410"/>
                  <a:gd name="T14" fmla="*/ 343 w 1460"/>
                  <a:gd name="T15" fmla="*/ 340 h 410"/>
                  <a:gd name="T16" fmla="*/ 388 w 1460"/>
                  <a:gd name="T17" fmla="*/ 187 h 410"/>
                  <a:gd name="T18" fmla="*/ 391 w 1460"/>
                  <a:gd name="T19" fmla="*/ 144 h 410"/>
                  <a:gd name="T20" fmla="*/ 395 w 1460"/>
                  <a:gd name="T21" fmla="*/ 46 h 410"/>
                  <a:gd name="T22" fmla="*/ 397 w 1460"/>
                  <a:gd name="T23" fmla="*/ 46 h 410"/>
                  <a:gd name="T24" fmla="*/ 401 w 1460"/>
                  <a:gd name="T25" fmla="*/ 144 h 410"/>
                  <a:gd name="T26" fmla="*/ 404 w 1460"/>
                  <a:gd name="T27" fmla="*/ 187 h 410"/>
                  <a:gd name="T28" fmla="*/ 439 w 1460"/>
                  <a:gd name="T29" fmla="*/ 369 h 410"/>
                  <a:gd name="T30" fmla="*/ 458 w 1460"/>
                  <a:gd name="T31" fmla="*/ 387 h 410"/>
                  <a:gd name="T32" fmla="*/ 479 w 1460"/>
                  <a:gd name="T33" fmla="*/ 373 h 410"/>
                  <a:gd name="T34" fmla="*/ 544 w 1460"/>
                  <a:gd name="T35" fmla="*/ 377 h 410"/>
                  <a:gd name="T36" fmla="*/ 562 w 1460"/>
                  <a:gd name="T37" fmla="*/ 390 h 410"/>
                  <a:gd name="T38" fmla="*/ 588 w 1460"/>
                  <a:gd name="T39" fmla="*/ 379 h 410"/>
                  <a:gd name="T40" fmla="*/ 602 w 1460"/>
                  <a:gd name="T41" fmla="*/ 377 h 410"/>
                  <a:gd name="T42" fmla="*/ 617 w 1460"/>
                  <a:gd name="T43" fmla="*/ 382 h 410"/>
                  <a:gd name="T44" fmla="*/ 625 w 1460"/>
                  <a:gd name="T45" fmla="*/ 373 h 410"/>
                  <a:gd name="T46" fmla="*/ 683 w 1460"/>
                  <a:gd name="T47" fmla="*/ 364 h 410"/>
                  <a:gd name="T48" fmla="*/ 702 w 1460"/>
                  <a:gd name="T49" fmla="*/ 364 h 410"/>
                  <a:gd name="T50" fmla="*/ 744 w 1460"/>
                  <a:gd name="T51" fmla="*/ 300 h 410"/>
                  <a:gd name="T52" fmla="*/ 758 w 1460"/>
                  <a:gd name="T53" fmla="*/ 302 h 410"/>
                  <a:gd name="T54" fmla="*/ 778 w 1460"/>
                  <a:gd name="T55" fmla="*/ 313 h 410"/>
                  <a:gd name="T56" fmla="*/ 801 w 1460"/>
                  <a:gd name="T57" fmla="*/ 324 h 410"/>
                  <a:gd name="T58" fmla="*/ 832 w 1460"/>
                  <a:gd name="T59" fmla="*/ 306 h 410"/>
                  <a:gd name="T60" fmla="*/ 843 w 1460"/>
                  <a:gd name="T61" fmla="*/ 355 h 410"/>
                  <a:gd name="T62" fmla="*/ 869 w 1460"/>
                  <a:gd name="T63" fmla="*/ 314 h 410"/>
                  <a:gd name="T64" fmla="*/ 881 w 1460"/>
                  <a:gd name="T65" fmla="*/ 272 h 410"/>
                  <a:gd name="T66" fmla="*/ 893 w 1460"/>
                  <a:gd name="T67" fmla="*/ 251 h 410"/>
                  <a:gd name="T68" fmla="*/ 930 w 1460"/>
                  <a:gd name="T69" fmla="*/ 231 h 410"/>
                  <a:gd name="T70" fmla="*/ 947 w 1460"/>
                  <a:gd name="T71" fmla="*/ 227 h 410"/>
                  <a:gd name="T72" fmla="*/ 968 w 1460"/>
                  <a:gd name="T73" fmla="*/ 261 h 410"/>
                  <a:gd name="T74" fmla="*/ 994 w 1460"/>
                  <a:gd name="T75" fmla="*/ 315 h 410"/>
                  <a:gd name="T76" fmla="*/ 1035 w 1460"/>
                  <a:gd name="T77" fmla="*/ 327 h 410"/>
                  <a:gd name="T78" fmla="*/ 1044 w 1460"/>
                  <a:gd name="T79" fmla="*/ 322 h 410"/>
                  <a:gd name="T80" fmla="*/ 1069 w 1460"/>
                  <a:gd name="T81" fmla="*/ 305 h 410"/>
                  <a:gd name="T82" fmla="*/ 1084 w 1460"/>
                  <a:gd name="T83" fmla="*/ 257 h 410"/>
                  <a:gd name="T84" fmla="*/ 1129 w 1460"/>
                  <a:gd name="T85" fmla="*/ 280 h 410"/>
                  <a:gd name="T86" fmla="*/ 1142 w 1460"/>
                  <a:gd name="T87" fmla="*/ 329 h 410"/>
                  <a:gd name="T88" fmla="*/ 1161 w 1460"/>
                  <a:gd name="T89" fmla="*/ 340 h 410"/>
                  <a:gd name="T90" fmla="*/ 1187 w 1460"/>
                  <a:gd name="T91" fmla="*/ 340 h 410"/>
                  <a:gd name="T92" fmla="*/ 1209 w 1460"/>
                  <a:gd name="T93" fmla="*/ 336 h 410"/>
                  <a:gd name="T94" fmla="*/ 1231 w 1460"/>
                  <a:gd name="T95" fmla="*/ 322 h 410"/>
                  <a:gd name="T96" fmla="*/ 1257 w 1460"/>
                  <a:gd name="T97" fmla="*/ 318 h 410"/>
                  <a:gd name="T98" fmla="*/ 1294 w 1460"/>
                  <a:gd name="T99" fmla="*/ 344 h 410"/>
                  <a:gd name="T100" fmla="*/ 1330 w 1460"/>
                  <a:gd name="T101" fmla="*/ 327 h 410"/>
                  <a:gd name="T102" fmla="*/ 1351 w 1460"/>
                  <a:gd name="T103" fmla="*/ 165 h 410"/>
                  <a:gd name="T104" fmla="*/ 1401 w 1460"/>
                  <a:gd name="T105" fmla="*/ 152 h 410"/>
                  <a:gd name="T106" fmla="*/ 1426 w 1460"/>
                  <a:gd name="T107" fmla="*/ 281 h 410"/>
                  <a:gd name="T108" fmla="*/ 1460 w 1460"/>
                  <a:gd name="T109" fmla="*/ 41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60" h="410">
                    <a:moveTo>
                      <a:pt x="0" y="410"/>
                    </a:moveTo>
                    <a:cubicBezTo>
                      <a:pt x="0" y="321"/>
                      <a:pt x="0" y="321"/>
                      <a:pt x="0" y="321"/>
                    </a:cubicBezTo>
                    <a:cubicBezTo>
                      <a:pt x="8" y="321"/>
                      <a:pt x="16" y="321"/>
                      <a:pt x="24" y="321"/>
                    </a:cubicBezTo>
                    <a:cubicBezTo>
                      <a:pt x="24" y="326"/>
                      <a:pt x="24" y="330"/>
                      <a:pt x="24" y="335"/>
                    </a:cubicBezTo>
                    <a:cubicBezTo>
                      <a:pt x="30" y="335"/>
                      <a:pt x="37" y="335"/>
                      <a:pt x="43" y="335"/>
                    </a:cubicBezTo>
                    <a:cubicBezTo>
                      <a:pt x="43" y="339"/>
                      <a:pt x="43" y="343"/>
                      <a:pt x="43" y="347"/>
                    </a:cubicBezTo>
                    <a:cubicBezTo>
                      <a:pt x="48" y="347"/>
                      <a:pt x="54" y="347"/>
                      <a:pt x="59" y="347"/>
                    </a:cubicBezTo>
                    <a:cubicBezTo>
                      <a:pt x="59" y="339"/>
                      <a:pt x="59" y="331"/>
                      <a:pt x="59" y="324"/>
                    </a:cubicBezTo>
                    <a:cubicBezTo>
                      <a:pt x="62" y="324"/>
                      <a:pt x="64" y="324"/>
                      <a:pt x="67" y="324"/>
                    </a:cubicBezTo>
                    <a:cubicBezTo>
                      <a:pt x="67" y="323"/>
                      <a:pt x="67" y="322"/>
                      <a:pt x="67" y="321"/>
                    </a:cubicBezTo>
                    <a:cubicBezTo>
                      <a:pt x="69" y="321"/>
                      <a:pt x="71" y="321"/>
                      <a:pt x="73" y="321"/>
                    </a:cubicBezTo>
                    <a:cubicBezTo>
                      <a:pt x="73" y="322"/>
                      <a:pt x="73" y="323"/>
                      <a:pt x="73" y="324"/>
                    </a:cubicBezTo>
                    <a:cubicBezTo>
                      <a:pt x="76" y="324"/>
                      <a:pt x="79" y="324"/>
                      <a:pt x="82" y="324"/>
                    </a:cubicBezTo>
                    <a:cubicBezTo>
                      <a:pt x="82" y="329"/>
                      <a:pt x="82" y="333"/>
                      <a:pt x="82" y="338"/>
                    </a:cubicBezTo>
                    <a:cubicBezTo>
                      <a:pt x="91" y="338"/>
                      <a:pt x="101" y="338"/>
                      <a:pt x="110" y="338"/>
                    </a:cubicBezTo>
                    <a:cubicBezTo>
                      <a:pt x="110" y="340"/>
                      <a:pt x="110" y="342"/>
                      <a:pt x="110" y="344"/>
                    </a:cubicBezTo>
                    <a:cubicBezTo>
                      <a:pt x="111" y="344"/>
                      <a:pt x="113" y="344"/>
                      <a:pt x="114" y="344"/>
                    </a:cubicBezTo>
                    <a:cubicBezTo>
                      <a:pt x="114" y="347"/>
                      <a:pt x="114" y="349"/>
                      <a:pt x="114" y="352"/>
                    </a:cubicBezTo>
                    <a:cubicBezTo>
                      <a:pt x="117" y="352"/>
                      <a:pt x="121" y="352"/>
                      <a:pt x="124" y="352"/>
                    </a:cubicBezTo>
                    <a:cubicBezTo>
                      <a:pt x="124" y="351"/>
                      <a:pt x="124" y="350"/>
                      <a:pt x="124" y="350"/>
                    </a:cubicBezTo>
                    <a:cubicBezTo>
                      <a:pt x="126" y="350"/>
                      <a:pt x="128" y="350"/>
                      <a:pt x="130" y="350"/>
                    </a:cubicBezTo>
                    <a:cubicBezTo>
                      <a:pt x="130" y="350"/>
                      <a:pt x="130" y="351"/>
                      <a:pt x="130" y="352"/>
                    </a:cubicBezTo>
                    <a:cubicBezTo>
                      <a:pt x="134" y="352"/>
                      <a:pt x="139" y="352"/>
                      <a:pt x="144" y="352"/>
                    </a:cubicBezTo>
                    <a:cubicBezTo>
                      <a:pt x="144" y="354"/>
                      <a:pt x="144" y="356"/>
                      <a:pt x="144" y="358"/>
                    </a:cubicBezTo>
                    <a:cubicBezTo>
                      <a:pt x="148" y="358"/>
                      <a:pt x="152" y="358"/>
                      <a:pt x="156" y="358"/>
                    </a:cubicBezTo>
                    <a:cubicBezTo>
                      <a:pt x="156" y="357"/>
                      <a:pt x="156" y="357"/>
                      <a:pt x="156" y="356"/>
                    </a:cubicBezTo>
                    <a:cubicBezTo>
                      <a:pt x="158" y="356"/>
                      <a:pt x="160" y="356"/>
                      <a:pt x="162" y="356"/>
                    </a:cubicBezTo>
                    <a:cubicBezTo>
                      <a:pt x="162" y="357"/>
                      <a:pt x="162" y="357"/>
                      <a:pt x="162" y="358"/>
                    </a:cubicBezTo>
                    <a:cubicBezTo>
                      <a:pt x="166" y="358"/>
                      <a:pt x="170" y="358"/>
                      <a:pt x="173" y="358"/>
                    </a:cubicBezTo>
                    <a:cubicBezTo>
                      <a:pt x="173" y="240"/>
                      <a:pt x="173" y="240"/>
                      <a:pt x="173" y="240"/>
                    </a:cubicBezTo>
                    <a:cubicBezTo>
                      <a:pt x="186" y="240"/>
                      <a:pt x="186" y="240"/>
                      <a:pt x="186" y="240"/>
                    </a:cubicBezTo>
                    <a:cubicBezTo>
                      <a:pt x="186" y="236"/>
                      <a:pt x="186" y="236"/>
                      <a:pt x="186" y="236"/>
                    </a:cubicBezTo>
                    <a:cubicBezTo>
                      <a:pt x="214" y="241"/>
                      <a:pt x="214" y="241"/>
                      <a:pt x="214" y="241"/>
                    </a:cubicBezTo>
                    <a:cubicBezTo>
                      <a:pt x="214" y="259"/>
                      <a:pt x="214" y="277"/>
                      <a:pt x="214" y="295"/>
                    </a:cubicBezTo>
                    <a:cubicBezTo>
                      <a:pt x="218" y="295"/>
                      <a:pt x="222" y="295"/>
                      <a:pt x="225" y="295"/>
                    </a:cubicBezTo>
                    <a:cubicBezTo>
                      <a:pt x="226" y="295"/>
                      <a:pt x="226" y="294"/>
                      <a:pt x="227" y="293"/>
                    </a:cubicBezTo>
                    <a:cubicBezTo>
                      <a:pt x="228" y="293"/>
                      <a:pt x="230" y="293"/>
                      <a:pt x="231" y="293"/>
                    </a:cubicBezTo>
                    <a:cubicBezTo>
                      <a:pt x="232" y="294"/>
                      <a:pt x="232" y="295"/>
                      <a:pt x="233" y="295"/>
                    </a:cubicBezTo>
                    <a:cubicBezTo>
                      <a:pt x="237" y="295"/>
                      <a:pt x="242" y="295"/>
                      <a:pt x="246" y="295"/>
                    </a:cubicBezTo>
                    <a:cubicBezTo>
                      <a:pt x="246" y="306"/>
                      <a:pt x="246" y="316"/>
                      <a:pt x="246" y="326"/>
                    </a:cubicBezTo>
                    <a:cubicBezTo>
                      <a:pt x="250" y="326"/>
                      <a:pt x="253" y="326"/>
                      <a:pt x="257" y="326"/>
                    </a:cubicBezTo>
                    <a:cubicBezTo>
                      <a:pt x="257" y="309"/>
                      <a:pt x="257" y="291"/>
                      <a:pt x="257" y="273"/>
                    </a:cubicBezTo>
                    <a:cubicBezTo>
                      <a:pt x="259" y="273"/>
                      <a:pt x="261" y="273"/>
                      <a:pt x="262" y="273"/>
                    </a:cubicBezTo>
                    <a:cubicBezTo>
                      <a:pt x="262" y="272"/>
                      <a:pt x="262" y="270"/>
                      <a:pt x="262" y="269"/>
                    </a:cubicBezTo>
                    <a:cubicBezTo>
                      <a:pt x="274" y="269"/>
                      <a:pt x="286" y="269"/>
                      <a:pt x="298" y="269"/>
                    </a:cubicBezTo>
                    <a:cubicBezTo>
                      <a:pt x="299" y="270"/>
                      <a:pt x="300" y="271"/>
                      <a:pt x="301" y="272"/>
                    </a:cubicBezTo>
                    <a:cubicBezTo>
                      <a:pt x="301" y="300"/>
                      <a:pt x="301" y="327"/>
                      <a:pt x="301" y="355"/>
                    </a:cubicBezTo>
                    <a:cubicBezTo>
                      <a:pt x="303" y="355"/>
                      <a:pt x="306" y="355"/>
                      <a:pt x="309" y="355"/>
                    </a:cubicBezTo>
                    <a:cubicBezTo>
                      <a:pt x="309" y="357"/>
                      <a:pt x="309" y="359"/>
                      <a:pt x="309" y="361"/>
                    </a:cubicBezTo>
                    <a:cubicBezTo>
                      <a:pt x="311" y="361"/>
                      <a:pt x="314" y="361"/>
                      <a:pt x="316" y="361"/>
                    </a:cubicBezTo>
                    <a:cubicBezTo>
                      <a:pt x="316" y="354"/>
                      <a:pt x="316" y="347"/>
                      <a:pt x="316" y="340"/>
                    </a:cubicBezTo>
                    <a:cubicBezTo>
                      <a:pt x="319" y="340"/>
                      <a:pt x="323" y="340"/>
                      <a:pt x="326" y="340"/>
                    </a:cubicBezTo>
                    <a:cubicBezTo>
                      <a:pt x="326" y="339"/>
                      <a:pt x="326" y="338"/>
                      <a:pt x="326" y="337"/>
                    </a:cubicBezTo>
                    <a:cubicBezTo>
                      <a:pt x="330" y="337"/>
                      <a:pt x="333" y="337"/>
                      <a:pt x="337" y="337"/>
                    </a:cubicBezTo>
                    <a:cubicBezTo>
                      <a:pt x="337" y="338"/>
                      <a:pt x="337" y="339"/>
                      <a:pt x="337" y="340"/>
                    </a:cubicBezTo>
                    <a:cubicBezTo>
                      <a:pt x="339" y="340"/>
                      <a:pt x="341" y="340"/>
                      <a:pt x="343" y="340"/>
                    </a:cubicBezTo>
                    <a:cubicBezTo>
                      <a:pt x="344" y="338"/>
                      <a:pt x="344" y="337"/>
                      <a:pt x="344" y="336"/>
                    </a:cubicBezTo>
                    <a:cubicBezTo>
                      <a:pt x="345" y="336"/>
                      <a:pt x="346" y="336"/>
                      <a:pt x="347" y="336"/>
                    </a:cubicBezTo>
                    <a:cubicBezTo>
                      <a:pt x="347" y="337"/>
                      <a:pt x="348" y="338"/>
                      <a:pt x="348" y="339"/>
                    </a:cubicBezTo>
                    <a:cubicBezTo>
                      <a:pt x="349" y="339"/>
                      <a:pt x="350" y="339"/>
                      <a:pt x="352" y="339"/>
                    </a:cubicBezTo>
                    <a:cubicBezTo>
                      <a:pt x="352" y="328"/>
                      <a:pt x="352" y="316"/>
                      <a:pt x="352" y="304"/>
                    </a:cubicBezTo>
                    <a:cubicBezTo>
                      <a:pt x="362" y="304"/>
                      <a:pt x="373" y="304"/>
                      <a:pt x="384" y="304"/>
                    </a:cubicBezTo>
                    <a:cubicBezTo>
                      <a:pt x="385" y="265"/>
                      <a:pt x="387" y="226"/>
                      <a:pt x="388" y="187"/>
                    </a:cubicBezTo>
                    <a:cubicBezTo>
                      <a:pt x="384" y="186"/>
                      <a:pt x="372" y="182"/>
                      <a:pt x="382" y="177"/>
                    </a:cubicBezTo>
                    <a:cubicBezTo>
                      <a:pt x="381" y="176"/>
                      <a:pt x="380" y="175"/>
                      <a:pt x="379" y="175"/>
                    </a:cubicBezTo>
                    <a:cubicBezTo>
                      <a:pt x="379" y="168"/>
                      <a:pt x="379" y="168"/>
                      <a:pt x="383" y="164"/>
                    </a:cubicBezTo>
                    <a:cubicBezTo>
                      <a:pt x="383" y="162"/>
                      <a:pt x="383" y="159"/>
                      <a:pt x="383" y="156"/>
                    </a:cubicBezTo>
                    <a:cubicBezTo>
                      <a:pt x="385" y="156"/>
                      <a:pt x="388" y="156"/>
                      <a:pt x="390" y="156"/>
                    </a:cubicBezTo>
                    <a:cubicBezTo>
                      <a:pt x="390" y="152"/>
                      <a:pt x="390" y="149"/>
                      <a:pt x="390" y="146"/>
                    </a:cubicBezTo>
                    <a:cubicBezTo>
                      <a:pt x="390" y="145"/>
                      <a:pt x="391" y="145"/>
                      <a:pt x="391" y="144"/>
                    </a:cubicBezTo>
                    <a:cubicBezTo>
                      <a:pt x="391" y="132"/>
                      <a:pt x="391" y="120"/>
                      <a:pt x="391" y="108"/>
                    </a:cubicBezTo>
                    <a:cubicBezTo>
                      <a:pt x="391" y="107"/>
                      <a:pt x="390" y="106"/>
                      <a:pt x="390" y="105"/>
                    </a:cubicBezTo>
                    <a:cubicBezTo>
                      <a:pt x="391" y="104"/>
                      <a:pt x="392" y="103"/>
                      <a:pt x="393" y="102"/>
                    </a:cubicBezTo>
                    <a:cubicBezTo>
                      <a:pt x="393" y="93"/>
                      <a:pt x="393" y="84"/>
                      <a:pt x="393" y="75"/>
                    </a:cubicBezTo>
                    <a:cubicBezTo>
                      <a:pt x="393" y="75"/>
                      <a:pt x="394" y="74"/>
                      <a:pt x="394" y="73"/>
                    </a:cubicBezTo>
                    <a:cubicBezTo>
                      <a:pt x="394" y="65"/>
                      <a:pt x="394" y="56"/>
                      <a:pt x="394" y="47"/>
                    </a:cubicBezTo>
                    <a:cubicBezTo>
                      <a:pt x="394" y="47"/>
                      <a:pt x="395" y="46"/>
                      <a:pt x="395" y="46"/>
                    </a:cubicBezTo>
                    <a:cubicBezTo>
                      <a:pt x="395" y="43"/>
                      <a:pt x="395" y="41"/>
                      <a:pt x="395" y="38"/>
                    </a:cubicBezTo>
                    <a:cubicBezTo>
                      <a:pt x="395" y="38"/>
                      <a:pt x="395" y="37"/>
                      <a:pt x="396" y="37"/>
                    </a:cubicBezTo>
                    <a:cubicBezTo>
                      <a:pt x="396" y="32"/>
                      <a:pt x="396" y="28"/>
                      <a:pt x="396" y="23"/>
                    </a:cubicBezTo>
                    <a:cubicBezTo>
                      <a:pt x="396" y="23"/>
                      <a:pt x="396" y="23"/>
                      <a:pt x="396" y="23"/>
                    </a:cubicBezTo>
                    <a:cubicBezTo>
                      <a:pt x="396" y="28"/>
                      <a:pt x="396" y="32"/>
                      <a:pt x="396" y="37"/>
                    </a:cubicBezTo>
                    <a:cubicBezTo>
                      <a:pt x="397" y="37"/>
                      <a:pt x="397" y="38"/>
                      <a:pt x="397" y="38"/>
                    </a:cubicBezTo>
                    <a:cubicBezTo>
                      <a:pt x="397" y="41"/>
                      <a:pt x="397" y="43"/>
                      <a:pt x="397" y="46"/>
                    </a:cubicBezTo>
                    <a:cubicBezTo>
                      <a:pt x="398" y="46"/>
                      <a:pt x="398" y="47"/>
                      <a:pt x="398" y="47"/>
                    </a:cubicBezTo>
                    <a:cubicBezTo>
                      <a:pt x="398" y="56"/>
                      <a:pt x="398" y="65"/>
                      <a:pt x="398" y="73"/>
                    </a:cubicBezTo>
                    <a:cubicBezTo>
                      <a:pt x="399" y="74"/>
                      <a:pt x="399" y="74"/>
                      <a:pt x="399" y="75"/>
                    </a:cubicBezTo>
                    <a:cubicBezTo>
                      <a:pt x="399" y="84"/>
                      <a:pt x="399" y="93"/>
                      <a:pt x="399" y="102"/>
                    </a:cubicBezTo>
                    <a:cubicBezTo>
                      <a:pt x="400" y="103"/>
                      <a:pt x="401" y="104"/>
                      <a:pt x="402" y="105"/>
                    </a:cubicBezTo>
                    <a:cubicBezTo>
                      <a:pt x="402" y="106"/>
                      <a:pt x="401" y="107"/>
                      <a:pt x="401" y="108"/>
                    </a:cubicBezTo>
                    <a:cubicBezTo>
                      <a:pt x="401" y="120"/>
                      <a:pt x="401" y="132"/>
                      <a:pt x="401" y="144"/>
                    </a:cubicBezTo>
                    <a:cubicBezTo>
                      <a:pt x="401" y="145"/>
                      <a:pt x="402" y="145"/>
                      <a:pt x="402" y="146"/>
                    </a:cubicBezTo>
                    <a:cubicBezTo>
                      <a:pt x="402" y="149"/>
                      <a:pt x="402" y="152"/>
                      <a:pt x="402" y="156"/>
                    </a:cubicBezTo>
                    <a:cubicBezTo>
                      <a:pt x="405" y="156"/>
                      <a:pt x="407" y="156"/>
                      <a:pt x="409" y="156"/>
                    </a:cubicBezTo>
                    <a:cubicBezTo>
                      <a:pt x="409" y="159"/>
                      <a:pt x="409" y="162"/>
                      <a:pt x="409" y="164"/>
                    </a:cubicBezTo>
                    <a:cubicBezTo>
                      <a:pt x="414" y="168"/>
                      <a:pt x="413" y="169"/>
                      <a:pt x="413" y="175"/>
                    </a:cubicBezTo>
                    <a:cubicBezTo>
                      <a:pt x="412" y="175"/>
                      <a:pt x="411" y="176"/>
                      <a:pt x="410" y="177"/>
                    </a:cubicBezTo>
                    <a:cubicBezTo>
                      <a:pt x="421" y="181"/>
                      <a:pt x="409" y="187"/>
                      <a:pt x="404" y="187"/>
                    </a:cubicBezTo>
                    <a:cubicBezTo>
                      <a:pt x="407" y="254"/>
                      <a:pt x="409" y="320"/>
                      <a:pt x="412" y="387"/>
                    </a:cubicBezTo>
                    <a:cubicBezTo>
                      <a:pt x="414" y="387"/>
                      <a:pt x="415" y="387"/>
                      <a:pt x="417" y="387"/>
                    </a:cubicBezTo>
                    <a:cubicBezTo>
                      <a:pt x="417" y="383"/>
                      <a:pt x="417" y="379"/>
                      <a:pt x="417" y="375"/>
                    </a:cubicBezTo>
                    <a:cubicBezTo>
                      <a:pt x="423" y="375"/>
                      <a:pt x="430" y="375"/>
                      <a:pt x="436" y="375"/>
                    </a:cubicBezTo>
                    <a:cubicBezTo>
                      <a:pt x="436" y="380"/>
                      <a:pt x="436" y="384"/>
                      <a:pt x="436" y="389"/>
                    </a:cubicBezTo>
                    <a:cubicBezTo>
                      <a:pt x="437" y="389"/>
                      <a:pt x="438" y="389"/>
                      <a:pt x="439" y="389"/>
                    </a:cubicBezTo>
                    <a:cubicBezTo>
                      <a:pt x="439" y="382"/>
                      <a:pt x="439" y="376"/>
                      <a:pt x="439" y="369"/>
                    </a:cubicBezTo>
                    <a:cubicBezTo>
                      <a:pt x="440" y="369"/>
                      <a:pt x="441" y="369"/>
                      <a:pt x="442" y="369"/>
                    </a:cubicBezTo>
                    <a:cubicBezTo>
                      <a:pt x="442" y="376"/>
                      <a:pt x="442" y="382"/>
                      <a:pt x="442" y="388"/>
                    </a:cubicBezTo>
                    <a:cubicBezTo>
                      <a:pt x="443" y="388"/>
                      <a:pt x="444" y="388"/>
                      <a:pt x="445" y="388"/>
                    </a:cubicBezTo>
                    <a:cubicBezTo>
                      <a:pt x="445" y="385"/>
                      <a:pt x="445" y="381"/>
                      <a:pt x="445" y="378"/>
                    </a:cubicBezTo>
                    <a:cubicBezTo>
                      <a:pt x="445" y="378"/>
                      <a:pt x="446" y="378"/>
                      <a:pt x="446" y="378"/>
                    </a:cubicBezTo>
                    <a:cubicBezTo>
                      <a:pt x="446" y="381"/>
                      <a:pt x="446" y="384"/>
                      <a:pt x="446" y="388"/>
                    </a:cubicBezTo>
                    <a:cubicBezTo>
                      <a:pt x="450" y="388"/>
                      <a:pt x="454" y="388"/>
                      <a:pt x="458" y="387"/>
                    </a:cubicBezTo>
                    <a:cubicBezTo>
                      <a:pt x="458" y="384"/>
                      <a:pt x="458" y="380"/>
                      <a:pt x="458" y="376"/>
                    </a:cubicBezTo>
                    <a:cubicBezTo>
                      <a:pt x="460" y="376"/>
                      <a:pt x="463" y="376"/>
                      <a:pt x="465" y="376"/>
                    </a:cubicBezTo>
                    <a:cubicBezTo>
                      <a:pt x="465" y="375"/>
                      <a:pt x="465" y="374"/>
                      <a:pt x="465" y="373"/>
                    </a:cubicBezTo>
                    <a:cubicBezTo>
                      <a:pt x="468" y="373"/>
                      <a:pt x="471" y="373"/>
                      <a:pt x="473" y="373"/>
                    </a:cubicBezTo>
                    <a:cubicBezTo>
                      <a:pt x="473" y="374"/>
                      <a:pt x="473" y="374"/>
                      <a:pt x="473" y="375"/>
                    </a:cubicBezTo>
                    <a:cubicBezTo>
                      <a:pt x="475" y="375"/>
                      <a:pt x="477" y="375"/>
                      <a:pt x="479" y="375"/>
                    </a:cubicBezTo>
                    <a:cubicBezTo>
                      <a:pt x="479" y="374"/>
                      <a:pt x="479" y="374"/>
                      <a:pt x="479" y="373"/>
                    </a:cubicBezTo>
                    <a:cubicBezTo>
                      <a:pt x="497" y="373"/>
                      <a:pt x="515" y="373"/>
                      <a:pt x="533" y="373"/>
                    </a:cubicBezTo>
                    <a:cubicBezTo>
                      <a:pt x="533" y="372"/>
                      <a:pt x="533" y="371"/>
                      <a:pt x="533" y="370"/>
                    </a:cubicBezTo>
                    <a:cubicBezTo>
                      <a:pt x="534" y="370"/>
                      <a:pt x="536" y="370"/>
                      <a:pt x="537" y="370"/>
                    </a:cubicBezTo>
                    <a:cubicBezTo>
                      <a:pt x="537" y="371"/>
                      <a:pt x="537" y="372"/>
                      <a:pt x="537" y="373"/>
                    </a:cubicBezTo>
                    <a:cubicBezTo>
                      <a:pt x="538" y="373"/>
                      <a:pt x="540" y="373"/>
                      <a:pt x="541" y="373"/>
                    </a:cubicBezTo>
                    <a:cubicBezTo>
                      <a:pt x="541" y="374"/>
                      <a:pt x="541" y="376"/>
                      <a:pt x="541" y="377"/>
                    </a:cubicBezTo>
                    <a:cubicBezTo>
                      <a:pt x="542" y="377"/>
                      <a:pt x="543" y="377"/>
                      <a:pt x="544" y="377"/>
                    </a:cubicBezTo>
                    <a:cubicBezTo>
                      <a:pt x="544" y="377"/>
                      <a:pt x="544" y="376"/>
                      <a:pt x="544" y="375"/>
                    </a:cubicBezTo>
                    <a:cubicBezTo>
                      <a:pt x="545" y="375"/>
                      <a:pt x="546" y="375"/>
                      <a:pt x="547" y="375"/>
                    </a:cubicBezTo>
                    <a:cubicBezTo>
                      <a:pt x="547" y="376"/>
                      <a:pt x="547" y="377"/>
                      <a:pt x="547" y="377"/>
                    </a:cubicBezTo>
                    <a:cubicBezTo>
                      <a:pt x="550" y="377"/>
                      <a:pt x="553" y="377"/>
                      <a:pt x="556" y="377"/>
                    </a:cubicBezTo>
                    <a:cubicBezTo>
                      <a:pt x="556" y="376"/>
                      <a:pt x="556" y="375"/>
                      <a:pt x="556" y="374"/>
                    </a:cubicBezTo>
                    <a:cubicBezTo>
                      <a:pt x="558" y="374"/>
                      <a:pt x="560" y="374"/>
                      <a:pt x="562" y="374"/>
                    </a:cubicBezTo>
                    <a:cubicBezTo>
                      <a:pt x="562" y="379"/>
                      <a:pt x="562" y="385"/>
                      <a:pt x="562" y="390"/>
                    </a:cubicBezTo>
                    <a:cubicBezTo>
                      <a:pt x="563" y="390"/>
                      <a:pt x="563" y="390"/>
                      <a:pt x="564" y="390"/>
                    </a:cubicBezTo>
                    <a:cubicBezTo>
                      <a:pt x="564" y="389"/>
                      <a:pt x="564" y="387"/>
                      <a:pt x="564" y="386"/>
                    </a:cubicBezTo>
                    <a:cubicBezTo>
                      <a:pt x="565" y="386"/>
                      <a:pt x="567" y="386"/>
                      <a:pt x="568" y="386"/>
                    </a:cubicBezTo>
                    <a:cubicBezTo>
                      <a:pt x="568" y="387"/>
                      <a:pt x="568" y="389"/>
                      <a:pt x="568" y="390"/>
                    </a:cubicBezTo>
                    <a:cubicBezTo>
                      <a:pt x="571" y="390"/>
                      <a:pt x="575" y="390"/>
                      <a:pt x="578" y="390"/>
                    </a:cubicBezTo>
                    <a:cubicBezTo>
                      <a:pt x="578" y="382"/>
                      <a:pt x="578" y="382"/>
                      <a:pt x="578" y="382"/>
                    </a:cubicBezTo>
                    <a:cubicBezTo>
                      <a:pt x="588" y="379"/>
                      <a:pt x="588" y="379"/>
                      <a:pt x="588" y="379"/>
                    </a:cubicBezTo>
                    <a:cubicBezTo>
                      <a:pt x="588" y="374"/>
                      <a:pt x="589" y="368"/>
                      <a:pt x="589" y="362"/>
                    </a:cubicBezTo>
                    <a:cubicBezTo>
                      <a:pt x="590" y="362"/>
                      <a:pt x="591" y="362"/>
                      <a:pt x="592" y="362"/>
                    </a:cubicBezTo>
                    <a:cubicBezTo>
                      <a:pt x="592" y="368"/>
                      <a:pt x="593" y="374"/>
                      <a:pt x="593" y="379"/>
                    </a:cubicBezTo>
                    <a:cubicBezTo>
                      <a:pt x="594" y="379"/>
                      <a:pt x="596" y="379"/>
                      <a:pt x="597" y="379"/>
                    </a:cubicBezTo>
                    <a:cubicBezTo>
                      <a:pt x="597" y="374"/>
                      <a:pt x="597" y="368"/>
                      <a:pt x="598" y="362"/>
                    </a:cubicBezTo>
                    <a:cubicBezTo>
                      <a:pt x="599" y="362"/>
                      <a:pt x="600" y="362"/>
                      <a:pt x="601" y="362"/>
                    </a:cubicBezTo>
                    <a:cubicBezTo>
                      <a:pt x="601" y="367"/>
                      <a:pt x="602" y="372"/>
                      <a:pt x="602" y="377"/>
                    </a:cubicBezTo>
                    <a:cubicBezTo>
                      <a:pt x="603" y="377"/>
                      <a:pt x="604" y="377"/>
                      <a:pt x="606" y="377"/>
                    </a:cubicBezTo>
                    <a:cubicBezTo>
                      <a:pt x="606" y="378"/>
                      <a:pt x="606" y="378"/>
                      <a:pt x="606" y="379"/>
                    </a:cubicBezTo>
                    <a:cubicBezTo>
                      <a:pt x="607" y="379"/>
                      <a:pt x="609" y="379"/>
                      <a:pt x="610" y="379"/>
                    </a:cubicBezTo>
                    <a:cubicBezTo>
                      <a:pt x="610" y="378"/>
                      <a:pt x="610" y="378"/>
                      <a:pt x="610" y="377"/>
                    </a:cubicBezTo>
                    <a:cubicBezTo>
                      <a:pt x="612" y="377"/>
                      <a:pt x="613" y="377"/>
                      <a:pt x="615" y="377"/>
                    </a:cubicBezTo>
                    <a:cubicBezTo>
                      <a:pt x="615" y="379"/>
                      <a:pt x="615" y="380"/>
                      <a:pt x="615" y="381"/>
                    </a:cubicBezTo>
                    <a:cubicBezTo>
                      <a:pt x="616" y="382"/>
                      <a:pt x="617" y="382"/>
                      <a:pt x="617" y="382"/>
                    </a:cubicBezTo>
                    <a:cubicBezTo>
                      <a:pt x="617" y="383"/>
                      <a:pt x="617" y="384"/>
                      <a:pt x="617" y="385"/>
                    </a:cubicBezTo>
                    <a:cubicBezTo>
                      <a:pt x="617" y="385"/>
                      <a:pt x="617" y="385"/>
                      <a:pt x="617" y="385"/>
                    </a:cubicBezTo>
                    <a:cubicBezTo>
                      <a:pt x="617" y="387"/>
                      <a:pt x="617" y="389"/>
                      <a:pt x="617" y="391"/>
                    </a:cubicBezTo>
                    <a:cubicBezTo>
                      <a:pt x="620" y="391"/>
                      <a:pt x="624" y="391"/>
                      <a:pt x="628" y="391"/>
                    </a:cubicBezTo>
                    <a:cubicBezTo>
                      <a:pt x="628" y="386"/>
                      <a:pt x="628" y="381"/>
                      <a:pt x="628" y="375"/>
                    </a:cubicBezTo>
                    <a:cubicBezTo>
                      <a:pt x="627" y="375"/>
                      <a:pt x="626" y="375"/>
                      <a:pt x="625" y="375"/>
                    </a:cubicBezTo>
                    <a:cubicBezTo>
                      <a:pt x="625" y="374"/>
                      <a:pt x="625" y="374"/>
                      <a:pt x="625" y="373"/>
                    </a:cubicBezTo>
                    <a:cubicBezTo>
                      <a:pt x="627" y="373"/>
                      <a:pt x="629" y="373"/>
                      <a:pt x="630" y="373"/>
                    </a:cubicBezTo>
                    <a:cubicBezTo>
                      <a:pt x="630" y="370"/>
                      <a:pt x="630" y="368"/>
                      <a:pt x="630" y="365"/>
                    </a:cubicBezTo>
                    <a:cubicBezTo>
                      <a:pt x="643" y="365"/>
                      <a:pt x="656" y="365"/>
                      <a:pt x="668" y="365"/>
                    </a:cubicBezTo>
                    <a:cubicBezTo>
                      <a:pt x="668" y="368"/>
                      <a:pt x="668" y="370"/>
                      <a:pt x="668" y="373"/>
                    </a:cubicBezTo>
                    <a:cubicBezTo>
                      <a:pt x="672" y="373"/>
                      <a:pt x="676" y="373"/>
                      <a:pt x="679" y="372"/>
                    </a:cubicBezTo>
                    <a:cubicBezTo>
                      <a:pt x="679" y="370"/>
                      <a:pt x="679" y="367"/>
                      <a:pt x="679" y="364"/>
                    </a:cubicBezTo>
                    <a:cubicBezTo>
                      <a:pt x="681" y="364"/>
                      <a:pt x="682" y="364"/>
                      <a:pt x="683" y="364"/>
                    </a:cubicBezTo>
                    <a:cubicBezTo>
                      <a:pt x="683" y="360"/>
                      <a:pt x="683" y="355"/>
                      <a:pt x="683" y="350"/>
                    </a:cubicBezTo>
                    <a:cubicBezTo>
                      <a:pt x="685" y="350"/>
                      <a:pt x="687" y="350"/>
                      <a:pt x="688" y="350"/>
                    </a:cubicBezTo>
                    <a:cubicBezTo>
                      <a:pt x="689" y="350"/>
                      <a:pt x="689" y="349"/>
                      <a:pt x="690" y="349"/>
                    </a:cubicBezTo>
                    <a:cubicBezTo>
                      <a:pt x="691" y="349"/>
                      <a:pt x="693" y="349"/>
                      <a:pt x="695" y="349"/>
                    </a:cubicBezTo>
                    <a:cubicBezTo>
                      <a:pt x="695" y="349"/>
                      <a:pt x="696" y="350"/>
                      <a:pt x="696" y="350"/>
                    </a:cubicBezTo>
                    <a:cubicBezTo>
                      <a:pt x="698" y="350"/>
                      <a:pt x="700" y="350"/>
                      <a:pt x="702" y="350"/>
                    </a:cubicBezTo>
                    <a:cubicBezTo>
                      <a:pt x="702" y="355"/>
                      <a:pt x="702" y="359"/>
                      <a:pt x="702" y="364"/>
                    </a:cubicBezTo>
                    <a:cubicBezTo>
                      <a:pt x="707" y="364"/>
                      <a:pt x="712" y="364"/>
                      <a:pt x="717" y="364"/>
                    </a:cubicBezTo>
                    <a:cubicBezTo>
                      <a:pt x="717" y="362"/>
                      <a:pt x="717" y="360"/>
                      <a:pt x="717" y="358"/>
                    </a:cubicBezTo>
                    <a:cubicBezTo>
                      <a:pt x="718" y="358"/>
                      <a:pt x="718" y="358"/>
                      <a:pt x="719" y="358"/>
                    </a:cubicBezTo>
                    <a:cubicBezTo>
                      <a:pt x="719" y="360"/>
                      <a:pt x="719" y="362"/>
                      <a:pt x="719" y="364"/>
                    </a:cubicBezTo>
                    <a:cubicBezTo>
                      <a:pt x="725" y="364"/>
                      <a:pt x="725" y="364"/>
                      <a:pt x="725" y="364"/>
                    </a:cubicBezTo>
                    <a:cubicBezTo>
                      <a:pt x="725" y="300"/>
                      <a:pt x="725" y="300"/>
                      <a:pt x="725" y="300"/>
                    </a:cubicBezTo>
                    <a:cubicBezTo>
                      <a:pt x="744" y="300"/>
                      <a:pt x="744" y="300"/>
                      <a:pt x="744" y="300"/>
                    </a:cubicBezTo>
                    <a:cubicBezTo>
                      <a:pt x="744" y="295"/>
                      <a:pt x="744" y="295"/>
                      <a:pt x="744" y="295"/>
                    </a:cubicBezTo>
                    <a:cubicBezTo>
                      <a:pt x="747" y="295"/>
                      <a:pt x="747" y="295"/>
                      <a:pt x="747" y="295"/>
                    </a:cubicBezTo>
                    <a:cubicBezTo>
                      <a:pt x="747" y="298"/>
                      <a:pt x="747" y="298"/>
                      <a:pt x="747" y="298"/>
                    </a:cubicBezTo>
                    <a:cubicBezTo>
                      <a:pt x="756" y="298"/>
                      <a:pt x="756" y="298"/>
                      <a:pt x="756" y="298"/>
                    </a:cubicBezTo>
                    <a:cubicBezTo>
                      <a:pt x="756" y="295"/>
                      <a:pt x="756" y="295"/>
                      <a:pt x="756" y="295"/>
                    </a:cubicBezTo>
                    <a:cubicBezTo>
                      <a:pt x="758" y="295"/>
                      <a:pt x="758" y="295"/>
                      <a:pt x="758" y="295"/>
                    </a:cubicBezTo>
                    <a:cubicBezTo>
                      <a:pt x="758" y="302"/>
                      <a:pt x="758" y="302"/>
                      <a:pt x="758" y="302"/>
                    </a:cubicBezTo>
                    <a:cubicBezTo>
                      <a:pt x="761" y="302"/>
                      <a:pt x="761" y="302"/>
                      <a:pt x="761" y="302"/>
                    </a:cubicBezTo>
                    <a:cubicBezTo>
                      <a:pt x="761" y="308"/>
                      <a:pt x="761" y="308"/>
                      <a:pt x="761" y="308"/>
                    </a:cubicBezTo>
                    <a:cubicBezTo>
                      <a:pt x="772" y="308"/>
                      <a:pt x="772" y="308"/>
                      <a:pt x="772" y="308"/>
                    </a:cubicBezTo>
                    <a:cubicBezTo>
                      <a:pt x="772" y="323"/>
                      <a:pt x="772" y="323"/>
                      <a:pt x="772" y="323"/>
                    </a:cubicBezTo>
                    <a:cubicBezTo>
                      <a:pt x="773" y="323"/>
                      <a:pt x="773" y="323"/>
                      <a:pt x="773" y="323"/>
                    </a:cubicBezTo>
                    <a:cubicBezTo>
                      <a:pt x="773" y="313"/>
                      <a:pt x="773" y="313"/>
                      <a:pt x="773" y="313"/>
                    </a:cubicBezTo>
                    <a:cubicBezTo>
                      <a:pt x="778" y="313"/>
                      <a:pt x="778" y="313"/>
                      <a:pt x="778" y="313"/>
                    </a:cubicBezTo>
                    <a:cubicBezTo>
                      <a:pt x="778" y="330"/>
                      <a:pt x="778" y="330"/>
                      <a:pt x="778" y="330"/>
                    </a:cubicBezTo>
                    <a:cubicBezTo>
                      <a:pt x="793" y="330"/>
                      <a:pt x="793" y="330"/>
                      <a:pt x="793" y="330"/>
                    </a:cubicBezTo>
                    <a:cubicBezTo>
                      <a:pt x="793" y="324"/>
                      <a:pt x="793" y="324"/>
                      <a:pt x="793" y="324"/>
                    </a:cubicBezTo>
                    <a:cubicBezTo>
                      <a:pt x="799" y="324"/>
                      <a:pt x="799" y="324"/>
                      <a:pt x="799" y="324"/>
                    </a:cubicBezTo>
                    <a:cubicBezTo>
                      <a:pt x="799" y="332"/>
                      <a:pt x="799" y="332"/>
                      <a:pt x="799" y="332"/>
                    </a:cubicBezTo>
                    <a:cubicBezTo>
                      <a:pt x="801" y="332"/>
                      <a:pt x="801" y="332"/>
                      <a:pt x="801" y="332"/>
                    </a:cubicBezTo>
                    <a:cubicBezTo>
                      <a:pt x="801" y="324"/>
                      <a:pt x="801" y="324"/>
                      <a:pt x="801" y="324"/>
                    </a:cubicBezTo>
                    <a:cubicBezTo>
                      <a:pt x="808" y="324"/>
                      <a:pt x="808" y="324"/>
                      <a:pt x="808" y="324"/>
                    </a:cubicBezTo>
                    <a:cubicBezTo>
                      <a:pt x="808" y="306"/>
                      <a:pt x="808" y="306"/>
                      <a:pt x="808" y="306"/>
                    </a:cubicBezTo>
                    <a:cubicBezTo>
                      <a:pt x="812" y="306"/>
                      <a:pt x="812" y="306"/>
                      <a:pt x="812" y="306"/>
                    </a:cubicBezTo>
                    <a:cubicBezTo>
                      <a:pt x="817" y="286"/>
                      <a:pt x="817" y="286"/>
                      <a:pt x="817" y="286"/>
                    </a:cubicBezTo>
                    <a:cubicBezTo>
                      <a:pt x="822" y="286"/>
                      <a:pt x="822" y="286"/>
                      <a:pt x="822" y="286"/>
                    </a:cubicBezTo>
                    <a:cubicBezTo>
                      <a:pt x="828" y="306"/>
                      <a:pt x="828" y="306"/>
                      <a:pt x="828" y="306"/>
                    </a:cubicBezTo>
                    <a:cubicBezTo>
                      <a:pt x="832" y="306"/>
                      <a:pt x="832" y="306"/>
                      <a:pt x="832" y="306"/>
                    </a:cubicBezTo>
                    <a:cubicBezTo>
                      <a:pt x="832" y="336"/>
                      <a:pt x="832" y="336"/>
                      <a:pt x="832" y="336"/>
                    </a:cubicBezTo>
                    <a:cubicBezTo>
                      <a:pt x="835" y="336"/>
                      <a:pt x="835" y="336"/>
                      <a:pt x="835" y="336"/>
                    </a:cubicBezTo>
                    <a:cubicBezTo>
                      <a:pt x="835" y="357"/>
                      <a:pt x="835" y="357"/>
                      <a:pt x="835" y="357"/>
                    </a:cubicBezTo>
                    <a:cubicBezTo>
                      <a:pt x="837" y="357"/>
                      <a:pt x="837" y="357"/>
                      <a:pt x="837" y="357"/>
                    </a:cubicBezTo>
                    <a:cubicBezTo>
                      <a:pt x="837" y="350"/>
                      <a:pt x="837" y="350"/>
                      <a:pt x="837" y="350"/>
                    </a:cubicBezTo>
                    <a:cubicBezTo>
                      <a:pt x="840" y="355"/>
                      <a:pt x="840" y="355"/>
                      <a:pt x="840" y="355"/>
                    </a:cubicBezTo>
                    <a:cubicBezTo>
                      <a:pt x="843" y="355"/>
                      <a:pt x="843" y="355"/>
                      <a:pt x="843" y="355"/>
                    </a:cubicBezTo>
                    <a:cubicBezTo>
                      <a:pt x="843" y="315"/>
                      <a:pt x="843" y="315"/>
                      <a:pt x="843" y="315"/>
                    </a:cubicBezTo>
                    <a:cubicBezTo>
                      <a:pt x="857" y="315"/>
                      <a:pt x="857" y="315"/>
                      <a:pt x="857" y="315"/>
                    </a:cubicBezTo>
                    <a:cubicBezTo>
                      <a:pt x="863" y="322"/>
                      <a:pt x="863" y="322"/>
                      <a:pt x="863" y="322"/>
                    </a:cubicBezTo>
                    <a:cubicBezTo>
                      <a:pt x="863" y="315"/>
                      <a:pt x="863" y="315"/>
                      <a:pt x="863" y="315"/>
                    </a:cubicBezTo>
                    <a:cubicBezTo>
                      <a:pt x="864" y="315"/>
                      <a:pt x="864" y="315"/>
                      <a:pt x="864" y="315"/>
                    </a:cubicBezTo>
                    <a:cubicBezTo>
                      <a:pt x="864" y="314"/>
                      <a:pt x="864" y="314"/>
                      <a:pt x="864" y="314"/>
                    </a:cubicBezTo>
                    <a:cubicBezTo>
                      <a:pt x="869" y="314"/>
                      <a:pt x="869" y="314"/>
                      <a:pt x="869" y="314"/>
                    </a:cubicBezTo>
                    <a:cubicBezTo>
                      <a:pt x="869" y="303"/>
                      <a:pt x="869" y="303"/>
                      <a:pt x="869" y="303"/>
                    </a:cubicBezTo>
                    <a:cubicBezTo>
                      <a:pt x="872" y="303"/>
                      <a:pt x="872" y="303"/>
                      <a:pt x="872" y="303"/>
                    </a:cubicBezTo>
                    <a:cubicBezTo>
                      <a:pt x="872" y="297"/>
                      <a:pt x="872" y="297"/>
                      <a:pt x="872" y="297"/>
                    </a:cubicBezTo>
                    <a:cubicBezTo>
                      <a:pt x="873" y="297"/>
                      <a:pt x="873" y="297"/>
                      <a:pt x="873" y="297"/>
                    </a:cubicBezTo>
                    <a:cubicBezTo>
                      <a:pt x="873" y="286"/>
                      <a:pt x="873" y="286"/>
                      <a:pt x="873" y="286"/>
                    </a:cubicBezTo>
                    <a:cubicBezTo>
                      <a:pt x="881" y="286"/>
                      <a:pt x="881" y="286"/>
                      <a:pt x="881" y="286"/>
                    </a:cubicBezTo>
                    <a:cubicBezTo>
                      <a:pt x="881" y="272"/>
                      <a:pt x="881" y="272"/>
                      <a:pt x="881" y="272"/>
                    </a:cubicBezTo>
                    <a:cubicBezTo>
                      <a:pt x="885" y="272"/>
                      <a:pt x="885" y="272"/>
                      <a:pt x="885" y="272"/>
                    </a:cubicBezTo>
                    <a:cubicBezTo>
                      <a:pt x="885" y="269"/>
                      <a:pt x="885" y="269"/>
                      <a:pt x="885" y="269"/>
                    </a:cubicBezTo>
                    <a:cubicBezTo>
                      <a:pt x="888" y="269"/>
                      <a:pt x="888" y="269"/>
                      <a:pt x="888" y="269"/>
                    </a:cubicBezTo>
                    <a:cubicBezTo>
                      <a:pt x="888" y="255"/>
                      <a:pt x="888" y="255"/>
                      <a:pt x="888" y="255"/>
                    </a:cubicBezTo>
                    <a:cubicBezTo>
                      <a:pt x="890" y="255"/>
                      <a:pt x="890" y="255"/>
                      <a:pt x="890" y="255"/>
                    </a:cubicBezTo>
                    <a:cubicBezTo>
                      <a:pt x="890" y="251"/>
                      <a:pt x="890" y="251"/>
                      <a:pt x="890" y="251"/>
                    </a:cubicBezTo>
                    <a:cubicBezTo>
                      <a:pt x="893" y="251"/>
                      <a:pt x="893" y="251"/>
                      <a:pt x="893" y="251"/>
                    </a:cubicBezTo>
                    <a:cubicBezTo>
                      <a:pt x="893" y="237"/>
                      <a:pt x="893" y="237"/>
                      <a:pt x="893" y="237"/>
                    </a:cubicBezTo>
                    <a:cubicBezTo>
                      <a:pt x="906" y="237"/>
                      <a:pt x="906" y="237"/>
                      <a:pt x="906" y="237"/>
                    </a:cubicBezTo>
                    <a:cubicBezTo>
                      <a:pt x="906" y="231"/>
                      <a:pt x="906" y="231"/>
                      <a:pt x="906" y="231"/>
                    </a:cubicBezTo>
                    <a:cubicBezTo>
                      <a:pt x="921" y="231"/>
                      <a:pt x="921" y="231"/>
                      <a:pt x="921" y="231"/>
                    </a:cubicBezTo>
                    <a:cubicBezTo>
                      <a:pt x="921" y="227"/>
                      <a:pt x="921" y="227"/>
                      <a:pt x="921" y="227"/>
                    </a:cubicBezTo>
                    <a:cubicBezTo>
                      <a:pt x="930" y="227"/>
                      <a:pt x="930" y="227"/>
                      <a:pt x="930" y="227"/>
                    </a:cubicBezTo>
                    <a:cubicBezTo>
                      <a:pt x="930" y="231"/>
                      <a:pt x="930" y="231"/>
                      <a:pt x="930" y="231"/>
                    </a:cubicBezTo>
                    <a:cubicBezTo>
                      <a:pt x="932" y="231"/>
                      <a:pt x="932" y="231"/>
                      <a:pt x="932" y="231"/>
                    </a:cubicBezTo>
                    <a:cubicBezTo>
                      <a:pt x="932" y="229"/>
                      <a:pt x="932" y="229"/>
                      <a:pt x="932" y="229"/>
                    </a:cubicBezTo>
                    <a:cubicBezTo>
                      <a:pt x="937" y="229"/>
                      <a:pt x="937" y="229"/>
                      <a:pt x="937" y="229"/>
                    </a:cubicBezTo>
                    <a:cubicBezTo>
                      <a:pt x="937" y="231"/>
                      <a:pt x="937" y="231"/>
                      <a:pt x="937" y="231"/>
                    </a:cubicBezTo>
                    <a:cubicBezTo>
                      <a:pt x="940" y="231"/>
                      <a:pt x="940" y="231"/>
                      <a:pt x="940" y="231"/>
                    </a:cubicBezTo>
                    <a:cubicBezTo>
                      <a:pt x="940" y="227"/>
                      <a:pt x="940" y="227"/>
                      <a:pt x="940" y="227"/>
                    </a:cubicBezTo>
                    <a:cubicBezTo>
                      <a:pt x="947" y="227"/>
                      <a:pt x="947" y="227"/>
                      <a:pt x="947" y="227"/>
                    </a:cubicBezTo>
                    <a:cubicBezTo>
                      <a:pt x="947" y="231"/>
                      <a:pt x="947" y="231"/>
                      <a:pt x="947" y="231"/>
                    </a:cubicBezTo>
                    <a:cubicBezTo>
                      <a:pt x="958" y="231"/>
                      <a:pt x="958" y="231"/>
                      <a:pt x="958" y="231"/>
                    </a:cubicBezTo>
                    <a:cubicBezTo>
                      <a:pt x="958" y="238"/>
                      <a:pt x="958" y="238"/>
                      <a:pt x="958" y="238"/>
                    </a:cubicBezTo>
                    <a:cubicBezTo>
                      <a:pt x="965" y="238"/>
                      <a:pt x="965" y="238"/>
                      <a:pt x="965" y="238"/>
                    </a:cubicBezTo>
                    <a:cubicBezTo>
                      <a:pt x="965" y="276"/>
                      <a:pt x="965" y="276"/>
                      <a:pt x="965" y="276"/>
                    </a:cubicBezTo>
                    <a:cubicBezTo>
                      <a:pt x="968" y="276"/>
                      <a:pt x="968" y="276"/>
                      <a:pt x="968" y="276"/>
                    </a:cubicBezTo>
                    <a:cubicBezTo>
                      <a:pt x="968" y="261"/>
                      <a:pt x="968" y="261"/>
                      <a:pt x="968" y="261"/>
                    </a:cubicBezTo>
                    <a:cubicBezTo>
                      <a:pt x="987" y="261"/>
                      <a:pt x="987" y="261"/>
                      <a:pt x="987" y="261"/>
                    </a:cubicBezTo>
                    <a:cubicBezTo>
                      <a:pt x="987" y="276"/>
                      <a:pt x="987" y="276"/>
                      <a:pt x="987" y="276"/>
                    </a:cubicBezTo>
                    <a:cubicBezTo>
                      <a:pt x="989" y="276"/>
                      <a:pt x="989" y="276"/>
                      <a:pt x="989" y="276"/>
                    </a:cubicBezTo>
                    <a:cubicBezTo>
                      <a:pt x="989" y="316"/>
                      <a:pt x="989" y="316"/>
                      <a:pt x="989" y="316"/>
                    </a:cubicBezTo>
                    <a:cubicBezTo>
                      <a:pt x="992" y="315"/>
                      <a:pt x="992" y="315"/>
                      <a:pt x="992" y="315"/>
                    </a:cubicBezTo>
                    <a:cubicBezTo>
                      <a:pt x="993" y="283"/>
                      <a:pt x="993" y="283"/>
                      <a:pt x="993" y="283"/>
                    </a:cubicBezTo>
                    <a:cubicBezTo>
                      <a:pt x="994" y="315"/>
                      <a:pt x="994" y="315"/>
                      <a:pt x="994" y="315"/>
                    </a:cubicBezTo>
                    <a:cubicBezTo>
                      <a:pt x="997" y="316"/>
                      <a:pt x="997" y="316"/>
                      <a:pt x="997" y="316"/>
                    </a:cubicBezTo>
                    <a:cubicBezTo>
                      <a:pt x="1000" y="335"/>
                      <a:pt x="1000" y="335"/>
                      <a:pt x="1000" y="335"/>
                    </a:cubicBezTo>
                    <a:cubicBezTo>
                      <a:pt x="1008" y="340"/>
                      <a:pt x="1008" y="340"/>
                      <a:pt x="1008" y="340"/>
                    </a:cubicBezTo>
                    <a:cubicBezTo>
                      <a:pt x="1008" y="332"/>
                      <a:pt x="1008" y="332"/>
                      <a:pt x="1008" y="332"/>
                    </a:cubicBezTo>
                    <a:cubicBezTo>
                      <a:pt x="1011" y="332"/>
                      <a:pt x="1011" y="332"/>
                      <a:pt x="1011" y="332"/>
                    </a:cubicBezTo>
                    <a:cubicBezTo>
                      <a:pt x="1011" y="327"/>
                      <a:pt x="1011" y="327"/>
                      <a:pt x="1011" y="327"/>
                    </a:cubicBezTo>
                    <a:cubicBezTo>
                      <a:pt x="1035" y="327"/>
                      <a:pt x="1035" y="327"/>
                      <a:pt x="1035" y="327"/>
                    </a:cubicBezTo>
                    <a:cubicBezTo>
                      <a:pt x="1035" y="329"/>
                      <a:pt x="1035" y="329"/>
                      <a:pt x="1035" y="329"/>
                    </a:cubicBezTo>
                    <a:cubicBezTo>
                      <a:pt x="1038" y="329"/>
                      <a:pt x="1038" y="329"/>
                      <a:pt x="1038" y="329"/>
                    </a:cubicBezTo>
                    <a:cubicBezTo>
                      <a:pt x="1038" y="323"/>
                      <a:pt x="1038" y="323"/>
                      <a:pt x="1038" y="323"/>
                    </a:cubicBezTo>
                    <a:cubicBezTo>
                      <a:pt x="1042" y="323"/>
                      <a:pt x="1042" y="323"/>
                      <a:pt x="1042" y="323"/>
                    </a:cubicBezTo>
                    <a:cubicBezTo>
                      <a:pt x="1042" y="330"/>
                      <a:pt x="1042" y="330"/>
                      <a:pt x="1042" y="330"/>
                    </a:cubicBezTo>
                    <a:cubicBezTo>
                      <a:pt x="1044" y="330"/>
                      <a:pt x="1044" y="330"/>
                      <a:pt x="1044" y="330"/>
                    </a:cubicBezTo>
                    <a:cubicBezTo>
                      <a:pt x="1044" y="322"/>
                      <a:pt x="1044" y="322"/>
                      <a:pt x="1044" y="322"/>
                    </a:cubicBezTo>
                    <a:cubicBezTo>
                      <a:pt x="1049" y="322"/>
                      <a:pt x="1049" y="322"/>
                      <a:pt x="1049" y="322"/>
                    </a:cubicBezTo>
                    <a:cubicBezTo>
                      <a:pt x="1049" y="318"/>
                      <a:pt x="1049" y="318"/>
                      <a:pt x="1049" y="318"/>
                    </a:cubicBezTo>
                    <a:cubicBezTo>
                      <a:pt x="1058" y="318"/>
                      <a:pt x="1058" y="318"/>
                      <a:pt x="1058" y="318"/>
                    </a:cubicBezTo>
                    <a:cubicBezTo>
                      <a:pt x="1058" y="308"/>
                      <a:pt x="1058" y="308"/>
                      <a:pt x="1058" y="308"/>
                    </a:cubicBezTo>
                    <a:cubicBezTo>
                      <a:pt x="1061" y="307"/>
                      <a:pt x="1061" y="307"/>
                      <a:pt x="1061" y="307"/>
                    </a:cubicBezTo>
                    <a:cubicBezTo>
                      <a:pt x="1061" y="305"/>
                      <a:pt x="1061" y="305"/>
                      <a:pt x="1061" y="305"/>
                    </a:cubicBezTo>
                    <a:cubicBezTo>
                      <a:pt x="1069" y="305"/>
                      <a:pt x="1069" y="305"/>
                      <a:pt x="1069" y="305"/>
                    </a:cubicBezTo>
                    <a:cubicBezTo>
                      <a:pt x="1069" y="299"/>
                      <a:pt x="1069" y="299"/>
                      <a:pt x="1069" y="299"/>
                    </a:cubicBezTo>
                    <a:cubicBezTo>
                      <a:pt x="1073" y="299"/>
                      <a:pt x="1073" y="299"/>
                      <a:pt x="1073" y="299"/>
                    </a:cubicBezTo>
                    <a:cubicBezTo>
                      <a:pt x="1073" y="281"/>
                      <a:pt x="1073" y="281"/>
                      <a:pt x="1073" y="281"/>
                    </a:cubicBezTo>
                    <a:cubicBezTo>
                      <a:pt x="1080" y="281"/>
                      <a:pt x="1080" y="281"/>
                      <a:pt x="1080" y="281"/>
                    </a:cubicBezTo>
                    <a:cubicBezTo>
                      <a:pt x="1080" y="279"/>
                      <a:pt x="1080" y="279"/>
                      <a:pt x="1080" y="279"/>
                    </a:cubicBezTo>
                    <a:cubicBezTo>
                      <a:pt x="1084" y="279"/>
                      <a:pt x="1084" y="279"/>
                      <a:pt x="1084" y="279"/>
                    </a:cubicBezTo>
                    <a:cubicBezTo>
                      <a:pt x="1084" y="257"/>
                      <a:pt x="1084" y="257"/>
                      <a:pt x="1084" y="257"/>
                    </a:cubicBezTo>
                    <a:cubicBezTo>
                      <a:pt x="1093" y="257"/>
                      <a:pt x="1093" y="257"/>
                      <a:pt x="1093" y="257"/>
                    </a:cubicBezTo>
                    <a:cubicBezTo>
                      <a:pt x="1093" y="248"/>
                      <a:pt x="1093" y="248"/>
                      <a:pt x="1093" y="248"/>
                    </a:cubicBezTo>
                    <a:cubicBezTo>
                      <a:pt x="1110" y="248"/>
                      <a:pt x="1110" y="248"/>
                      <a:pt x="1110" y="248"/>
                    </a:cubicBezTo>
                    <a:cubicBezTo>
                      <a:pt x="1110" y="258"/>
                      <a:pt x="1110" y="258"/>
                      <a:pt x="1110" y="258"/>
                    </a:cubicBezTo>
                    <a:cubicBezTo>
                      <a:pt x="1123" y="258"/>
                      <a:pt x="1123" y="258"/>
                      <a:pt x="1123" y="258"/>
                    </a:cubicBezTo>
                    <a:cubicBezTo>
                      <a:pt x="1123" y="280"/>
                      <a:pt x="1123" y="280"/>
                      <a:pt x="1123" y="280"/>
                    </a:cubicBezTo>
                    <a:cubicBezTo>
                      <a:pt x="1129" y="280"/>
                      <a:pt x="1129" y="280"/>
                      <a:pt x="1129" y="280"/>
                    </a:cubicBezTo>
                    <a:cubicBezTo>
                      <a:pt x="1129" y="329"/>
                      <a:pt x="1129" y="329"/>
                      <a:pt x="1129" y="329"/>
                    </a:cubicBezTo>
                    <a:cubicBezTo>
                      <a:pt x="1132" y="329"/>
                      <a:pt x="1132" y="329"/>
                      <a:pt x="1132" y="329"/>
                    </a:cubicBezTo>
                    <a:cubicBezTo>
                      <a:pt x="1136" y="316"/>
                      <a:pt x="1136" y="316"/>
                      <a:pt x="1136" y="316"/>
                    </a:cubicBezTo>
                    <a:cubicBezTo>
                      <a:pt x="1139" y="322"/>
                      <a:pt x="1139" y="322"/>
                      <a:pt x="1139" y="322"/>
                    </a:cubicBezTo>
                    <a:cubicBezTo>
                      <a:pt x="1138" y="322"/>
                      <a:pt x="1138" y="322"/>
                      <a:pt x="1138" y="322"/>
                    </a:cubicBezTo>
                    <a:cubicBezTo>
                      <a:pt x="1138" y="329"/>
                      <a:pt x="1138" y="329"/>
                      <a:pt x="1138" y="329"/>
                    </a:cubicBezTo>
                    <a:cubicBezTo>
                      <a:pt x="1142" y="329"/>
                      <a:pt x="1142" y="329"/>
                      <a:pt x="1142" y="329"/>
                    </a:cubicBezTo>
                    <a:cubicBezTo>
                      <a:pt x="1142" y="344"/>
                      <a:pt x="1142" y="344"/>
                      <a:pt x="1142" y="344"/>
                    </a:cubicBezTo>
                    <a:cubicBezTo>
                      <a:pt x="1146" y="344"/>
                      <a:pt x="1146" y="344"/>
                      <a:pt x="1146" y="344"/>
                    </a:cubicBezTo>
                    <a:cubicBezTo>
                      <a:pt x="1146" y="355"/>
                      <a:pt x="1146" y="355"/>
                      <a:pt x="1146" y="355"/>
                    </a:cubicBezTo>
                    <a:cubicBezTo>
                      <a:pt x="1153" y="355"/>
                      <a:pt x="1153" y="355"/>
                      <a:pt x="1153" y="355"/>
                    </a:cubicBezTo>
                    <a:cubicBezTo>
                      <a:pt x="1153" y="351"/>
                      <a:pt x="1153" y="351"/>
                      <a:pt x="1153" y="351"/>
                    </a:cubicBezTo>
                    <a:cubicBezTo>
                      <a:pt x="1161" y="351"/>
                      <a:pt x="1161" y="351"/>
                      <a:pt x="1161" y="351"/>
                    </a:cubicBezTo>
                    <a:cubicBezTo>
                      <a:pt x="1161" y="340"/>
                      <a:pt x="1161" y="340"/>
                      <a:pt x="1161" y="340"/>
                    </a:cubicBezTo>
                    <a:cubicBezTo>
                      <a:pt x="1180" y="340"/>
                      <a:pt x="1180" y="340"/>
                      <a:pt x="1180" y="340"/>
                    </a:cubicBezTo>
                    <a:cubicBezTo>
                      <a:pt x="1180" y="343"/>
                      <a:pt x="1180" y="343"/>
                      <a:pt x="1180" y="343"/>
                    </a:cubicBezTo>
                    <a:cubicBezTo>
                      <a:pt x="1182" y="343"/>
                      <a:pt x="1182" y="343"/>
                      <a:pt x="1182" y="343"/>
                    </a:cubicBezTo>
                    <a:cubicBezTo>
                      <a:pt x="1182" y="344"/>
                      <a:pt x="1182" y="344"/>
                      <a:pt x="1182" y="344"/>
                    </a:cubicBezTo>
                    <a:cubicBezTo>
                      <a:pt x="1183" y="344"/>
                      <a:pt x="1183" y="344"/>
                      <a:pt x="1183" y="344"/>
                    </a:cubicBezTo>
                    <a:cubicBezTo>
                      <a:pt x="1183" y="340"/>
                      <a:pt x="1183" y="340"/>
                      <a:pt x="1183" y="340"/>
                    </a:cubicBezTo>
                    <a:cubicBezTo>
                      <a:pt x="1187" y="340"/>
                      <a:pt x="1187" y="340"/>
                      <a:pt x="1187" y="340"/>
                    </a:cubicBezTo>
                    <a:cubicBezTo>
                      <a:pt x="1187" y="348"/>
                      <a:pt x="1187" y="348"/>
                      <a:pt x="1187" y="348"/>
                    </a:cubicBezTo>
                    <a:cubicBezTo>
                      <a:pt x="1190" y="348"/>
                      <a:pt x="1190" y="348"/>
                      <a:pt x="1190" y="348"/>
                    </a:cubicBezTo>
                    <a:cubicBezTo>
                      <a:pt x="1190" y="344"/>
                      <a:pt x="1190" y="344"/>
                      <a:pt x="1190" y="344"/>
                    </a:cubicBezTo>
                    <a:cubicBezTo>
                      <a:pt x="1194" y="344"/>
                      <a:pt x="1194" y="344"/>
                      <a:pt x="1194" y="344"/>
                    </a:cubicBezTo>
                    <a:cubicBezTo>
                      <a:pt x="1194" y="333"/>
                      <a:pt x="1194" y="333"/>
                      <a:pt x="1194" y="333"/>
                    </a:cubicBezTo>
                    <a:cubicBezTo>
                      <a:pt x="1209" y="333"/>
                      <a:pt x="1209" y="333"/>
                      <a:pt x="1209" y="333"/>
                    </a:cubicBezTo>
                    <a:cubicBezTo>
                      <a:pt x="1209" y="336"/>
                      <a:pt x="1209" y="336"/>
                      <a:pt x="1209" y="336"/>
                    </a:cubicBezTo>
                    <a:cubicBezTo>
                      <a:pt x="1212" y="336"/>
                      <a:pt x="1212" y="336"/>
                      <a:pt x="1212" y="336"/>
                    </a:cubicBezTo>
                    <a:cubicBezTo>
                      <a:pt x="1212" y="330"/>
                      <a:pt x="1212" y="330"/>
                      <a:pt x="1212" y="330"/>
                    </a:cubicBezTo>
                    <a:cubicBezTo>
                      <a:pt x="1220" y="330"/>
                      <a:pt x="1220" y="330"/>
                      <a:pt x="1220" y="330"/>
                    </a:cubicBezTo>
                    <a:cubicBezTo>
                      <a:pt x="1220" y="318"/>
                      <a:pt x="1220" y="318"/>
                      <a:pt x="1220" y="318"/>
                    </a:cubicBezTo>
                    <a:cubicBezTo>
                      <a:pt x="1227" y="318"/>
                      <a:pt x="1227" y="318"/>
                      <a:pt x="1227" y="318"/>
                    </a:cubicBezTo>
                    <a:cubicBezTo>
                      <a:pt x="1227" y="322"/>
                      <a:pt x="1227" y="322"/>
                      <a:pt x="1227" y="322"/>
                    </a:cubicBezTo>
                    <a:cubicBezTo>
                      <a:pt x="1231" y="322"/>
                      <a:pt x="1231" y="322"/>
                      <a:pt x="1231" y="322"/>
                    </a:cubicBezTo>
                    <a:cubicBezTo>
                      <a:pt x="1231" y="311"/>
                      <a:pt x="1231" y="311"/>
                      <a:pt x="1231" y="311"/>
                    </a:cubicBezTo>
                    <a:cubicBezTo>
                      <a:pt x="1238" y="311"/>
                      <a:pt x="1238" y="311"/>
                      <a:pt x="1238" y="311"/>
                    </a:cubicBezTo>
                    <a:cubicBezTo>
                      <a:pt x="1238" y="318"/>
                      <a:pt x="1238" y="318"/>
                      <a:pt x="1238" y="318"/>
                    </a:cubicBezTo>
                    <a:cubicBezTo>
                      <a:pt x="1249" y="318"/>
                      <a:pt x="1249" y="318"/>
                      <a:pt x="1249" y="318"/>
                    </a:cubicBezTo>
                    <a:cubicBezTo>
                      <a:pt x="1249" y="314"/>
                      <a:pt x="1249" y="314"/>
                      <a:pt x="1249" y="314"/>
                    </a:cubicBezTo>
                    <a:cubicBezTo>
                      <a:pt x="1257" y="314"/>
                      <a:pt x="1257" y="314"/>
                      <a:pt x="1257" y="314"/>
                    </a:cubicBezTo>
                    <a:cubicBezTo>
                      <a:pt x="1257" y="318"/>
                      <a:pt x="1257" y="318"/>
                      <a:pt x="1257" y="318"/>
                    </a:cubicBezTo>
                    <a:cubicBezTo>
                      <a:pt x="1260" y="318"/>
                      <a:pt x="1260" y="318"/>
                      <a:pt x="1260" y="318"/>
                    </a:cubicBezTo>
                    <a:cubicBezTo>
                      <a:pt x="1260" y="325"/>
                      <a:pt x="1260" y="325"/>
                      <a:pt x="1260" y="325"/>
                    </a:cubicBezTo>
                    <a:cubicBezTo>
                      <a:pt x="1264" y="325"/>
                      <a:pt x="1264" y="325"/>
                      <a:pt x="1264" y="325"/>
                    </a:cubicBezTo>
                    <a:cubicBezTo>
                      <a:pt x="1264" y="330"/>
                      <a:pt x="1264" y="330"/>
                      <a:pt x="1264" y="330"/>
                    </a:cubicBezTo>
                    <a:cubicBezTo>
                      <a:pt x="1286" y="330"/>
                      <a:pt x="1286" y="330"/>
                      <a:pt x="1286" y="330"/>
                    </a:cubicBezTo>
                    <a:cubicBezTo>
                      <a:pt x="1286" y="344"/>
                      <a:pt x="1286" y="344"/>
                      <a:pt x="1286" y="344"/>
                    </a:cubicBezTo>
                    <a:cubicBezTo>
                      <a:pt x="1294" y="344"/>
                      <a:pt x="1294" y="344"/>
                      <a:pt x="1294" y="344"/>
                    </a:cubicBezTo>
                    <a:cubicBezTo>
                      <a:pt x="1294" y="340"/>
                      <a:pt x="1294" y="340"/>
                      <a:pt x="1294" y="340"/>
                    </a:cubicBezTo>
                    <a:cubicBezTo>
                      <a:pt x="1316" y="340"/>
                      <a:pt x="1316" y="340"/>
                      <a:pt x="1316" y="340"/>
                    </a:cubicBezTo>
                    <a:cubicBezTo>
                      <a:pt x="1316" y="335"/>
                      <a:pt x="1316" y="335"/>
                      <a:pt x="1316" y="335"/>
                    </a:cubicBezTo>
                    <a:cubicBezTo>
                      <a:pt x="1320" y="333"/>
                      <a:pt x="1320" y="333"/>
                      <a:pt x="1320" y="333"/>
                    </a:cubicBezTo>
                    <a:cubicBezTo>
                      <a:pt x="1320" y="318"/>
                      <a:pt x="1320" y="318"/>
                      <a:pt x="1320" y="318"/>
                    </a:cubicBezTo>
                    <a:cubicBezTo>
                      <a:pt x="1327" y="318"/>
                      <a:pt x="1327" y="318"/>
                      <a:pt x="1327" y="318"/>
                    </a:cubicBezTo>
                    <a:cubicBezTo>
                      <a:pt x="1330" y="327"/>
                      <a:pt x="1330" y="327"/>
                      <a:pt x="1330" y="327"/>
                    </a:cubicBezTo>
                    <a:cubicBezTo>
                      <a:pt x="1331" y="324"/>
                      <a:pt x="1331" y="324"/>
                      <a:pt x="1331" y="324"/>
                    </a:cubicBezTo>
                    <a:cubicBezTo>
                      <a:pt x="1337" y="323"/>
                      <a:pt x="1337" y="323"/>
                      <a:pt x="1337" y="323"/>
                    </a:cubicBezTo>
                    <a:cubicBezTo>
                      <a:pt x="1336" y="282"/>
                      <a:pt x="1336" y="282"/>
                      <a:pt x="1336" y="282"/>
                    </a:cubicBezTo>
                    <a:cubicBezTo>
                      <a:pt x="1342" y="283"/>
                      <a:pt x="1342" y="283"/>
                      <a:pt x="1342" y="283"/>
                    </a:cubicBezTo>
                    <a:cubicBezTo>
                      <a:pt x="1342" y="218"/>
                      <a:pt x="1342" y="218"/>
                      <a:pt x="1342" y="218"/>
                    </a:cubicBezTo>
                    <a:cubicBezTo>
                      <a:pt x="1351" y="218"/>
                      <a:pt x="1351" y="218"/>
                      <a:pt x="1351" y="218"/>
                    </a:cubicBezTo>
                    <a:cubicBezTo>
                      <a:pt x="1351" y="165"/>
                      <a:pt x="1351" y="165"/>
                      <a:pt x="1351" y="165"/>
                    </a:cubicBezTo>
                    <a:cubicBezTo>
                      <a:pt x="1353" y="162"/>
                      <a:pt x="1353" y="162"/>
                      <a:pt x="1353" y="162"/>
                    </a:cubicBezTo>
                    <a:cubicBezTo>
                      <a:pt x="1353" y="151"/>
                      <a:pt x="1353" y="151"/>
                      <a:pt x="1353" y="151"/>
                    </a:cubicBezTo>
                    <a:cubicBezTo>
                      <a:pt x="1361" y="151"/>
                      <a:pt x="1361" y="151"/>
                      <a:pt x="1361" y="151"/>
                    </a:cubicBezTo>
                    <a:cubicBezTo>
                      <a:pt x="1380" y="114"/>
                      <a:pt x="1380" y="114"/>
                      <a:pt x="1380" y="114"/>
                    </a:cubicBezTo>
                    <a:cubicBezTo>
                      <a:pt x="1381" y="0"/>
                      <a:pt x="1381" y="0"/>
                      <a:pt x="1381" y="0"/>
                    </a:cubicBezTo>
                    <a:cubicBezTo>
                      <a:pt x="1383" y="114"/>
                      <a:pt x="1383" y="114"/>
                      <a:pt x="1383" y="114"/>
                    </a:cubicBezTo>
                    <a:cubicBezTo>
                      <a:pt x="1401" y="152"/>
                      <a:pt x="1401" y="152"/>
                      <a:pt x="1401" y="152"/>
                    </a:cubicBezTo>
                    <a:cubicBezTo>
                      <a:pt x="1409" y="152"/>
                      <a:pt x="1409" y="152"/>
                      <a:pt x="1409" y="152"/>
                    </a:cubicBezTo>
                    <a:cubicBezTo>
                      <a:pt x="1409" y="164"/>
                      <a:pt x="1409" y="164"/>
                      <a:pt x="1409" y="164"/>
                    </a:cubicBezTo>
                    <a:cubicBezTo>
                      <a:pt x="1411" y="165"/>
                      <a:pt x="1411" y="165"/>
                      <a:pt x="1411" y="165"/>
                    </a:cubicBezTo>
                    <a:cubicBezTo>
                      <a:pt x="1411" y="218"/>
                      <a:pt x="1411" y="218"/>
                      <a:pt x="1411" y="218"/>
                    </a:cubicBezTo>
                    <a:cubicBezTo>
                      <a:pt x="1418" y="218"/>
                      <a:pt x="1418" y="218"/>
                      <a:pt x="1418" y="218"/>
                    </a:cubicBezTo>
                    <a:cubicBezTo>
                      <a:pt x="1418" y="281"/>
                      <a:pt x="1418" y="281"/>
                      <a:pt x="1418" y="281"/>
                    </a:cubicBezTo>
                    <a:cubicBezTo>
                      <a:pt x="1426" y="281"/>
                      <a:pt x="1426" y="281"/>
                      <a:pt x="1426" y="281"/>
                    </a:cubicBezTo>
                    <a:cubicBezTo>
                      <a:pt x="1426" y="338"/>
                      <a:pt x="1426" y="338"/>
                      <a:pt x="1426" y="338"/>
                    </a:cubicBezTo>
                    <a:cubicBezTo>
                      <a:pt x="1439" y="337"/>
                      <a:pt x="1439" y="337"/>
                      <a:pt x="1439" y="337"/>
                    </a:cubicBezTo>
                    <a:cubicBezTo>
                      <a:pt x="1441" y="332"/>
                      <a:pt x="1441" y="332"/>
                      <a:pt x="1441" y="332"/>
                    </a:cubicBezTo>
                    <a:cubicBezTo>
                      <a:pt x="1448" y="331"/>
                      <a:pt x="1448" y="331"/>
                      <a:pt x="1448" y="331"/>
                    </a:cubicBezTo>
                    <a:cubicBezTo>
                      <a:pt x="1450" y="335"/>
                      <a:pt x="1450" y="335"/>
                      <a:pt x="1450" y="335"/>
                    </a:cubicBezTo>
                    <a:cubicBezTo>
                      <a:pt x="1460" y="335"/>
                      <a:pt x="1460" y="335"/>
                      <a:pt x="1460" y="335"/>
                    </a:cubicBezTo>
                    <a:cubicBezTo>
                      <a:pt x="1460" y="410"/>
                      <a:pt x="1460" y="410"/>
                      <a:pt x="1460" y="410"/>
                    </a:cubicBezTo>
                    <a:cubicBezTo>
                      <a:pt x="0" y="410"/>
                      <a:pt x="0" y="410"/>
                      <a:pt x="0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800"/>
              </a:p>
            </p:txBody>
          </p:sp>
          <p:sp>
            <p:nvSpPr>
              <p:cNvPr id="4" name="Freeform 8">
                <a:extLst>
                  <a:ext uri="{FF2B5EF4-FFF2-40B4-BE49-F238E27FC236}">
                    <a16:creationId xmlns="" xmlns:a16="http://schemas.microsoft.com/office/drawing/2014/main" id="{6A4D0DD9-923F-4AD1-B600-1A8244004C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3131840" y="6178968"/>
                <a:ext cx="3252129" cy="423086"/>
              </a:xfrm>
              <a:custGeom>
                <a:avLst/>
                <a:gdLst>
                  <a:gd name="T0" fmla="*/ 1427 w 1459"/>
                  <a:gd name="T1" fmla="*/ 135 h 182"/>
                  <a:gd name="T2" fmla="*/ 1413 w 1459"/>
                  <a:gd name="T3" fmla="*/ 139 h 182"/>
                  <a:gd name="T4" fmla="*/ 1361 w 1459"/>
                  <a:gd name="T5" fmla="*/ 135 h 182"/>
                  <a:gd name="T6" fmla="*/ 1268 w 1459"/>
                  <a:gd name="T7" fmla="*/ 144 h 182"/>
                  <a:gd name="T8" fmla="*/ 1257 w 1459"/>
                  <a:gd name="T9" fmla="*/ 131 h 182"/>
                  <a:gd name="T10" fmla="*/ 1255 w 1459"/>
                  <a:gd name="T11" fmla="*/ 97 h 182"/>
                  <a:gd name="T12" fmla="*/ 1238 w 1459"/>
                  <a:gd name="T13" fmla="*/ 59 h 182"/>
                  <a:gd name="T14" fmla="*/ 1231 w 1459"/>
                  <a:gd name="T15" fmla="*/ 36 h 182"/>
                  <a:gd name="T16" fmla="*/ 1227 w 1459"/>
                  <a:gd name="T17" fmla="*/ 32 h 182"/>
                  <a:gd name="T18" fmla="*/ 1221 w 1459"/>
                  <a:gd name="T19" fmla="*/ 46 h 182"/>
                  <a:gd name="T20" fmla="*/ 1202 w 1459"/>
                  <a:gd name="T21" fmla="*/ 92 h 182"/>
                  <a:gd name="T22" fmla="*/ 1196 w 1459"/>
                  <a:gd name="T23" fmla="*/ 105 h 182"/>
                  <a:gd name="T24" fmla="*/ 1199 w 1459"/>
                  <a:gd name="T25" fmla="*/ 141 h 182"/>
                  <a:gd name="T26" fmla="*/ 1148 w 1459"/>
                  <a:gd name="T27" fmla="*/ 75 h 182"/>
                  <a:gd name="T28" fmla="*/ 1124 w 1459"/>
                  <a:gd name="T29" fmla="*/ 142 h 182"/>
                  <a:gd name="T30" fmla="*/ 1006 w 1459"/>
                  <a:gd name="T31" fmla="*/ 85 h 182"/>
                  <a:gd name="T32" fmla="*/ 943 w 1459"/>
                  <a:gd name="T33" fmla="*/ 130 h 182"/>
                  <a:gd name="T34" fmla="*/ 843 w 1459"/>
                  <a:gd name="T35" fmla="*/ 136 h 182"/>
                  <a:gd name="T36" fmla="*/ 825 w 1459"/>
                  <a:gd name="T37" fmla="*/ 92 h 182"/>
                  <a:gd name="T38" fmla="*/ 770 w 1459"/>
                  <a:gd name="T39" fmla="*/ 91 h 182"/>
                  <a:gd name="T40" fmla="*/ 748 w 1459"/>
                  <a:gd name="T41" fmla="*/ 141 h 182"/>
                  <a:gd name="T42" fmla="*/ 714 w 1459"/>
                  <a:gd name="T43" fmla="*/ 73 h 182"/>
                  <a:gd name="T44" fmla="*/ 684 w 1459"/>
                  <a:gd name="T45" fmla="*/ 8 h 182"/>
                  <a:gd name="T46" fmla="*/ 629 w 1459"/>
                  <a:gd name="T47" fmla="*/ 23 h 182"/>
                  <a:gd name="T48" fmla="*/ 571 w 1459"/>
                  <a:gd name="T49" fmla="*/ 47 h 182"/>
                  <a:gd name="T50" fmla="*/ 546 w 1459"/>
                  <a:gd name="T51" fmla="*/ 45 h 182"/>
                  <a:gd name="T52" fmla="*/ 520 w 1459"/>
                  <a:gd name="T53" fmla="*/ 57 h 182"/>
                  <a:gd name="T54" fmla="*/ 506 w 1459"/>
                  <a:gd name="T55" fmla="*/ 36 h 182"/>
                  <a:gd name="T56" fmla="*/ 485 w 1459"/>
                  <a:gd name="T57" fmla="*/ 57 h 182"/>
                  <a:gd name="T58" fmla="*/ 476 w 1459"/>
                  <a:gd name="T59" fmla="*/ 131 h 182"/>
                  <a:gd name="T60" fmla="*/ 459 w 1459"/>
                  <a:gd name="T61" fmla="*/ 146 h 182"/>
                  <a:gd name="T62" fmla="*/ 440 w 1459"/>
                  <a:gd name="T63" fmla="*/ 157 h 182"/>
                  <a:gd name="T64" fmla="*/ 435 w 1459"/>
                  <a:gd name="T65" fmla="*/ 122 h 182"/>
                  <a:gd name="T66" fmla="*/ 401 w 1459"/>
                  <a:gd name="T67" fmla="*/ 120 h 182"/>
                  <a:gd name="T68" fmla="*/ 394 w 1459"/>
                  <a:gd name="T69" fmla="*/ 98 h 182"/>
                  <a:gd name="T70" fmla="*/ 379 w 1459"/>
                  <a:gd name="T71" fmla="*/ 82 h 182"/>
                  <a:gd name="T72" fmla="*/ 354 w 1459"/>
                  <a:gd name="T73" fmla="*/ 86 h 182"/>
                  <a:gd name="T74" fmla="*/ 342 w 1459"/>
                  <a:gd name="T75" fmla="*/ 97 h 182"/>
                  <a:gd name="T76" fmla="*/ 318 w 1459"/>
                  <a:gd name="T77" fmla="*/ 155 h 182"/>
                  <a:gd name="T78" fmla="*/ 294 w 1459"/>
                  <a:gd name="T79" fmla="*/ 172 h 182"/>
                  <a:gd name="T80" fmla="*/ 269 w 1459"/>
                  <a:gd name="T81" fmla="*/ 148 h 182"/>
                  <a:gd name="T82" fmla="*/ 258 w 1459"/>
                  <a:gd name="T83" fmla="*/ 140 h 182"/>
                  <a:gd name="T84" fmla="*/ 247 w 1459"/>
                  <a:gd name="T85" fmla="*/ 118 h 182"/>
                  <a:gd name="T86" fmla="*/ 247 w 1459"/>
                  <a:gd name="T87" fmla="*/ 107 h 182"/>
                  <a:gd name="T88" fmla="*/ 251 w 1459"/>
                  <a:gd name="T89" fmla="*/ 92 h 182"/>
                  <a:gd name="T90" fmla="*/ 251 w 1459"/>
                  <a:gd name="T91" fmla="*/ 81 h 182"/>
                  <a:gd name="T92" fmla="*/ 247 w 1459"/>
                  <a:gd name="T93" fmla="*/ 66 h 182"/>
                  <a:gd name="T94" fmla="*/ 247 w 1459"/>
                  <a:gd name="T95" fmla="*/ 55 h 182"/>
                  <a:gd name="T96" fmla="*/ 251 w 1459"/>
                  <a:gd name="T97" fmla="*/ 23 h 182"/>
                  <a:gd name="T98" fmla="*/ 182 w 1459"/>
                  <a:gd name="T99" fmla="*/ 40 h 182"/>
                  <a:gd name="T100" fmla="*/ 178 w 1459"/>
                  <a:gd name="T101" fmla="*/ 55 h 182"/>
                  <a:gd name="T102" fmla="*/ 178 w 1459"/>
                  <a:gd name="T103" fmla="*/ 66 h 182"/>
                  <a:gd name="T104" fmla="*/ 182 w 1459"/>
                  <a:gd name="T105" fmla="*/ 81 h 182"/>
                  <a:gd name="T106" fmla="*/ 182 w 1459"/>
                  <a:gd name="T107" fmla="*/ 92 h 182"/>
                  <a:gd name="T108" fmla="*/ 178 w 1459"/>
                  <a:gd name="T109" fmla="*/ 107 h 182"/>
                  <a:gd name="T110" fmla="*/ 178 w 1459"/>
                  <a:gd name="T111" fmla="*/ 118 h 182"/>
                  <a:gd name="T112" fmla="*/ 173 w 1459"/>
                  <a:gd name="T113" fmla="*/ 114 h 182"/>
                  <a:gd name="T114" fmla="*/ 112 w 1459"/>
                  <a:gd name="T115" fmla="*/ 110 h 182"/>
                  <a:gd name="T116" fmla="*/ 89 w 1459"/>
                  <a:gd name="T117" fmla="*/ 128 h 182"/>
                  <a:gd name="T118" fmla="*/ 26 w 1459"/>
                  <a:gd name="T119" fmla="*/ 128 h 182"/>
                  <a:gd name="T120" fmla="*/ 14 w 1459"/>
                  <a:gd name="T121" fmla="*/ 92 h 182"/>
                  <a:gd name="T122" fmla="*/ 0 w 1459"/>
                  <a:gd name="T123" fmla="*/ 140 h 1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1459" h="182">
                    <a:moveTo>
                      <a:pt x="1459" y="182"/>
                    </a:moveTo>
                    <a:cubicBezTo>
                      <a:pt x="1459" y="138"/>
                      <a:pt x="1459" y="138"/>
                      <a:pt x="1459" y="138"/>
                    </a:cubicBezTo>
                    <a:cubicBezTo>
                      <a:pt x="1457" y="138"/>
                      <a:pt x="1455" y="138"/>
                      <a:pt x="1453" y="138"/>
                    </a:cubicBezTo>
                    <a:cubicBezTo>
                      <a:pt x="1453" y="136"/>
                      <a:pt x="1453" y="133"/>
                      <a:pt x="1453" y="131"/>
                    </a:cubicBezTo>
                    <a:cubicBezTo>
                      <a:pt x="1448" y="131"/>
                      <a:pt x="1443" y="131"/>
                      <a:pt x="1438" y="131"/>
                    </a:cubicBezTo>
                    <a:cubicBezTo>
                      <a:pt x="1437" y="132"/>
                      <a:pt x="1436" y="134"/>
                      <a:pt x="1435" y="135"/>
                    </a:cubicBezTo>
                    <a:cubicBezTo>
                      <a:pt x="1432" y="135"/>
                      <a:pt x="1429" y="135"/>
                      <a:pt x="1427" y="135"/>
                    </a:cubicBezTo>
                    <a:cubicBezTo>
                      <a:pt x="1427" y="134"/>
                      <a:pt x="1427" y="132"/>
                      <a:pt x="1427" y="131"/>
                    </a:cubicBezTo>
                    <a:cubicBezTo>
                      <a:pt x="1425" y="131"/>
                      <a:pt x="1423" y="131"/>
                      <a:pt x="1420" y="131"/>
                    </a:cubicBezTo>
                    <a:cubicBezTo>
                      <a:pt x="1420" y="132"/>
                      <a:pt x="1420" y="134"/>
                      <a:pt x="1420" y="135"/>
                    </a:cubicBezTo>
                    <a:cubicBezTo>
                      <a:pt x="1419" y="135"/>
                      <a:pt x="1417" y="135"/>
                      <a:pt x="1416" y="135"/>
                    </a:cubicBezTo>
                    <a:cubicBezTo>
                      <a:pt x="1416" y="138"/>
                      <a:pt x="1416" y="141"/>
                      <a:pt x="1416" y="144"/>
                    </a:cubicBezTo>
                    <a:cubicBezTo>
                      <a:pt x="1415" y="144"/>
                      <a:pt x="1414" y="144"/>
                      <a:pt x="1413" y="144"/>
                    </a:cubicBezTo>
                    <a:cubicBezTo>
                      <a:pt x="1413" y="142"/>
                      <a:pt x="1413" y="141"/>
                      <a:pt x="1413" y="139"/>
                    </a:cubicBezTo>
                    <a:cubicBezTo>
                      <a:pt x="1412" y="139"/>
                      <a:pt x="1411" y="139"/>
                      <a:pt x="1410" y="139"/>
                    </a:cubicBezTo>
                    <a:cubicBezTo>
                      <a:pt x="1408" y="138"/>
                      <a:pt x="1406" y="136"/>
                      <a:pt x="1405" y="135"/>
                    </a:cubicBezTo>
                    <a:cubicBezTo>
                      <a:pt x="1403" y="135"/>
                      <a:pt x="1402" y="135"/>
                      <a:pt x="1400" y="135"/>
                    </a:cubicBezTo>
                    <a:cubicBezTo>
                      <a:pt x="1400" y="121"/>
                      <a:pt x="1400" y="107"/>
                      <a:pt x="1400" y="92"/>
                    </a:cubicBezTo>
                    <a:cubicBezTo>
                      <a:pt x="1398" y="89"/>
                      <a:pt x="1396" y="86"/>
                      <a:pt x="1394" y="83"/>
                    </a:cubicBezTo>
                    <a:cubicBezTo>
                      <a:pt x="1383" y="83"/>
                      <a:pt x="1372" y="83"/>
                      <a:pt x="1361" y="83"/>
                    </a:cubicBezTo>
                    <a:cubicBezTo>
                      <a:pt x="1361" y="100"/>
                      <a:pt x="1361" y="117"/>
                      <a:pt x="1361" y="135"/>
                    </a:cubicBezTo>
                    <a:cubicBezTo>
                      <a:pt x="1357" y="135"/>
                      <a:pt x="1352" y="135"/>
                      <a:pt x="1347" y="135"/>
                    </a:cubicBezTo>
                    <a:cubicBezTo>
                      <a:pt x="1347" y="100"/>
                      <a:pt x="1347" y="66"/>
                      <a:pt x="1347" y="32"/>
                    </a:cubicBezTo>
                    <a:cubicBezTo>
                      <a:pt x="1338" y="23"/>
                      <a:pt x="1318" y="23"/>
                      <a:pt x="1308" y="32"/>
                    </a:cubicBezTo>
                    <a:cubicBezTo>
                      <a:pt x="1308" y="45"/>
                      <a:pt x="1308" y="59"/>
                      <a:pt x="1308" y="72"/>
                    </a:cubicBezTo>
                    <a:cubicBezTo>
                      <a:pt x="1304" y="72"/>
                      <a:pt x="1299" y="72"/>
                      <a:pt x="1294" y="72"/>
                    </a:cubicBezTo>
                    <a:cubicBezTo>
                      <a:pt x="1285" y="74"/>
                      <a:pt x="1277" y="75"/>
                      <a:pt x="1268" y="77"/>
                    </a:cubicBezTo>
                    <a:cubicBezTo>
                      <a:pt x="1268" y="99"/>
                      <a:pt x="1268" y="122"/>
                      <a:pt x="1268" y="144"/>
                    </a:cubicBezTo>
                    <a:cubicBezTo>
                      <a:pt x="1266" y="144"/>
                      <a:pt x="1264" y="144"/>
                      <a:pt x="1261" y="144"/>
                    </a:cubicBezTo>
                    <a:cubicBezTo>
                      <a:pt x="1261" y="143"/>
                      <a:pt x="1261" y="142"/>
                      <a:pt x="1261" y="140"/>
                    </a:cubicBezTo>
                    <a:cubicBezTo>
                      <a:pt x="1260" y="140"/>
                      <a:pt x="1258" y="140"/>
                      <a:pt x="1257" y="140"/>
                    </a:cubicBezTo>
                    <a:cubicBezTo>
                      <a:pt x="1257" y="139"/>
                      <a:pt x="1257" y="138"/>
                      <a:pt x="1257" y="137"/>
                    </a:cubicBezTo>
                    <a:cubicBezTo>
                      <a:pt x="1258" y="137"/>
                      <a:pt x="1259" y="136"/>
                      <a:pt x="1260" y="136"/>
                    </a:cubicBezTo>
                    <a:cubicBezTo>
                      <a:pt x="1260" y="135"/>
                      <a:pt x="1260" y="134"/>
                      <a:pt x="1260" y="133"/>
                    </a:cubicBezTo>
                    <a:cubicBezTo>
                      <a:pt x="1259" y="132"/>
                      <a:pt x="1258" y="132"/>
                      <a:pt x="1257" y="131"/>
                    </a:cubicBezTo>
                    <a:cubicBezTo>
                      <a:pt x="1257" y="124"/>
                      <a:pt x="1257" y="117"/>
                      <a:pt x="1257" y="109"/>
                    </a:cubicBezTo>
                    <a:cubicBezTo>
                      <a:pt x="1258" y="109"/>
                      <a:pt x="1259" y="108"/>
                      <a:pt x="1260" y="108"/>
                    </a:cubicBezTo>
                    <a:cubicBezTo>
                      <a:pt x="1260" y="107"/>
                      <a:pt x="1260" y="106"/>
                      <a:pt x="1260" y="105"/>
                    </a:cubicBezTo>
                    <a:cubicBezTo>
                      <a:pt x="1259" y="105"/>
                      <a:pt x="1258" y="104"/>
                      <a:pt x="1257" y="103"/>
                    </a:cubicBezTo>
                    <a:cubicBezTo>
                      <a:pt x="1257" y="103"/>
                      <a:pt x="1257" y="102"/>
                      <a:pt x="1257" y="101"/>
                    </a:cubicBezTo>
                    <a:cubicBezTo>
                      <a:pt x="1256" y="101"/>
                      <a:pt x="1256" y="101"/>
                      <a:pt x="1255" y="101"/>
                    </a:cubicBezTo>
                    <a:cubicBezTo>
                      <a:pt x="1255" y="100"/>
                      <a:pt x="1255" y="99"/>
                      <a:pt x="1255" y="97"/>
                    </a:cubicBezTo>
                    <a:cubicBezTo>
                      <a:pt x="1256" y="97"/>
                      <a:pt x="1256" y="97"/>
                      <a:pt x="1257" y="97"/>
                    </a:cubicBezTo>
                    <a:cubicBezTo>
                      <a:pt x="1257" y="96"/>
                      <a:pt x="1257" y="95"/>
                      <a:pt x="1257" y="94"/>
                    </a:cubicBezTo>
                    <a:cubicBezTo>
                      <a:pt x="1256" y="93"/>
                      <a:pt x="1255" y="93"/>
                      <a:pt x="1254" y="92"/>
                    </a:cubicBezTo>
                    <a:cubicBezTo>
                      <a:pt x="1252" y="80"/>
                      <a:pt x="1250" y="70"/>
                      <a:pt x="1238" y="64"/>
                    </a:cubicBezTo>
                    <a:cubicBezTo>
                      <a:pt x="1239" y="64"/>
                      <a:pt x="1239" y="64"/>
                      <a:pt x="1240" y="63"/>
                    </a:cubicBezTo>
                    <a:cubicBezTo>
                      <a:pt x="1240" y="62"/>
                      <a:pt x="1240" y="61"/>
                      <a:pt x="1240" y="60"/>
                    </a:cubicBezTo>
                    <a:cubicBezTo>
                      <a:pt x="1239" y="60"/>
                      <a:pt x="1238" y="59"/>
                      <a:pt x="1238" y="59"/>
                    </a:cubicBezTo>
                    <a:cubicBezTo>
                      <a:pt x="1238" y="57"/>
                      <a:pt x="1238" y="56"/>
                      <a:pt x="1238" y="55"/>
                    </a:cubicBezTo>
                    <a:cubicBezTo>
                      <a:pt x="1237" y="55"/>
                      <a:pt x="1236" y="55"/>
                      <a:pt x="1236" y="55"/>
                    </a:cubicBezTo>
                    <a:cubicBezTo>
                      <a:pt x="1236" y="52"/>
                      <a:pt x="1236" y="49"/>
                      <a:pt x="1236" y="46"/>
                    </a:cubicBezTo>
                    <a:cubicBezTo>
                      <a:pt x="1236" y="46"/>
                      <a:pt x="1237" y="46"/>
                      <a:pt x="1237" y="46"/>
                    </a:cubicBezTo>
                    <a:cubicBezTo>
                      <a:pt x="1237" y="45"/>
                      <a:pt x="1237" y="45"/>
                      <a:pt x="1237" y="44"/>
                    </a:cubicBezTo>
                    <a:cubicBezTo>
                      <a:pt x="1236" y="44"/>
                      <a:pt x="1236" y="43"/>
                      <a:pt x="1235" y="43"/>
                    </a:cubicBezTo>
                    <a:cubicBezTo>
                      <a:pt x="1234" y="41"/>
                      <a:pt x="1232" y="38"/>
                      <a:pt x="1231" y="36"/>
                    </a:cubicBezTo>
                    <a:cubicBezTo>
                      <a:pt x="1231" y="36"/>
                      <a:pt x="1231" y="35"/>
                      <a:pt x="1231" y="35"/>
                    </a:cubicBezTo>
                    <a:cubicBezTo>
                      <a:pt x="1231" y="35"/>
                      <a:pt x="1230" y="35"/>
                      <a:pt x="1230" y="35"/>
                    </a:cubicBezTo>
                    <a:cubicBezTo>
                      <a:pt x="1230" y="34"/>
                      <a:pt x="1230" y="33"/>
                      <a:pt x="1230" y="32"/>
                    </a:cubicBezTo>
                    <a:cubicBezTo>
                      <a:pt x="1232" y="29"/>
                      <a:pt x="1231" y="24"/>
                      <a:pt x="1229" y="21"/>
                    </a:cubicBezTo>
                    <a:cubicBezTo>
                      <a:pt x="1228" y="18"/>
                      <a:pt x="1228" y="18"/>
                      <a:pt x="1228" y="18"/>
                    </a:cubicBezTo>
                    <a:cubicBezTo>
                      <a:pt x="1227" y="21"/>
                      <a:pt x="1227" y="21"/>
                      <a:pt x="1227" y="21"/>
                    </a:cubicBezTo>
                    <a:cubicBezTo>
                      <a:pt x="1225" y="24"/>
                      <a:pt x="1225" y="29"/>
                      <a:pt x="1227" y="32"/>
                    </a:cubicBezTo>
                    <a:cubicBezTo>
                      <a:pt x="1227" y="33"/>
                      <a:pt x="1227" y="34"/>
                      <a:pt x="1227" y="35"/>
                    </a:cubicBezTo>
                    <a:cubicBezTo>
                      <a:pt x="1227" y="35"/>
                      <a:pt x="1226" y="35"/>
                      <a:pt x="1226" y="35"/>
                    </a:cubicBezTo>
                    <a:cubicBezTo>
                      <a:pt x="1226" y="35"/>
                      <a:pt x="1226" y="36"/>
                      <a:pt x="1226" y="36"/>
                    </a:cubicBezTo>
                    <a:cubicBezTo>
                      <a:pt x="1224" y="39"/>
                      <a:pt x="1223" y="41"/>
                      <a:pt x="1221" y="43"/>
                    </a:cubicBezTo>
                    <a:cubicBezTo>
                      <a:pt x="1221" y="43"/>
                      <a:pt x="1220" y="44"/>
                      <a:pt x="1219" y="44"/>
                    </a:cubicBezTo>
                    <a:cubicBezTo>
                      <a:pt x="1219" y="45"/>
                      <a:pt x="1219" y="45"/>
                      <a:pt x="1219" y="46"/>
                    </a:cubicBezTo>
                    <a:cubicBezTo>
                      <a:pt x="1220" y="46"/>
                      <a:pt x="1220" y="46"/>
                      <a:pt x="1221" y="46"/>
                    </a:cubicBezTo>
                    <a:cubicBezTo>
                      <a:pt x="1221" y="49"/>
                      <a:pt x="1221" y="52"/>
                      <a:pt x="1221" y="55"/>
                    </a:cubicBezTo>
                    <a:cubicBezTo>
                      <a:pt x="1220" y="55"/>
                      <a:pt x="1220" y="55"/>
                      <a:pt x="1219" y="55"/>
                    </a:cubicBezTo>
                    <a:cubicBezTo>
                      <a:pt x="1219" y="56"/>
                      <a:pt x="1219" y="57"/>
                      <a:pt x="1219" y="59"/>
                    </a:cubicBezTo>
                    <a:cubicBezTo>
                      <a:pt x="1218" y="59"/>
                      <a:pt x="1217" y="60"/>
                      <a:pt x="1216" y="60"/>
                    </a:cubicBezTo>
                    <a:cubicBezTo>
                      <a:pt x="1216" y="61"/>
                      <a:pt x="1216" y="62"/>
                      <a:pt x="1216" y="63"/>
                    </a:cubicBezTo>
                    <a:cubicBezTo>
                      <a:pt x="1217" y="63"/>
                      <a:pt x="1217" y="64"/>
                      <a:pt x="1218" y="64"/>
                    </a:cubicBezTo>
                    <a:cubicBezTo>
                      <a:pt x="1206" y="70"/>
                      <a:pt x="1203" y="80"/>
                      <a:pt x="1202" y="92"/>
                    </a:cubicBezTo>
                    <a:cubicBezTo>
                      <a:pt x="1201" y="93"/>
                      <a:pt x="1200" y="94"/>
                      <a:pt x="1199" y="94"/>
                    </a:cubicBezTo>
                    <a:cubicBezTo>
                      <a:pt x="1199" y="95"/>
                      <a:pt x="1199" y="96"/>
                      <a:pt x="1199" y="97"/>
                    </a:cubicBezTo>
                    <a:cubicBezTo>
                      <a:pt x="1200" y="97"/>
                      <a:pt x="1200" y="97"/>
                      <a:pt x="1201" y="97"/>
                    </a:cubicBezTo>
                    <a:cubicBezTo>
                      <a:pt x="1201" y="98"/>
                      <a:pt x="1201" y="100"/>
                      <a:pt x="1201" y="101"/>
                    </a:cubicBezTo>
                    <a:cubicBezTo>
                      <a:pt x="1200" y="101"/>
                      <a:pt x="1200" y="101"/>
                      <a:pt x="1199" y="101"/>
                    </a:cubicBezTo>
                    <a:cubicBezTo>
                      <a:pt x="1199" y="102"/>
                      <a:pt x="1199" y="103"/>
                      <a:pt x="1199" y="103"/>
                    </a:cubicBezTo>
                    <a:cubicBezTo>
                      <a:pt x="1198" y="104"/>
                      <a:pt x="1197" y="104"/>
                      <a:pt x="1196" y="105"/>
                    </a:cubicBezTo>
                    <a:cubicBezTo>
                      <a:pt x="1196" y="106"/>
                      <a:pt x="1196" y="107"/>
                      <a:pt x="1196" y="108"/>
                    </a:cubicBezTo>
                    <a:cubicBezTo>
                      <a:pt x="1197" y="108"/>
                      <a:pt x="1198" y="109"/>
                      <a:pt x="1199" y="109"/>
                    </a:cubicBezTo>
                    <a:cubicBezTo>
                      <a:pt x="1199" y="116"/>
                      <a:pt x="1199" y="124"/>
                      <a:pt x="1199" y="131"/>
                    </a:cubicBezTo>
                    <a:cubicBezTo>
                      <a:pt x="1198" y="132"/>
                      <a:pt x="1197" y="132"/>
                      <a:pt x="1196" y="133"/>
                    </a:cubicBezTo>
                    <a:cubicBezTo>
                      <a:pt x="1196" y="134"/>
                      <a:pt x="1196" y="135"/>
                      <a:pt x="1196" y="136"/>
                    </a:cubicBezTo>
                    <a:cubicBezTo>
                      <a:pt x="1197" y="136"/>
                      <a:pt x="1198" y="137"/>
                      <a:pt x="1199" y="137"/>
                    </a:cubicBezTo>
                    <a:cubicBezTo>
                      <a:pt x="1199" y="138"/>
                      <a:pt x="1199" y="139"/>
                      <a:pt x="1199" y="141"/>
                    </a:cubicBezTo>
                    <a:cubicBezTo>
                      <a:pt x="1196" y="142"/>
                      <a:pt x="1194" y="143"/>
                      <a:pt x="1191" y="144"/>
                    </a:cubicBezTo>
                    <a:cubicBezTo>
                      <a:pt x="1189" y="144"/>
                      <a:pt x="1186" y="144"/>
                      <a:pt x="1183" y="144"/>
                    </a:cubicBezTo>
                    <a:cubicBezTo>
                      <a:pt x="1183" y="125"/>
                      <a:pt x="1183" y="107"/>
                      <a:pt x="1183" y="88"/>
                    </a:cubicBezTo>
                    <a:cubicBezTo>
                      <a:pt x="1176" y="88"/>
                      <a:pt x="1169" y="88"/>
                      <a:pt x="1162" y="88"/>
                    </a:cubicBezTo>
                    <a:cubicBezTo>
                      <a:pt x="1162" y="83"/>
                      <a:pt x="1162" y="77"/>
                      <a:pt x="1162" y="72"/>
                    </a:cubicBezTo>
                    <a:cubicBezTo>
                      <a:pt x="1159" y="72"/>
                      <a:pt x="1155" y="72"/>
                      <a:pt x="1152" y="72"/>
                    </a:cubicBezTo>
                    <a:cubicBezTo>
                      <a:pt x="1151" y="73"/>
                      <a:pt x="1149" y="74"/>
                      <a:pt x="1148" y="75"/>
                    </a:cubicBezTo>
                    <a:cubicBezTo>
                      <a:pt x="1148" y="77"/>
                      <a:pt x="1148" y="78"/>
                      <a:pt x="1148" y="80"/>
                    </a:cubicBezTo>
                    <a:cubicBezTo>
                      <a:pt x="1146" y="80"/>
                      <a:pt x="1144" y="80"/>
                      <a:pt x="1143" y="80"/>
                    </a:cubicBezTo>
                    <a:cubicBezTo>
                      <a:pt x="1141" y="81"/>
                      <a:pt x="1139" y="82"/>
                      <a:pt x="1137" y="83"/>
                    </a:cubicBezTo>
                    <a:cubicBezTo>
                      <a:pt x="1137" y="85"/>
                      <a:pt x="1137" y="86"/>
                      <a:pt x="1137" y="88"/>
                    </a:cubicBezTo>
                    <a:cubicBezTo>
                      <a:pt x="1135" y="88"/>
                      <a:pt x="1133" y="88"/>
                      <a:pt x="1131" y="88"/>
                    </a:cubicBezTo>
                    <a:cubicBezTo>
                      <a:pt x="1131" y="106"/>
                      <a:pt x="1131" y="124"/>
                      <a:pt x="1131" y="142"/>
                    </a:cubicBezTo>
                    <a:cubicBezTo>
                      <a:pt x="1128" y="142"/>
                      <a:pt x="1126" y="142"/>
                      <a:pt x="1124" y="142"/>
                    </a:cubicBezTo>
                    <a:cubicBezTo>
                      <a:pt x="1124" y="98"/>
                      <a:pt x="1124" y="53"/>
                      <a:pt x="1124" y="8"/>
                    </a:cubicBezTo>
                    <a:cubicBezTo>
                      <a:pt x="1123" y="7"/>
                      <a:pt x="1122" y="6"/>
                      <a:pt x="1121" y="5"/>
                    </a:cubicBezTo>
                    <a:cubicBezTo>
                      <a:pt x="1115" y="4"/>
                      <a:pt x="1110" y="2"/>
                      <a:pt x="1104" y="0"/>
                    </a:cubicBezTo>
                    <a:cubicBezTo>
                      <a:pt x="1088" y="3"/>
                      <a:pt x="1072" y="6"/>
                      <a:pt x="1056" y="8"/>
                    </a:cubicBezTo>
                    <a:cubicBezTo>
                      <a:pt x="1052" y="10"/>
                      <a:pt x="1048" y="11"/>
                      <a:pt x="1045" y="13"/>
                    </a:cubicBezTo>
                    <a:cubicBezTo>
                      <a:pt x="1045" y="37"/>
                      <a:pt x="1045" y="61"/>
                      <a:pt x="1045" y="85"/>
                    </a:cubicBezTo>
                    <a:cubicBezTo>
                      <a:pt x="1032" y="85"/>
                      <a:pt x="1019" y="85"/>
                      <a:pt x="1006" y="85"/>
                    </a:cubicBezTo>
                    <a:cubicBezTo>
                      <a:pt x="999" y="87"/>
                      <a:pt x="992" y="89"/>
                      <a:pt x="985" y="91"/>
                    </a:cubicBezTo>
                    <a:cubicBezTo>
                      <a:pt x="985" y="106"/>
                      <a:pt x="985" y="121"/>
                      <a:pt x="985" y="136"/>
                    </a:cubicBezTo>
                    <a:cubicBezTo>
                      <a:pt x="983" y="136"/>
                      <a:pt x="980" y="136"/>
                      <a:pt x="978" y="136"/>
                    </a:cubicBezTo>
                    <a:cubicBezTo>
                      <a:pt x="978" y="135"/>
                      <a:pt x="978" y="134"/>
                      <a:pt x="978" y="133"/>
                    </a:cubicBezTo>
                    <a:cubicBezTo>
                      <a:pt x="975" y="133"/>
                      <a:pt x="972" y="133"/>
                      <a:pt x="970" y="133"/>
                    </a:cubicBezTo>
                    <a:cubicBezTo>
                      <a:pt x="970" y="132"/>
                      <a:pt x="970" y="131"/>
                      <a:pt x="970" y="130"/>
                    </a:cubicBezTo>
                    <a:cubicBezTo>
                      <a:pt x="961" y="130"/>
                      <a:pt x="952" y="130"/>
                      <a:pt x="943" y="130"/>
                    </a:cubicBezTo>
                    <a:cubicBezTo>
                      <a:pt x="943" y="128"/>
                      <a:pt x="943" y="127"/>
                      <a:pt x="943" y="125"/>
                    </a:cubicBezTo>
                    <a:cubicBezTo>
                      <a:pt x="929" y="125"/>
                      <a:pt x="915" y="125"/>
                      <a:pt x="901" y="125"/>
                    </a:cubicBezTo>
                    <a:cubicBezTo>
                      <a:pt x="901" y="128"/>
                      <a:pt x="901" y="130"/>
                      <a:pt x="901" y="133"/>
                    </a:cubicBezTo>
                    <a:cubicBezTo>
                      <a:pt x="895" y="133"/>
                      <a:pt x="888" y="133"/>
                      <a:pt x="881" y="133"/>
                    </a:cubicBezTo>
                    <a:cubicBezTo>
                      <a:pt x="881" y="138"/>
                      <a:pt x="881" y="142"/>
                      <a:pt x="881" y="147"/>
                    </a:cubicBezTo>
                    <a:cubicBezTo>
                      <a:pt x="868" y="148"/>
                      <a:pt x="856" y="149"/>
                      <a:pt x="843" y="150"/>
                    </a:cubicBezTo>
                    <a:cubicBezTo>
                      <a:pt x="843" y="145"/>
                      <a:pt x="843" y="141"/>
                      <a:pt x="843" y="136"/>
                    </a:cubicBezTo>
                    <a:cubicBezTo>
                      <a:pt x="841" y="136"/>
                      <a:pt x="839" y="136"/>
                      <a:pt x="837" y="136"/>
                    </a:cubicBezTo>
                    <a:cubicBezTo>
                      <a:pt x="837" y="133"/>
                      <a:pt x="837" y="130"/>
                      <a:pt x="837" y="127"/>
                    </a:cubicBezTo>
                    <a:cubicBezTo>
                      <a:pt x="836" y="127"/>
                      <a:pt x="835" y="127"/>
                      <a:pt x="834" y="127"/>
                    </a:cubicBezTo>
                    <a:cubicBezTo>
                      <a:pt x="834" y="120"/>
                      <a:pt x="834" y="114"/>
                      <a:pt x="834" y="108"/>
                    </a:cubicBezTo>
                    <a:cubicBezTo>
                      <a:pt x="833" y="108"/>
                      <a:pt x="832" y="108"/>
                      <a:pt x="831" y="108"/>
                    </a:cubicBezTo>
                    <a:cubicBezTo>
                      <a:pt x="831" y="103"/>
                      <a:pt x="831" y="97"/>
                      <a:pt x="831" y="92"/>
                    </a:cubicBezTo>
                    <a:cubicBezTo>
                      <a:pt x="829" y="92"/>
                      <a:pt x="827" y="92"/>
                      <a:pt x="825" y="92"/>
                    </a:cubicBezTo>
                    <a:cubicBezTo>
                      <a:pt x="825" y="92"/>
                      <a:pt x="825" y="93"/>
                      <a:pt x="825" y="94"/>
                    </a:cubicBezTo>
                    <a:cubicBezTo>
                      <a:pt x="817" y="90"/>
                      <a:pt x="810" y="86"/>
                      <a:pt x="802" y="82"/>
                    </a:cubicBezTo>
                    <a:cubicBezTo>
                      <a:pt x="801" y="79"/>
                      <a:pt x="801" y="76"/>
                      <a:pt x="800" y="73"/>
                    </a:cubicBezTo>
                    <a:cubicBezTo>
                      <a:pt x="800" y="76"/>
                      <a:pt x="800" y="79"/>
                      <a:pt x="799" y="82"/>
                    </a:cubicBezTo>
                    <a:cubicBezTo>
                      <a:pt x="792" y="85"/>
                      <a:pt x="784" y="89"/>
                      <a:pt x="777" y="92"/>
                    </a:cubicBezTo>
                    <a:cubicBezTo>
                      <a:pt x="777" y="92"/>
                      <a:pt x="777" y="91"/>
                      <a:pt x="777" y="91"/>
                    </a:cubicBezTo>
                    <a:cubicBezTo>
                      <a:pt x="774" y="91"/>
                      <a:pt x="772" y="91"/>
                      <a:pt x="770" y="91"/>
                    </a:cubicBezTo>
                    <a:cubicBezTo>
                      <a:pt x="770" y="97"/>
                      <a:pt x="770" y="102"/>
                      <a:pt x="770" y="108"/>
                    </a:cubicBezTo>
                    <a:cubicBezTo>
                      <a:pt x="769" y="108"/>
                      <a:pt x="768" y="108"/>
                      <a:pt x="767" y="108"/>
                    </a:cubicBezTo>
                    <a:cubicBezTo>
                      <a:pt x="767" y="114"/>
                      <a:pt x="767" y="119"/>
                      <a:pt x="767" y="125"/>
                    </a:cubicBezTo>
                    <a:cubicBezTo>
                      <a:pt x="766" y="125"/>
                      <a:pt x="764" y="125"/>
                      <a:pt x="763" y="125"/>
                    </a:cubicBezTo>
                    <a:cubicBezTo>
                      <a:pt x="763" y="129"/>
                      <a:pt x="763" y="133"/>
                      <a:pt x="763" y="138"/>
                    </a:cubicBezTo>
                    <a:cubicBezTo>
                      <a:pt x="758" y="138"/>
                      <a:pt x="753" y="138"/>
                      <a:pt x="748" y="138"/>
                    </a:cubicBezTo>
                    <a:cubicBezTo>
                      <a:pt x="748" y="139"/>
                      <a:pt x="748" y="140"/>
                      <a:pt x="748" y="141"/>
                    </a:cubicBezTo>
                    <a:cubicBezTo>
                      <a:pt x="734" y="139"/>
                      <a:pt x="734" y="139"/>
                      <a:pt x="734" y="139"/>
                    </a:cubicBezTo>
                    <a:cubicBezTo>
                      <a:pt x="734" y="71"/>
                      <a:pt x="734" y="71"/>
                      <a:pt x="734" y="71"/>
                    </a:cubicBezTo>
                    <a:cubicBezTo>
                      <a:pt x="727" y="71"/>
                      <a:pt x="727" y="71"/>
                      <a:pt x="727" y="71"/>
                    </a:cubicBezTo>
                    <a:cubicBezTo>
                      <a:pt x="719" y="75"/>
                      <a:pt x="719" y="75"/>
                      <a:pt x="719" y="75"/>
                    </a:cubicBezTo>
                    <a:cubicBezTo>
                      <a:pt x="719" y="71"/>
                      <a:pt x="719" y="71"/>
                      <a:pt x="719" y="71"/>
                    </a:cubicBezTo>
                    <a:cubicBezTo>
                      <a:pt x="717" y="71"/>
                      <a:pt x="717" y="71"/>
                      <a:pt x="717" y="71"/>
                    </a:cubicBezTo>
                    <a:cubicBezTo>
                      <a:pt x="714" y="73"/>
                      <a:pt x="714" y="73"/>
                      <a:pt x="714" y="73"/>
                    </a:cubicBezTo>
                    <a:cubicBezTo>
                      <a:pt x="714" y="110"/>
                      <a:pt x="714" y="110"/>
                      <a:pt x="714" y="110"/>
                    </a:cubicBezTo>
                    <a:cubicBezTo>
                      <a:pt x="706" y="110"/>
                      <a:pt x="706" y="110"/>
                      <a:pt x="706" y="110"/>
                    </a:cubicBezTo>
                    <a:cubicBezTo>
                      <a:pt x="706" y="53"/>
                      <a:pt x="706" y="53"/>
                      <a:pt x="706" y="53"/>
                    </a:cubicBezTo>
                    <a:cubicBezTo>
                      <a:pt x="701" y="53"/>
                      <a:pt x="701" y="53"/>
                      <a:pt x="701" y="53"/>
                    </a:cubicBezTo>
                    <a:cubicBezTo>
                      <a:pt x="701" y="14"/>
                      <a:pt x="701" y="14"/>
                      <a:pt x="701" y="14"/>
                    </a:cubicBezTo>
                    <a:cubicBezTo>
                      <a:pt x="684" y="14"/>
                      <a:pt x="684" y="14"/>
                      <a:pt x="684" y="14"/>
                    </a:cubicBezTo>
                    <a:cubicBezTo>
                      <a:pt x="684" y="8"/>
                      <a:pt x="684" y="8"/>
                      <a:pt x="684" y="8"/>
                    </a:cubicBezTo>
                    <a:cubicBezTo>
                      <a:pt x="667" y="8"/>
                      <a:pt x="667" y="8"/>
                      <a:pt x="667" y="8"/>
                    </a:cubicBezTo>
                    <a:cubicBezTo>
                      <a:pt x="660" y="14"/>
                      <a:pt x="660" y="14"/>
                      <a:pt x="660" y="14"/>
                    </a:cubicBezTo>
                    <a:cubicBezTo>
                      <a:pt x="647" y="14"/>
                      <a:pt x="647" y="14"/>
                      <a:pt x="647" y="14"/>
                    </a:cubicBezTo>
                    <a:cubicBezTo>
                      <a:pt x="637" y="19"/>
                      <a:pt x="637" y="19"/>
                      <a:pt x="637" y="19"/>
                    </a:cubicBezTo>
                    <a:cubicBezTo>
                      <a:pt x="637" y="55"/>
                      <a:pt x="637" y="55"/>
                      <a:pt x="637" y="55"/>
                    </a:cubicBezTo>
                    <a:cubicBezTo>
                      <a:pt x="629" y="55"/>
                      <a:pt x="629" y="55"/>
                      <a:pt x="629" y="55"/>
                    </a:cubicBezTo>
                    <a:cubicBezTo>
                      <a:pt x="629" y="23"/>
                      <a:pt x="629" y="23"/>
                      <a:pt x="629" y="23"/>
                    </a:cubicBezTo>
                    <a:cubicBezTo>
                      <a:pt x="584" y="23"/>
                      <a:pt x="584" y="23"/>
                      <a:pt x="584" y="23"/>
                    </a:cubicBezTo>
                    <a:cubicBezTo>
                      <a:pt x="584" y="47"/>
                      <a:pt x="584" y="47"/>
                      <a:pt x="584" y="47"/>
                    </a:cubicBezTo>
                    <a:cubicBezTo>
                      <a:pt x="582" y="47"/>
                      <a:pt x="582" y="47"/>
                      <a:pt x="582" y="47"/>
                    </a:cubicBezTo>
                    <a:cubicBezTo>
                      <a:pt x="582" y="43"/>
                      <a:pt x="582" y="43"/>
                      <a:pt x="582" y="43"/>
                    </a:cubicBezTo>
                    <a:cubicBezTo>
                      <a:pt x="576" y="43"/>
                      <a:pt x="576" y="43"/>
                      <a:pt x="576" y="43"/>
                    </a:cubicBezTo>
                    <a:cubicBezTo>
                      <a:pt x="576" y="47"/>
                      <a:pt x="576" y="47"/>
                      <a:pt x="576" y="47"/>
                    </a:cubicBezTo>
                    <a:cubicBezTo>
                      <a:pt x="571" y="47"/>
                      <a:pt x="571" y="47"/>
                      <a:pt x="571" y="47"/>
                    </a:cubicBezTo>
                    <a:cubicBezTo>
                      <a:pt x="571" y="51"/>
                      <a:pt x="571" y="51"/>
                      <a:pt x="571" y="51"/>
                    </a:cubicBezTo>
                    <a:cubicBezTo>
                      <a:pt x="560" y="51"/>
                      <a:pt x="560" y="51"/>
                      <a:pt x="560" y="51"/>
                    </a:cubicBezTo>
                    <a:cubicBezTo>
                      <a:pt x="560" y="45"/>
                      <a:pt x="560" y="45"/>
                      <a:pt x="560" y="45"/>
                    </a:cubicBezTo>
                    <a:cubicBezTo>
                      <a:pt x="554" y="45"/>
                      <a:pt x="554" y="45"/>
                      <a:pt x="554" y="45"/>
                    </a:cubicBezTo>
                    <a:cubicBezTo>
                      <a:pt x="554" y="42"/>
                      <a:pt x="554" y="42"/>
                      <a:pt x="554" y="42"/>
                    </a:cubicBezTo>
                    <a:cubicBezTo>
                      <a:pt x="546" y="42"/>
                      <a:pt x="546" y="42"/>
                      <a:pt x="546" y="42"/>
                    </a:cubicBezTo>
                    <a:cubicBezTo>
                      <a:pt x="546" y="45"/>
                      <a:pt x="546" y="45"/>
                      <a:pt x="546" y="45"/>
                    </a:cubicBezTo>
                    <a:cubicBezTo>
                      <a:pt x="543" y="45"/>
                      <a:pt x="543" y="45"/>
                      <a:pt x="543" y="45"/>
                    </a:cubicBezTo>
                    <a:cubicBezTo>
                      <a:pt x="543" y="49"/>
                      <a:pt x="543" y="49"/>
                      <a:pt x="543" y="49"/>
                    </a:cubicBezTo>
                    <a:cubicBezTo>
                      <a:pt x="530" y="53"/>
                      <a:pt x="530" y="53"/>
                      <a:pt x="530" y="53"/>
                    </a:cubicBezTo>
                    <a:cubicBezTo>
                      <a:pt x="530" y="58"/>
                      <a:pt x="530" y="58"/>
                      <a:pt x="530" y="58"/>
                    </a:cubicBezTo>
                    <a:cubicBezTo>
                      <a:pt x="519" y="58"/>
                      <a:pt x="519" y="58"/>
                      <a:pt x="519" y="58"/>
                    </a:cubicBezTo>
                    <a:cubicBezTo>
                      <a:pt x="519" y="57"/>
                      <a:pt x="519" y="57"/>
                      <a:pt x="519" y="57"/>
                    </a:cubicBezTo>
                    <a:cubicBezTo>
                      <a:pt x="520" y="57"/>
                      <a:pt x="520" y="57"/>
                      <a:pt x="520" y="57"/>
                    </a:cubicBezTo>
                    <a:cubicBezTo>
                      <a:pt x="520" y="55"/>
                      <a:pt x="520" y="55"/>
                      <a:pt x="520" y="55"/>
                    </a:cubicBezTo>
                    <a:cubicBezTo>
                      <a:pt x="515" y="51"/>
                      <a:pt x="515" y="51"/>
                      <a:pt x="515" y="51"/>
                    </a:cubicBezTo>
                    <a:cubicBezTo>
                      <a:pt x="515" y="36"/>
                      <a:pt x="515" y="36"/>
                      <a:pt x="515" y="36"/>
                    </a:cubicBezTo>
                    <a:cubicBezTo>
                      <a:pt x="511" y="36"/>
                      <a:pt x="511" y="36"/>
                      <a:pt x="511" y="36"/>
                    </a:cubicBezTo>
                    <a:cubicBezTo>
                      <a:pt x="511" y="38"/>
                      <a:pt x="511" y="38"/>
                      <a:pt x="511" y="38"/>
                    </a:cubicBezTo>
                    <a:cubicBezTo>
                      <a:pt x="506" y="38"/>
                      <a:pt x="506" y="38"/>
                      <a:pt x="506" y="38"/>
                    </a:cubicBezTo>
                    <a:cubicBezTo>
                      <a:pt x="506" y="36"/>
                      <a:pt x="506" y="36"/>
                      <a:pt x="506" y="36"/>
                    </a:cubicBezTo>
                    <a:cubicBezTo>
                      <a:pt x="502" y="36"/>
                      <a:pt x="502" y="36"/>
                      <a:pt x="502" y="36"/>
                    </a:cubicBezTo>
                    <a:cubicBezTo>
                      <a:pt x="502" y="49"/>
                      <a:pt x="502" y="49"/>
                      <a:pt x="502" y="49"/>
                    </a:cubicBezTo>
                    <a:cubicBezTo>
                      <a:pt x="496" y="49"/>
                      <a:pt x="496" y="49"/>
                      <a:pt x="496" y="49"/>
                    </a:cubicBezTo>
                    <a:cubicBezTo>
                      <a:pt x="492" y="47"/>
                      <a:pt x="492" y="47"/>
                      <a:pt x="492" y="47"/>
                    </a:cubicBezTo>
                    <a:cubicBezTo>
                      <a:pt x="487" y="49"/>
                      <a:pt x="487" y="49"/>
                      <a:pt x="487" y="49"/>
                    </a:cubicBezTo>
                    <a:cubicBezTo>
                      <a:pt x="487" y="57"/>
                      <a:pt x="487" y="57"/>
                      <a:pt x="487" y="57"/>
                    </a:cubicBezTo>
                    <a:cubicBezTo>
                      <a:pt x="485" y="57"/>
                      <a:pt x="485" y="57"/>
                      <a:pt x="485" y="57"/>
                    </a:cubicBezTo>
                    <a:cubicBezTo>
                      <a:pt x="485" y="53"/>
                      <a:pt x="485" y="53"/>
                      <a:pt x="485" y="53"/>
                    </a:cubicBezTo>
                    <a:cubicBezTo>
                      <a:pt x="481" y="53"/>
                      <a:pt x="481" y="53"/>
                      <a:pt x="481" y="53"/>
                    </a:cubicBezTo>
                    <a:cubicBezTo>
                      <a:pt x="481" y="73"/>
                      <a:pt x="481" y="73"/>
                      <a:pt x="481" y="73"/>
                    </a:cubicBezTo>
                    <a:cubicBezTo>
                      <a:pt x="480" y="73"/>
                      <a:pt x="480" y="73"/>
                      <a:pt x="480" y="73"/>
                    </a:cubicBezTo>
                    <a:cubicBezTo>
                      <a:pt x="480" y="81"/>
                      <a:pt x="480" y="81"/>
                      <a:pt x="480" y="81"/>
                    </a:cubicBezTo>
                    <a:cubicBezTo>
                      <a:pt x="476" y="81"/>
                      <a:pt x="476" y="81"/>
                      <a:pt x="476" y="81"/>
                    </a:cubicBezTo>
                    <a:cubicBezTo>
                      <a:pt x="476" y="131"/>
                      <a:pt x="476" y="131"/>
                      <a:pt x="476" y="131"/>
                    </a:cubicBezTo>
                    <a:cubicBezTo>
                      <a:pt x="470" y="131"/>
                      <a:pt x="470" y="131"/>
                      <a:pt x="470" y="131"/>
                    </a:cubicBezTo>
                    <a:cubicBezTo>
                      <a:pt x="470" y="135"/>
                      <a:pt x="470" y="135"/>
                      <a:pt x="470" y="135"/>
                    </a:cubicBezTo>
                    <a:cubicBezTo>
                      <a:pt x="461" y="135"/>
                      <a:pt x="461" y="135"/>
                      <a:pt x="461" y="135"/>
                    </a:cubicBezTo>
                    <a:cubicBezTo>
                      <a:pt x="461" y="136"/>
                      <a:pt x="461" y="136"/>
                      <a:pt x="461" y="136"/>
                    </a:cubicBezTo>
                    <a:cubicBezTo>
                      <a:pt x="457" y="136"/>
                      <a:pt x="457" y="136"/>
                      <a:pt x="457" y="136"/>
                    </a:cubicBezTo>
                    <a:cubicBezTo>
                      <a:pt x="457" y="146"/>
                      <a:pt x="457" y="146"/>
                      <a:pt x="457" y="146"/>
                    </a:cubicBezTo>
                    <a:cubicBezTo>
                      <a:pt x="459" y="146"/>
                      <a:pt x="459" y="146"/>
                      <a:pt x="459" y="146"/>
                    </a:cubicBezTo>
                    <a:cubicBezTo>
                      <a:pt x="459" y="155"/>
                      <a:pt x="459" y="155"/>
                      <a:pt x="459" y="155"/>
                    </a:cubicBezTo>
                    <a:cubicBezTo>
                      <a:pt x="452" y="159"/>
                      <a:pt x="452" y="159"/>
                      <a:pt x="452" y="159"/>
                    </a:cubicBezTo>
                    <a:cubicBezTo>
                      <a:pt x="452" y="166"/>
                      <a:pt x="452" y="166"/>
                      <a:pt x="452" y="166"/>
                    </a:cubicBezTo>
                    <a:cubicBezTo>
                      <a:pt x="446" y="166"/>
                      <a:pt x="446" y="166"/>
                      <a:pt x="446" y="166"/>
                    </a:cubicBezTo>
                    <a:cubicBezTo>
                      <a:pt x="446" y="159"/>
                      <a:pt x="446" y="159"/>
                      <a:pt x="446" y="159"/>
                    </a:cubicBezTo>
                    <a:cubicBezTo>
                      <a:pt x="440" y="159"/>
                      <a:pt x="440" y="159"/>
                      <a:pt x="440" y="159"/>
                    </a:cubicBezTo>
                    <a:cubicBezTo>
                      <a:pt x="440" y="157"/>
                      <a:pt x="440" y="157"/>
                      <a:pt x="440" y="157"/>
                    </a:cubicBezTo>
                    <a:cubicBezTo>
                      <a:pt x="433" y="157"/>
                      <a:pt x="433" y="157"/>
                      <a:pt x="433" y="157"/>
                    </a:cubicBezTo>
                    <a:cubicBezTo>
                      <a:pt x="433" y="133"/>
                      <a:pt x="433" y="133"/>
                      <a:pt x="433" y="133"/>
                    </a:cubicBezTo>
                    <a:cubicBezTo>
                      <a:pt x="435" y="131"/>
                      <a:pt x="435" y="131"/>
                      <a:pt x="435" y="131"/>
                    </a:cubicBezTo>
                    <a:cubicBezTo>
                      <a:pt x="435" y="125"/>
                      <a:pt x="435" y="125"/>
                      <a:pt x="435" y="125"/>
                    </a:cubicBezTo>
                    <a:cubicBezTo>
                      <a:pt x="433" y="125"/>
                      <a:pt x="433" y="125"/>
                      <a:pt x="433" y="125"/>
                    </a:cubicBezTo>
                    <a:cubicBezTo>
                      <a:pt x="433" y="122"/>
                      <a:pt x="433" y="122"/>
                      <a:pt x="433" y="122"/>
                    </a:cubicBezTo>
                    <a:cubicBezTo>
                      <a:pt x="435" y="122"/>
                      <a:pt x="435" y="122"/>
                      <a:pt x="435" y="122"/>
                    </a:cubicBezTo>
                    <a:cubicBezTo>
                      <a:pt x="435" y="114"/>
                      <a:pt x="435" y="114"/>
                      <a:pt x="435" y="114"/>
                    </a:cubicBezTo>
                    <a:cubicBezTo>
                      <a:pt x="426" y="114"/>
                      <a:pt x="426" y="114"/>
                      <a:pt x="426" y="114"/>
                    </a:cubicBezTo>
                    <a:cubicBezTo>
                      <a:pt x="426" y="109"/>
                      <a:pt x="426" y="109"/>
                      <a:pt x="426" y="109"/>
                    </a:cubicBezTo>
                    <a:cubicBezTo>
                      <a:pt x="409" y="109"/>
                      <a:pt x="409" y="109"/>
                      <a:pt x="409" y="109"/>
                    </a:cubicBezTo>
                    <a:cubicBezTo>
                      <a:pt x="409" y="116"/>
                      <a:pt x="409" y="116"/>
                      <a:pt x="409" y="116"/>
                    </a:cubicBezTo>
                    <a:cubicBezTo>
                      <a:pt x="401" y="116"/>
                      <a:pt x="401" y="116"/>
                      <a:pt x="401" y="116"/>
                    </a:cubicBezTo>
                    <a:cubicBezTo>
                      <a:pt x="401" y="120"/>
                      <a:pt x="401" y="120"/>
                      <a:pt x="401" y="120"/>
                    </a:cubicBezTo>
                    <a:cubicBezTo>
                      <a:pt x="398" y="120"/>
                      <a:pt x="398" y="120"/>
                      <a:pt x="398" y="120"/>
                    </a:cubicBezTo>
                    <a:cubicBezTo>
                      <a:pt x="398" y="118"/>
                      <a:pt x="398" y="118"/>
                      <a:pt x="398" y="118"/>
                    </a:cubicBezTo>
                    <a:cubicBezTo>
                      <a:pt x="394" y="118"/>
                      <a:pt x="394" y="118"/>
                      <a:pt x="394" y="118"/>
                    </a:cubicBezTo>
                    <a:cubicBezTo>
                      <a:pt x="394" y="104"/>
                      <a:pt x="394" y="104"/>
                      <a:pt x="394" y="104"/>
                    </a:cubicBezTo>
                    <a:cubicBezTo>
                      <a:pt x="396" y="104"/>
                      <a:pt x="396" y="104"/>
                      <a:pt x="396" y="104"/>
                    </a:cubicBezTo>
                    <a:cubicBezTo>
                      <a:pt x="396" y="98"/>
                      <a:pt x="396" y="98"/>
                      <a:pt x="396" y="98"/>
                    </a:cubicBezTo>
                    <a:cubicBezTo>
                      <a:pt x="394" y="98"/>
                      <a:pt x="394" y="98"/>
                      <a:pt x="394" y="98"/>
                    </a:cubicBezTo>
                    <a:cubicBezTo>
                      <a:pt x="392" y="88"/>
                      <a:pt x="392" y="88"/>
                      <a:pt x="392" y="88"/>
                    </a:cubicBezTo>
                    <a:cubicBezTo>
                      <a:pt x="391" y="98"/>
                      <a:pt x="391" y="98"/>
                      <a:pt x="391" y="98"/>
                    </a:cubicBezTo>
                    <a:cubicBezTo>
                      <a:pt x="389" y="98"/>
                      <a:pt x="389" y="98"/>
                      <a:pt x="389" y="98"/>
                    </a:cubicBezTo>
                    <a:cubicBezTo>
                      <a:pt x="388" y="94"/>
                      <a:pt x="388" y="94"/>
                      <a:pt x="388" y="94"/>
                    </a:cubicBezTo>
                    <a:cubicBezTo>
                      <a:pt x="387" y="90"/>
                      <a:pt x="387" y="90"/>
                      <a:pt x="387" y="90"/>
                    </a:cubicBezTo>
                    <a:cubicBezTo>
                      <a:pt x="383" y="86"/>
                      <a:pt x="383" y="86"/>
                      <a:pt x="383" y="86"/>
                    </a:cubicBezTo>
                    <a:cubicBezTo>
                      <a:pt x="379" y="82"/>
                      <a:pt x="379" y="82"/>
                      <a:pt x="379" y="82"/>
                    </a:cubicBezTo>
                    <a:cubicBezTo>
                      <a:pt x="374" y="78"/>
                      <a:pt x="374" y="78"/>
                      <a:pt x="374" y="78"/>
                    </a:cubicBezTo>
                    <a:cubicBezTo>
                      <a:pt x="372" y="75"/>
                      <a:pt x="372" y="75"/>
                      <a:pt x="372" y="75"/>
                    </a:cubicBezTo>
                    <a:cubicBezTo>
                      <a:pt x="370" y="68"/>
                      <a:pt x="370" y="68"/>
                      <a:pt x="370" y="68"/>
                    </a:cubicBezTo>
                    <a:cubicBezTo>
                      <a:pt x="368" y="75"/>
                      <a:pt x="368" y="75"/>
                      <a:pt x="368" y="75"/>
                    </a:cubicBezTo>
                    <a:cubicBezTo>
                      <a:pt x="365" y="79"/>
                      <a:pt x="365" y="79"/>
                      <a:pt x="365" y="79"/>
                    </a:cubicBezTo>
                    <a:cubicBezTo>
                      <a:pt x="359" y="83"/>
                      <a:pt x="359" y="83"/>
                      <a:pt x="359" y="83"/>
                    </a:cubicBezTo>
                    <a:cubicBezTo>
                      <a:pt x="354" y="86"/>
                      <a:pt x="354" y="86"/>
                      <a:pt x="354" y="86"/>
                    </a:cubicBezTo>
                    <a:cubicBezTo>
                      <a:pt x="352" y="90"/>
                      <a:pt x="352" y="90"/>
                      <a:pt x="352" y="90"/>
                    </a:cubicBezTo>
                    <a:cubicBezTo>
                      <a:pt x="350" y="94"/>
                      <a:pt x="350" y="94"/>
                      <a:pt x="350" y="94"/>
                    </a:cubicBezTo>
                    <a:cubicBezTo>
                      <a:pt x="349" y="97"/>
                      <a:pt x="349" y="97"/>
                      <a:pt x="349" y="97"/>
                    </a:cubicBezTo>
                    <a:cubicBezTo>
                      <a:pt x="348" y="98"/>
                      <a:pt x="348" y="98"/>
                      <a:pt x="348" y="98"/>
                    </a:cubicBezTo>
                    <a:cubicBezTo>
                      <a:pt x="346" y="88"/>
                      <a:pt x="346" y="88"/>
                      <a:pt x="346" y="88"/>
                    </a:cubicBezTo>
                    <a:cubicBezTo>
                      <a:pt x="344" y="98"/>
                      <a:pt x="344" y="98"/>
                      <a:pt x="344" y="98"/>
                    </a:cubicBezTo>
                    <a:cubicBezTo>
                      <a:pt x="342" y="97"/>
                      <a:pt x="342" y="97"/>
                      <a:pt x="342" y="97"/>
                    </a:cubicBezTo>
                    <a:cubicBezTo>
                      <a:pt x="342" y="103"/>
                      <a:pt x="342" y="103"/>
                      <a:pt x="342" y="103"/>
                    </a:cubicBezTo>
                    <a:cubicBezTo>
                      <a:pt x="344" y="103"/>
                      <a:pt x="344" y="103"/>
                      <a:pt x="344" y="103"/>
                    </a:cubicBezTo>
                    <a:cubicBezTo>
                      <a:pt x="344" y="120"/>
                      <a:pt x="344" y="120"/>
                      <a:pt x="344" y="120"/>
                    </a:cubicBezTo>
                    <a:cubicBezTo>
                      <a:pt x="334" y="120"/>
                      <a:pt x="334" y="120"/>
                      <a:pt x="334" y="120"/>
                    </a:cubicBezTo>
                    <a:cubicBezTo>
                      <a:pt x="334" y="123"/>
                      <a:pt x="334" y="123"/>
                      <a:pt x="334" y="123"/>
                    </a:cubicBezTo>
                    <a:cubicBezTo>
                      <a:pt x="318" y="123"/>
                      <a:pt x="318" y="123"/>
                      <a:pt x="318" y="123"/>
                    </a:cubicBezTo>
                    <a:cubicBezTo>
                      <a:pt x="318" y="155"/>
                      <a:pt x="318" y="155"/>
                      <a:pt x="318" y="155"/>
                    </a:cubicBezTo>
                    <a:cubicBezTo>
                      <a:pt x="301" y="155"/>
                      <a:pt x="301" y="155"/>
                      <a:pt x="301" y="155"/>
                    </a:cubicBezTo>
                    <a:cubicBezTo>
                      <a:pt x="301" y="177"/>
                      <a:pt x="301" y="177"/>
                      <a:pt x="301" y="177"/>
                    </a:cubicBezTo>
                    <a:cubicBezTo>
                      <a:pt x="299" y="177"/>
                      <a:pt x="299" y="177"/>
                      <a:pt x="299" y="177"/>
                    </a:cubicBezTo>
                    <a:cubicBezTo>
                      <a:pt x="299" y="176"/>
                      <a:pt x="299" y="176"/>
                      <a:pt x="299" y="176"/>
                    </a:cubicBezTo>
                    <a:cubicBezTo>
                      <a:pt x="297" y="176"/>
                      <a:pt x="297" y="176"/>
                      <a:pt x="297" y="176"/>
                    </a:cubicBezTo>
                    <a:cubicBezTo>
                      <a:pt x="297" y="172"/>
                      <a:pt x="297" y="172"/>
                      <a:pt x="297" y="172"/>
                    </a:cubicBezTo>
                    <a:cubicBezTo>
                      <a:pt x="294" y="172"/>
                      <a:pt x="294" y="172"/>
                      <a:pt x="294" y="172"/>
                    </a:cubicBezTo>
                    <a:cubicBezTo>
                      <a:pt x="294" y="179"/>
                      <a:pt x="294" y="179"/>
                      <a:pt x="294" y="179"/>
                    </a:cubicBezTo>
                    <a:cubicBezTo>
                      <a:pt x="290" y="179"/>
                      <a:pt x="290" y="179"/>
                      <a:pt x="290" y="179"/>
                    </a:cubicBezTo>
                    <a:cubicBezTo>
                      <a:pt x="290" y="164"/>
                      <a:pt x="290" y="164"/>
                      <a:pt x="290" y="164"/>
                    </a:cubicBezTo>
                    <a:cubicBezTo>
                      <a:pt x="279" y="150"/>
                      <a:pt x="279" y="150"/>
                      <a:pt x="279" y="150"/>
                    </a:cubicBezTo>
                    <a:cubicBezTo>
                      <a:pt x="275" y="150"/>
                      <a:pt x="275" y="150"/>
                      <a:pt x="275" y="150"/>
                    </a:cubicBezTo>
                    <a:cubicBezTo>
                      <a:pt x="275" y="148"/>
                      <a:pt x="275" y="148"/>
                      <a:pt x="275" y="148"/>
                    </a:cubicBezTo>
                    <a:cubicBezTo>
                      <a:pt x="269" y="148"/>
                      <a:pt x="269" y="148"/>
                      <a:pt x="269" y="148"/>
                    </a:cubicBezTo>
                    <a:cubicBezTo>
                      <a:pt x="269" y="144"/>
                      <a:pt x="269" y="144"/>
                      <a:pt x="269" y="144"/>
                    </a:cubicBezTo>
                    <a:cubicBezTo>
                      <a:pt x="262" y="144"/>
                      <a:pt x="262" y="144"/>
                      <a:pt x="262" y="144"/>
                    </a:cubicBezTo>
                    <a:cubicBezTo>
                      <a:pt x="258" y="146"/>
                      <a:pt x="258" y="146"/>
                      <a:pt x="258" y="146"/>
                    </a:cubicBezTo>
                    <a:cubicBezTo>
                      <a:pt x="258" y="151"/>
                      <a:pt x="258" y="151"/>
                      <a:pt x="258" y="151"/>
                    </a:cubicBezTo>
                    <a:cubicBezTo>
                      <a:pt x="254" y="151"/>
                      <a:pt x="254" y="151"/>
                      <a:pt x="254" y="151"/>
                    </a:cubicBezTo>
                    <a:cubicBezTo>
                      <a:pt x="254" y="140"/>
                      <a:pt x="254" y="140"/>
                      <a:pt x="254" y="140"/>
                    </a:cubicBezTo>
                    <a:cubicBezTo>
                      <a:pt x="258" y="140"/>
                      <a:pt x="258" y="140"/>
                      <a:pt x="258" y="140"/>
                    </a:cubicBezTo>
                    <a:cubicBezTo>
                      <a:pt x="258" y="138"/>
                      <a:pt x="258" y="138"/>
                      <a:pt x="258" y="138"/>
                    </a:cubicBezTo>
                    <a:cubicBezTo>
                      <a:pt x="247" y="129"/>
                      <a:pt x="247" y="129"/>
                      <a:pt x="247" y="129"/>
                    </a:cubicBezTo>
                    <a:cubicBezTo>
                      <a:pt x="247" y="125"/>
                      <a:pt x="247" y="125"/>
                      <a:pt x="247" y="125"/>
                    </a:cubicBezTo>
                    <a:cubicBezTo>
                      <a:pt x="251" y="125"/>
                      <a:pt x="251" y="125"/>
                      <a:pt x="251" y="125"/>
                    </a:cubicBezTo>
                    <a:cubicBezTo>
                      <a:pt x="251" y="122"/>
                      <a:pt x="251" y="122"/>
                      <a:pt x="251" y="122"/>
                    </a:cubicBezTo>
                    <a:cubicBezTo>
                      <a:pt x="247" y="122"/>
                      <a:pt x="247" y="122"/>
                      <a:pt x="247" y="122"/>
                    </a:cubicBezTo>
                    <a:cubicBezTo>
                      <a:pt x="247" y="118"/>
                      <a:pt x="247" y="118"/>
                      <a:pt x="247" y="118"/>
                    </a:cubicBezTo>
                    <a:cubicBezTo>
                      <a:pt x="251" y="118"/>
                      <a:pt x="251" y="118"/>
                      <a:pt x="251" y="118"/>
                    </a:cubicBezTo>
                    <a:cubicBezTo>
                      <a:pt x="251" y="114"/>
                      <a:pt x="251" y="114"/>
                      <a:pt x="251" y="114"/>
                    </a:cubicBezTo>
                    <a:cubicBezTo>
                      <a:pt x="247" y="114"/>
                      <a:pt x="247" y="114"/>
                      <a:pt x="247" y="114"/>
                    </a:cubicBezTo>
                    <a:cubicBezTo>
                      <a:pt x="247" y="110"/>
                      <a:pt x="247" y="110"/>
                      <a:pt x="247" y="110"/>
                    </a:cubicBezTo>
                    <a:cubicBezTo>
                      <a:pt x="251" y="110"/>
                      <a:pt x="251" y="110"/>
                      <a:pt x="251" y="110"/>
                    </a:cubicBezTo>
                    <a:cubicBezTo>
                      <a:pt x="251" y="107"/>
                      <a:pt x="251" y="107"/>
                      <a:pt x="251" y="107"/>
                    </a:cubicBezTo>
                    <a:cubicBezTo>
                      <a:pt x="247" y="107"/>
                      <a:pt x="247" y="107"/>
                      <a:pt x="247" y="107"/>
                    </a:cubicBezTo>
                    <a:cubicBezTo>
                      <a:pt x="247" y="103"/>
                      <a:pt x="247" y="103"/>
                      <a:pt x="247" y="103"/>
                    </a:cubicBezTo>
                    <a:cubicBezTo>
                      <a:pt x="251" y="103"/>
                      <a:pt x="251" y="103"/>
                      <a:pt x="251" y="103"/>
                    </a:cubicBezTo>
                    <a:cubicBezTo>
                      <a:pt x="251" y="99"/>
                      <a:pt x="251" y="99"/>
                      <a:pt x="251" y="99"/>
                    </a:cubicBezTo>
                    <a:cubicBezTo>
                      <a:pt x="247" y="99"/>
                      <a:pt x="247" y="99"/>
                      <a:pt x="247" y="99"/>
                    </a:cubicBezTo>
                    <a:cubicBezTo>
                      <a:pt x="247" y="96"/>
                      <a:pt x="247" y="96"/>
                      <a:pt x="247" y="96"/>
                    </a:cubicBezTo>
                    <a:cubicBezTo>
                      <a:pt x="251" y="96"/>
                      <a:pt x="251" y="96"/>
                      <a:pt x="251" y="96"/>
                    </a:cubicBezTo>
                    <a:cubicBezTo>
                      <a:pt x="251" y="92"/>
                      <a:pt x="251" y="92"/>
                      <a:pt x="251" y="92"/>
                    </a:cubicBezTo>
                    <a:cubicBezTo>
                      <a:pt x="247" y="92"/>
                      <a:pt x="247" y="92"/>
                      <a:pt x="247" y="92"/>
                    </a:cubicBezTo>
                    <a:cubicBezTo>
                      <a:pt x="247" y="88"/>
                      <a:pt x="247" y="88"/>
                      <a:pt x="247" y="88"/>
                    </a:cubicBezTo>
                    <a:cubicBezTo>
                      <a:pt x="251" y="88"/>
                      <a:pt x="251" y="88"/>
                      <a:pt x="251" y="88"/>
                    </a:cubicBezTo>
                    <a:cubicBezTo>
                      <a:pt x="251" y="84"/>
                      <a:pt x="251" y="84"/>
                      <a:pt x="251" y="84"/>
                    </a:cubicBezTo>
                    <a:cubicBezTo>
                      <a:pt x="247" y="84"/>
                      <a:pt x="247" y="84"/>
                      <a:pt x="247" y="84"/>
                    </a:cubicBezTo>
                    <a:cubicBezTo>
                      <a:pt x="247" y="81"/>
                      <a:pt x="247" y="81"/>
                      <a:pt x="247" y="81"/>
                    </a:cubicBezTo>
                    <a:cubicBezTo>
                      <a:pt x="251" y="81"/>
                      <a:pt x="251" y="81"/>
                      <a:pt x="251" y="81"/>
                    </a:cubicBezTo>
                    <a:cubicBezTo>
                      <a:pt x="251" y="77"/>
                      <a:pt x="251" y="77"/>
                      <a:pt x="251" y="77"/>
                    </a:cubicBezTo>
                    <a:cubicBezTo>
                      <a:pt x="247" y="77"/>
                      <a:pt x="247" y="77"/>
                      <a:pt x="247" y="77"/>
                    </a:cubicBezTo>
                    <a:cubicBezTo>
                      <a:pt x="247" y="73"/>
                      <a:pt x="247" y="73"/>
                      <a:pt x="247" y="73"/>
                    </a:cubicBezTo>
                    <a:cubicBezTo>
                      <a:pt x="251" y="73"/>
                      <a:pt x="251" y="73"/>
                      <a:pt x="251" y="73"/>
                    </a:cubicBezTo>
                    <a:cubicBezTo>
                      <a:pt x="251" y="70"/>
                      <a:pt x="251" y="70"/>
                      <a:pt x="251" y="70"/>
                    </a:cubicBezTo>
                    <a:cubicBezTo>
                      <a:pt x="247" y="70"/>
                      <a:pt x="247" y="70"/>
                      <a:pt x="247" y="70"/>
                    </a:cubicBezTo>
                    <a:cubicBezTo>
                      <a:pt x="247" y="66"/>
                      <a:pt x="247" y="66"/>
                      <a:pt x="247" y="66"/>
                    </a:cubicBezTo>
                    <a:cubicBezTo>
                      <a:pt x="251" y="66"/>
                      <a:pt x="251" y="66"/>
                      <a:pt x="251" y="66"/>
                    </a:cubicBezTo>
                    <a:cubicBezTo>
                      <a:pt x="251" y="62"/>
                      <a:pt x="251" y="62"/>
                      <a:pt x="251" y="62"/>
                    </a:cubicBezTo>
                    <a:cubicBezTo>
                      <a:pt x="247" y="62"/>
                      <a:pt x="247" y="62"/>
                      <a:pt x="247" y="62"/>
                    </a:cubicBezTo>
                    <a:cubicBezTo>
                      <a:pt x="247" y="58"/>
                      <a:pt x="247" y="58"/>
                      <a:pt x="247" y="58"/>
                    </a:cubicBezTo>
                    <a:cubicBezTo>
                      <a:pt x="251" y="58"/>
                      <a:pt x="251" y="58"/>
                      <a:pt x="251" y="58"/>
                    </a:cubicBezTo>
                    <a:cubicBezTo>
                      <a:pt x="251" y="55"/>
                      <a:pt x="251" y="55"/>
                      <a:pt x="251" y="55"/>
                    </a:cubicBezTo>
                    <a:cubicBezTo>
                      <a:pt x="247" y="55"/>
                      <a:pt x="247" y="55"/>
                      <a:pt x="247" y="55"/>
                    </a:cubicBezTo>
                    <a:cubicBezTo>
                      <a:pt x="247" y="51"/>
                      <a:pt x="247" y="51"/>
                      <a:pt x="247" y="51"/>
                    </a:cubicBezTo>
                    <a:cubicBezTo>
                      <a:pt x="251" y="51"/>
                      <a:pt x="251" y="51"/>
                      <a:pt x="251" y="51"/>
                    </a:cubicBezTo>
                    <a:cubicBezTo>
                      <a:pt x="251" y="47"/>
                      <a:pt x="251" y="47"/>
                      <a:pt x="251" y="47"/>
                    </a:cubicBezTo>
                    <a:cubicBezTo>
                      <a:pt x="247" y="47"/>
                      <a:pt x="247" y="47"/>
                      <a:pt x="247" y="47"/>
                    </a:cubicBezTo>
                    <a:cubicBezTo>
                      <a:pt x="247" y="43"/>
                      <a:pt x="247" y="43"/>
                      <a:pt x="247" y="43"/>
                    </a:cubicBezTo>
                    <a:cubicBezTo>
                      <a:pt x="251" y="43"/>
                      <a:pt x="251" y="43"/>
                      <a:pt x="251" y="43"/>
                    </a:cubicBezTo>
                    <a:cubicBezTo>
                      <a:pt x="251" y="23"/>
                      <a:pt x="251" y="23"/>
                      <a:pt x="251" y="23"/>
                    </a:cubicBezTo>
                    <a:cubicBezTo>
                      <a:pt x="245" y="14"/>
                      <a:pt x="245" y="14"/>
                      <a:pt x="245" y="14"/>
                    </a:cubicBezTo>
                    <a:cubicBezTo>
                      <a:pt x="178" y="14"/>
                      <a:pt x="178" y="14"/>
                      <a:pt x="178" y="14"/>
                    </a:cubicBezTo>
                    <a:cubicBezTo>
                      <a:pt x="178" y="30"/>
                      <a:pt x="178" y="30"/>
                      <a:pt x="178" y="30"/>
                    </a:cubicBezTo>
                    <a:cubicBezTo>
                      <a:pt x="182" y="36"/>
                      <a:pt x="182" y="36"/>
                      <a:pt x="182" y="36"/>
                    </a:cubicBezTo>
                    <a:cubicBezTo>
                      <a:pt x="178" y="36"/>
                      <a:pt x="178" y="36"/>
                      <a:pt x="178" y="36"/>
                    </a:cubicBezTo>
                    <a:cubicBezTo>
                      <a:pt x="178" y="40"/>
                      <a:pt x="178" y="40"/>
                      <a:pt x="178" y="40"/>
                    </a:cubicBezTo>
                    <a:cubicBezTo>
                      <a:pt x="182" y="40"/>
                      <a:pt x="182" y="40"/>
                      <a:pt x="182" y="40"/>
                    </a:cubicBezTo>
                    <a:cubicBezTo>
                      <a:pt x="182" y="43"/>
                      <a:pt x="182" y="43"/>
                      <a:pt x="182" y="43"/>
                    </a:cubicBezTo>
                    <a:cubicBezTo>
                      <a:pt x="178" y="43"/>
                      <a:pt x="178" y="43"/>
                      <a:pt x="178" y="43"/>
                    </a:cubicBezTo>
                    <a:cubicBezTo>
                      <a:pt x="178" y="47"/>
                      <a:pt x="178" y="47"/>
                      <a:pt x="178" y="47"/>
                    </a:cubicBezTo>
                    <a:cubicBezTo>
                      <a:pt x="182" y="47"/>
                      <a:pt x="182" y="47"/>
                      <a:pt x="182" y="47"/>
                    </a:cubicBezTo>
                    <a:cubicBezTo>
                      <a:pt x="182" y="51"/>
                      <a:pt x="182" y="51"/>
                      <a:pt x="182" y="51"/>
                    </a:cubicBezTo>
                    <a:cubicBezTo>
                      <a:pt x="178" y="51"/>
                      <a:pt x="178" y="51"/>
                      <a:pt x="178" y="51"/>
                    </a:cubicBezTo>
                    <a:cubicBezTo>
                      <a:pt x="178" y="55"/>
                      <a:pt x="178" y="55"/>
                      <a:pt x="178" y="55"/>
                    </a:cubicBezTo>
                    <a:cubicBezTo>
                      <a:pt x="182" y="55"/>
                      <a:pt x="182" y="55"/>
                      <a:pt x="182" y="55"/>
                    </a:cubicBezTo>
                    <a:cubicBezTo>
                      <a:pt x="182" y="58"/>
                      <a:pt x="182" y="58"/>
                      <a:pt x="182" y="58"/>
                    </a:cubicBezTo>
                    <a:cubicBezTo>
                      <a:pt x="178" y="58"/>
                      <a:pt x="178" y="58"/>
                      <a:pt x="178" y="58"/>
                    </a:cubicBezTo>
                    <a:cubicBezTo>
                      <a:pt x="178" y="62"/>
                      <a:pt x="178" y="62"/>
                      <a:pt x="178" y="62"/>
                    </a:cubicBezTo>
                    <a:cubicBezTo>
                      <a:pt x="182" y="62"/>
                      <a:pt x="182" y="62"/>
                      <a:pt x="182" y="62"/>
                    </a:cubicBezTo>
                    <a:cubicBezTo>
                      <a:pt x="182" y="66"/>
                      <a:pt x="182" y="66"/>
                      <a:pt x="182" y="66"/>
                    </a:cubicBezTo>
                    <a:cubicBezTo>
                      <a:pt x="178" y="66"/>
                      <a:pt x="178" y="66"/>
                      <a:pt x="178" y="66"/>
                    </a:cubicBezTo>
                    <a:cubicBezTo>
                      <a:pt x="178" y="70"/>
                      <a:pt x="178" y="70"/>
                      <a:pt x="178" y="70"/>
                    </a:cubicBezTo>
                    <a:cubicBezTo>
                      <a:pt x="182" y="70"/>
                      <a:pt x="182" y="70"/>
                      <a:pt x="182" y="70"/>
                    </a:cubicBezTo>
                    <a:cubicBezTo>
                      <a:pt x="182" y="73"/>
                      <a:pt x="182" y="73"/>
                      <a:pt x="182" y="73"/>
                    </a:cubicBezTo>
                    <a:cubicBezTo>
                      <a:pt x="178" y="73"/>
                      <a:pt x="178" y="73"/>
                      <a:pt x="178" y="73"/>
                    </a:cubicBezTo>
                    <a:cubicBezTo>
                      <a:pt x="178" y="77"/>
                      <a:pt x="178" y="77"/>
                      <a:pt x="178" y="77"/>
                    </a:cubicBezTo>
                    <a:cubicBezTo>
                      <a:pt x="182" y="77"/>
                      <a:pt x="182" y="77"/>
                      <a:pt x="182" y="77"/>
                    </a:cubicBezTo>
                    <a:cubicBezTo>
                      <a:pt x="182" y="81"/>
                      <a:pt x="182" y="81"/>
                      <a:pt x="182" y="81"/>
                    </a:cubicBezTo>
                    <a:cubicBezTo>
                      <a:pt x="178" y="81"/>
                      <a:pt x="178" y="81"/>
                      <a:pt x="178" y="81"/>
                    </a:cubicBezTo>
                    <a:cubicBezTo>
                      <a:pt x="178" y="84"/>
                      <a:pt x="178" y="84"/>
                      <a:pt x="178" y="84"/>
                    </a:cubicBezTo>
                    <a:cubicBezTo>
                      <a:pt x="182" y="84"/>
                      <a:pt x="182" y="84"/>
                      <a:pt x="182" y="84"/>
                    </a:cubicBezTo>
                    <a:cubicBezTo>
                      <a:pt x="182" y="88"/>
                      <a:pt x="182" y="88"/>
                      <a:pt x="182" y="88"/>
                    </a:cubicBezTo>
                    <a:cubicBezTo>
                      <a:pt x="178" y="88"/>
                      <a:pt x="178" y="88"/>
                      <a:pt x="178" y="88"/>
                    </a:cubicBezTo>
                    <a:cubicBezTo>
                      <a:pt x="178" y="92"/>
                      <a:pt x="178" y="92"/>
                      <a:pt x="178" y="92"/>
                    </a:cubicBezTo>
                    <a:cubicBezTo>
                      <a:pt x="182" y="92"/>
                      <a:pt x="182" y="92"/>
                      <a:pt x="182" y="92"/>
                    </a:cubicBezTo>
                    <a:cubicBezTo>
                      <a:pt x="182" y="96"/>
                      <a:pt x="182" y="96"/>
                      <a:pt x="182" y="96"/>
                    </a:cubicBezTo>
                    <a:cubicBezTo>
                      <a:pt x="178" y="96"/>
                      <a:pt x="178" y="96"/>
                      <a:pt x="178" y="96"/>
                    </a:cubicBezTo>
                    <a:cubicBezTo>
                      <a:pt x="178" y="99"/>
                      <a:pt x="178" y="99"/>
                      <a:pt x="178" y="99"/>
                    </a:cubicBezTo>
                    <a:cubicBezTo>
                      <a:pt x="182" y="99"/>
                      <a:pt x="182" y="99"/>
                      <a:pt x="182" y="99"/>
                    </a:cubicBezTo>
                    <a:cubicBezTo>
                      <a:pt x="182" y="103"/>
                      <a:pt x="182" y="103"/>
                      <a:pt x="182" y="103"/>
                    </a:cubicBezTo>
                    <a:cubicBezTo>
                      <a:pt x="178" y="103"/>
                      <a:pt x="178" y="103"/>
                      <a:pt x="178" y="103"/>
                    </a:cubicBezTo>
                    <a:cubicBezTo>
                      <a:pt x="178" y="107"/>
                      <a:pt x="178" y="107"/>
                      <a:pt x="178" y="107"/>
                    </a:cubicBezTo>
                    <a:cubicBezTo>
                      <a:pt x="182" y="107"/>
                      <a:pt x="182" y="107"/>
                      <a:pt x="182" y="107"/>
                    </a:cubicBezTo>
                    <a:cubicBezTo>
                      <a:pt x="182" y="110"/>
                      <a:pt x="182" y="110"/>
                      <a:pt x="182" y="110"/>
                    </a:cubicBezTo>
                    <a:cubicBezTo>
                      <a:pt x="178" y="110"/>
                      <a:pt x="178" y="110"/>
                      <a:pt x="178" y="110"/>
                    </a:cubicBezTo>
                    <a:cubicBezTo>
                      <a:pt x="178" y="114"/>
                      <a:pt x="178" y="114"/>
                      <a:pt x="178" y="114"/>
                    </a:cubicBezTo>
                    <a:cubicBezTo>
                      <a:pt x="182" y="114"/>
                      <a:pt x="182" y="114"/>
                      <a:pt x="182" y="114"/>
                    </a:cubicBezTo>
                    <a:cubicBezTo>
                      <a:pt x="182" y="118"/>
                      <a:pt x="182" y="118"/>
                      <a:pt x="182" y="118"/>
                    </a:cubicBezTo>
                    <a:cubicBezTo>
                      <a:pt x="178" y="118"/>
                      <a:pt x="178" y="118"/>
                      <a:pt x="178" y="118"/>
                    </a:cubicBezTo>
                    <a:cubicBezTo>
                      <a:pt x="178" y="122"/>
                      <a:pt x="178" y="122"/>
                      <a:pt x="178" y="122"/>
                    </a:cubicBezTo>
                    <a:cubicBezTo>
                      <a:pt x="182" y="122"/>
                      <a:pt x="182" y="122"/>
                      <a:pt x="182" y="122"/>
                    </a:cubicBezTo>
                    <a:cubicBezTo>
                      <a:pt x="182" y="125"/>
                      <a:pt x="182" y="125"/>
                      <a:pt x="182" y="125"/>
                    </a:cubicBezTo>
                    <a:cubicBezTo>
                      <a:pt x="178" y="125"/>
                      <a:pt x="178" y="125"/>
                      <a:pt x="178" y="125"/>
                    </a:cubicBezTo>
                    <a:cubicBezTo>
                      <a:pt x="178" y="129"/>
                      <a:pt x="178" y="129"/>
                      <a:pt x="178" y="129"/>
                    </a:cubicBezTo>
                    <a:cubicBezTo>
                      <a:pt x="173" y="127"/>
                      <a:pt x="173" y="127"/>
                      <a:pt x="173" y="127"/>
                    </a:cubicBezTo>
                    <a:cubicBezTo>
                      <a:pt x="173" y="114"/>
                      <a:pt x="173" y="114"/>
                      <a:pt x="173" y="114"/>
                    </a:cubicBezTo>
                    <a:cubicBezTo>
                      <a:pt x="165" y="110"/>
                      <a:pt x="165" y="110"/>
                      <a:pt x="165" y="110"/>
                    </a:cubicBezTo>
                    <a:cubicBezTo>
                      <a:pt x="165" y="101"/>
                      <a:pt x="165" y="101"/>
                      <a:pt x="165" y="101"/>
                    </a:cubicBezTo>
                    <a:cubicBezTo>
                      <a:pt x="145" y="101"/>
                      <a:pt x="145" y="101"/>
                      <a:pt x="145" y="101"/>
                    </a:cubicBezTo>
                    <a:cubicBezTo>
                      <a:pt x="145" y="105"/>
                      <a:pt x="145" y="105"/>
                      <a:pt x="145" y="105"/>
                    </a:cubicBezTo>
                    <a:cubicBezTo>
                      <a:pt x="135" y="105"/>
                      <a:pt x="135" y="105"/>
                      <a:pt x="135" y="105"/>
                    </a:cubicBezTo>
                    <a:cubicBezTo>
                      <a:pt x="135" y="110"/>
                      <a:pt x="135" y="110"/>
                      <a:pt x="135" y="110"/>
                    </a:cubicBezTo>
                    <a:cubicBezTo>
                      <a:pt x="112" y="110"/>
                      <a:pt x="112" y="110"/>
                      <a:pt x="112" y="110"/>
                    </a:cubicBezTo>
                    <a:cubicBezTo>
                      <a:pt x="111" y="111"/>
                      <a:pt x="111" y="111"/>
                      <a:pt x="111" y="111"/>
                    </a:cubicBezTo>
                    <a:cubicBezTo>
                      <a:pt x="111" y="153"/>
                      <a:pt x="111" y="153"/>
                      <a:pt x="111" y="153"/>
                    </a:cubicBezTo>
                    <a:cubicBezTo>
                      <a:pt x="100" y="153"/>
                      <a:pt x="100" y="153"/>
                      <a:pt x="100" y="153"/>
                    </a:cubicBezTo>
                    <a:cubicBezTo>
                      <a:pt x="100" y="157"/>
                      <a:pt x="100" y="157"/>
                      <a:pt x="100" y="157"/>
                    </a:cubicBezTo>
                    <a:cubicBezTo>
                      <a:pt x="96" y="156"/>
                      <a:pt x="96" y="156"/>
                      <a:pt x="96" y="156"/>
                    </a:cubicBezTo>
                    <a:cubicBezTo>
                      <a:pt x="96" y="128"/>
                      <a:pt x="96" y="128"/>
                      <a:pt x="96" y="128"/>
                    </a:cubicBezTo>
                    <a:cubicBezTo>
                      <a:pt x="89" y="128"/>
                      <a:pt x="89" y="128"/>
                      <a:pt x="89" y="128"/>
                    </a:cubicBezTo>
                    <a:cubicBezTo>
                      <a:pt x="84" y="135"/>
                      <a:pt x="84" y="135"/>
                      <a:pt x="84" y="135"/>
                    </a:cubicBezTo>
                    <a:cubicBezTo>
                      <a:pt x="79" y="135"/>
                      <a:pt x="79" y="135"/>
                      <a:pt x="79" y="135"/>
                    </a:cubicBezTo>
                    <a:cubicBezTo>
                      <a:pt x="69" y="128"/>
                      <a:pt x="69" y="128"/>
                      <a:pt x="69" y="128"/>
                    </a:cubicBezTo>
                    <a:cubicBezTo>
                      <a:pt x="44" y="128"/>
                      <a:pt x="44" y="128"/>
                      <a:pt x="44" y="128"/>
                    </a:cubicBezTo>
                    <a:cubicBezTo>
                      <a:pt x="44" y="145"/>
                      <a:pt x="44" y="145"/>
                      <a:pt x="44" y="145"/>
                    </a:cubicBezTo>
                    <a:cubicBezTo>
                      <a:pt x="29" y="142"/>
                      <a:pt x="29" y="142"/>
                      <a:pt x="29" y="142"/>
                    </a:cubicBezTo>
                    <a:cubicBezTo>
                      <a:pt x="26" y="128"/>
                      <a:pt x="26" y="128"/>
                      <a:pt x="26" y="128"/>
                    </a:cubicBezTo>
                    <a:cubicBezTo>
                      <a:pt x="22" y="128"/>
                      <a:pt x="22" y="128"/>
                      <a:pt x="22" y="128"/>
                    </a:cubicBezTo>
                    <a:cubicBezTo>
                      <a:pt x="17" y="99"/>
                      <a:pt x="17" y="99"/>
                      <a:pt x="17" y="99"/>
                    </a:cubicBezTo>
                    <a:cubicBezTo>
                      <a:pt x="19" y="98"/>
                      <a:pt x="19" y="98"/>
                      <a:pt x="19" y="98"/>
                    </a:cubicBezTo>
                    <a:cubicBezTo>
                      <a:pt x="19" y="94"/>
                      <a:pt x="19" y="94"/>
                      <a:pt x="19" y="94"/>
                    </a:cubicBezTo>
                    <a:cubicBezTo>
                      <a:pt x="17" y="92"/>
                      <a:pt x="17" y="92"/>
                      <a:pt x="17" y="92"/>
                    </a:cubicBezTo>
                    <a:cubicBezTo>
                      <a:pt x="15" y="86"/>
                      <a:pt x="15" y="86"/>
                      <a:pt x="15" y="86"/>
                    </a:cubicBezTo>
                    <a:cubicBezTo>
                      <a:pt x="14" y="92"/>
                      <a:pt x="14" y="92"/>
                      <a:pt x="14" y="92"/>
                    </a:cubicBezTo>
                    <a:cubicBezTo>
                      <a:pt x="11" y="94"/>
                      <a:pt x="11" y="94"/>
                      <a:pt x="11" y="94"/>
                    </a:cubicBezTo>
                    <a:cubicBezTo>
                      <a:pt x="11" y="97"/>
                      <a:pt x="11" y="97"/>
                      <a:pt x="11" y="97"/>
                    </a:cubicBezTo>
                    <a:cubicBezTo>
                      <a:pt x="13" y="99"/>
                      <a:pt x="13" y="99"/>
                      <a:pt x="13" y="99"/>
                    </a:cubicBezTo>
                    <a:cubicBezTo>
                      <a:pt x="9" y="129"/>
                      <a:pt x="9" y="129"/>
                      <a:pt x="9" y="129"/>
                    </a:cubicBezTo>
                    <a:cubicBezTo>
                      <a:pt x="6" y="129"/>
                      <a:pt x="6" y="129"/>
                      <a:pt x="6" y="129"/>
                    </a:cubicBezTo>
                    <a:cubicBezTo>
                      <a:pt x="3" y="142"/>
                      <a:pt x="3" y="142"/>
                      <a:pt x="3" y="142"/>
                    </a:cubicBezTo>
                    <a:cubicBezTo>
                      <a:pt x="0" y="140"/>
                      <a:pt x="0" y="140"/>
                      <a:pt x="0" y="140"/>
                    </a:cubicBezTo>
                    <a:cubicBezTo>
                      <a:pt x="0" y="182"/>
                      <a:pt x="0" y="182"/>
                      <a:pt x="0" y="182"/>
                    </a:cubicBezTo>
                    <a:cubicBezTo>
                      <a:pt x="1459" y="182"/>
                      <a:pt x="1459" y="182"/>
                      <a:pt x="1459" y="1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800"/>
              </a:p>
            </p:txBody>
          </p:sp>
          <p:sp>
            <p:nvSpPr>
              <p:cNvPr id="5" name="Freeform 7">
                <a:extLst>
                  <a:ext uri="{FF2B5EF4-FFF2-40B4-BE49-F238E27FC236}">
                    <a16:creationId xmlns="" xmlns:a16="http://schemas.microsoft.com/office/drawing/2014/main" id="{1E0A65E9-0572-4165-BAA4-7FCD16F7B74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 flipH="1">
                <a:off x="6184751" y="5737141"/>
                <a:ext cx="2958970" cy="886329"/>
              </a:xfrm>
              <a:custGeom>
                <a:avLst/>
                <a:gdLst>
                  <a:gd name="T0" fmla="*/ 59 w 1460"/>
                  <a:gd name="T1" fmla="*/ 347 h 410"/>
                  <a:gd name="T2" fmla="*/ 82 w 1460"/>
                  <a:gd name="T3" fmla="*/ 338 h 410"/>
                  <a:gd name="T4" fmla="*/ 130 w 1460"/>
                  <a:gd name="T5" fmla="*/ 350 h 410"/>
                  <a:gd name="T6" fmla="*/ 162 w 1460"/>
                  <a:gd name="T7" fmla="*/ 358 h 410"/>
                  <a:gd name="T8" fmla="*/ 225 w 1460"/>
                  <a:gd name="T9" fmla="*/ 295 h 410"/>
                  <a:gd name="T10" fmla="*/ 257 w 1460"/>
                  <a:gd name="T11" fmla="*/ 273 h 410"/>
                  <a:gd name="T12" fmla="*/ 309 w 1460"/>
                  <a:gd name="T13" fmla="*/ 361 h 410"/>
                  <a:gd name="T14" fmla="*/ 343 w 1460"/>
                  <a:gd name="T15" fmla="*/ 340 h 410"/>
                  <a:gd name="T16" fmla="*/ 388 w 1460"/>
                  <a:gd name="T17" fmla="*/ 187 h 410"/>
                  <a:gd name="T18" fmla="*/ 391 w 1460"/>
                  <a:gd name="T19" fmla="*/ 144 h 410"/>
                  <a:gd name="T20" fmla="*/ 395 w 1460"/>
                  <a:gd name="T21" fmla="*/ 46 h 410"/>
                  <a:gd name="T22" fmla="*/ 397 w 1460"/>
                  <a:gd name="T23" fmla="*/ 46 h 410"/>
                  <a:gd name="T24" fmla="*/ 401 w 1460"/>
                  <a:gd name="T25" fmla="*/ 144 h 410"/>
                  <a:gd name="T26" fmla="*/ 404 w 1460"/>
                  <a:gd name="T27" fmla="*/ 187 h 410"/>
                  <a:gd name="T28" fmla="*/ 439 w 1460"/>
                  <a:gd name="T29" fmla="*/ 369 h 410"/>
                  <a:gd name="T30" fmla="*/ 458 w 1460"/>
                  <a:gd name="T31" fmla="*/ 387 h 410"/>
                  <a:gd name="T32" fmla="*/ 479 w 1460"/>
                  <a:gd name="T33" fmla="*/ 373 h 410"/>
                  <a:gd name="T34" fmla="*/ 544 w 1460"/>
                  <a:gd name="T35" fmla="*/ 377 h 410"/>
                  <a:gd name="T36" fmla="*/ 562 w 1460"/>
                  <a:gd name="T37" fmla="*/ 390 h 410"/>
                  <a:gd name="T38" fmla="*/ 588 w 1460"/>
                  <a:gd name="T39" fmla="*/ 379 h 410"/>
                  <a:gd name="T40" fmla="*/ 602 w 1460"/>
                  <a:gd name="T41" fmla="*/ 377 h 410"/>
                  <a:gd name="T42" fmla="*/ 617 w 1460"/>
                  <a:gd name="T43" fmla="*/ 382 h 410"/>
                  <a:gd name="T44" fmla="*/ 625 w 1460"/>
                  <a:gd name="T45" fmla="*/ 373 h 410"/>
                  <a:gd name="T46" fmla="*/ 683 w 1460"/>
                  <a:gd name="T47" fmla="*/ 364 h 410"/>
                  <a:gd name="T48" fmla="*/ 702 w 1460"/>
                  <a:gd name="T49" fmla="*/ 364 h 410"/>
                  <a:gd name="T50" fmla="*/ 744 w 1460"/>
                  <a:gd name="T51" fmla="*/ 300 h 410"/>
                  <a:gd name="T52" fmla="*/ 758 w 1460"/>
                  <a:gd name="T53" fmla="*/ 302 h 410"/>
                  <a:gd name="T54" fmla="*/ 778 w 1460"/>
                  <a:gd name="T55" fmla="*/ 313 h 410"/>
                  <a:gd name="T56" fmla="*/ 801 w 1460"/>
                  <a:gd name="T57" fmla="*/ 324 h 410"/>
                  <a:gd name="T58" fmla="*/ 832 w 1460"/>
                  <a:gd name="T59" fmla="*/ 306 h 410"/>
                  <a:gd name="T60" fmla="*/ 843 w 1460"/>
                  <a:gd name="T61" fmla="*/ 355 h 410"/>
                  <a:gd name="T62" fmla="*/ 869 w 1460"/>
                  <a:gd name="T63" fmla="*/ 314 h 410"/>
                  <a:gd name="T64" fmla="*/ 881 w 1460"/>
                  <a:gd name="T65" fmla="*/ 272 h 410"/>
                  <a:gd name="T66" fmla="*/ 893 w 1460"/>
                  <a:gd name="T67" fmla="*/ 251 h 410"/>
                  <a:gd name="T68" fmla="*/ 930 w 1460"/>
                  <a:gd name="T69" fmla="*/ 231 h 410"/>
                  <a:gd name="T70" fmla="*/ 947 w 1460"/>
                  <a:gd name="T71" fmla="*/ 227 h 410"/>
                  <a:gd name="T72" fmla="*/ 968 w 1460"/>
                  <a:gd name="T73" fmla="*/ 261 h 410"/>
                  <a:gd name="T74" fmla="*/ 994 w 1460"/>
                  <a:gd name="T75" fmla="*/ 315 h 410"/>
                  <a:gd name="T76" fmla="*/ 1035 w 1460"/>
                  <a:gd name="T77" fmla="*/ 327 h 410"/>
                  <a:gd name="T78" fmla="*/ 1044 w 1460"/>
                  <a:gd name="T79" fmla="*/ 322 h 410"/>
                  <a:gd name="T80" fmla="*/ 1069 w 1460"/>
                  <a:gd name="T81" fmla="*/ 305 h 410"/>
                  <a:gd name="T82" fmla="*/ 1084 w 1460"/>
                  <a:gd name="T83" fmla="*/ 257 h 410"/>
                  <a:gd name="T84" fmla="*/ 1129 w 1460"/>
                  <a:gd name="T85" fmla="*/ 280 h 410"/>
                  <a:gd name="T86" fmla="*/ 1142 w 1460"/>
                  <a:gd name="T87" fmla="*/ 329 h 410"/>
                  <a:gd name="T88" fmla="*/ 1161 w 1460"/>
                  <a:gd name="T89" fmla="*/ 340 h 410"/>
                  <a:gd name="T90" fmla="*/ 1187 w 1460"/>
                  <a:gd name="T91" fmla="*/ 340 h 410"/>
                  <a:gd name="T92" fmla="*/ 1209 w 1460"/>
                  <a:gd name="T93" fmla="*/ 336 h 410"/>
                  <a:gd name="T94" fmla="*/ 1231 w 1460"/>
                  <a:gd name="T95" fmla="*/ 322 h 410"/>
                  <a:gd name="T96" fmla="*/ 1257 w 1460"/>
                  <a:gd name="T97" fmla="*/ 318 h 410"/>
                  <a:gd name="T98" fmla="*/ 1294 w 1460"/>
                  <a:gd name="T99" fmla="*/ 344 h 410"/>
                  <a:gd name="T100" fmla="*/ 1330 w 1460"/>
                  <a:gd name="T101" fmla="*/ 327 h 410"/>
                  <a:gd name="T102" fmla="*/ 1351 w 1460"/>
                  <a:gd name="T103" fmla="*/ 165 h 410"/>
                  <a:gd name="T104" fmla="*/ 1401 w 1460"/>
                  <a:gd name="T105" fmla="*/ 152 h 410"/>
                  <a:gd name="T106" fmla="*/ 1426 w 1460"/>
                  <a:gd name="T107" fmla="*/ 281 h 410"/>
                  <a:gd name="T108" fmla="*/ 1460 w 1460"/>
                  <a:gd name="T109" fmla="*/ 410 h 4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</a:cxnLst>
                <a:rect l="0" t="0" r="r" b="b"/>
                <a:pathLst>
                  <a:path w="1460" h="410">
                    <a:moveTo>
                      <a:pt x="0" y="410"/>
                    </a:moveTo>
                    <a:cubicBezTo>
                      <a:pt x="0" y="321"/>
                      <a:pt x="0" y="321"/>
                      <a:pt x="0" y="321"/>
                    </a:cubicBezTo>
                    <a:cubicBezTo>
                      <a:pt x="8" y="321"/>
                      <a:pt x="16" y="321"/>
                      <a:pt x="24" y="321"/>
                    </a:cubicBezTo>
                    <a:cubicBezTo>
                      <a:pt x="24" y="326"/>
                      <a:pt x="24" y="330"/>
                      <a:pt x="24" y="335"/>
                    </a:cubicBezTo>
                    <a:cubicBezTo>
                      <a:pt x="30" y="335"/>
                      <a:pt x="37" y="335"/>
                      <a:pt x="43" y="335"/>
                    </a:cubicBezTo>
                    <a:cubicBezTo>
                      <a:pt x="43" y="339"/>
                      <a:pt x="43" y="343"/>
                      <a:pt x="43" y="347"/>
                    </a:cubicBezTo>
                    <a:cubicBezTo>
                      <a:pt x="48" y="347"/>
                      <a:pt x="54" y="347"/>
                      <a:pt x="59" y="347"/>
                    </a:cubicBezTo>
                    <a:cubicBezTo>
                      <a:pt x="59" y="339"/>
                      <a:pt x="59" y="331"/>
                      <a:pt x="59" y="324"/>
                    </a:cubicBezTo>
                    <a:cubicBezTo>
                      <a:pt x="62" y="324"/>
                      <a:pt x="64" y="324"/>
                      <a:pt x="67" y="324"/>
                    </a:cubicBezTo>
                    <a:cubicBezTo>
                      <a:pt x="67" y="323"/>
                      <a:pt x="67" y="322"/>
                      <a:pt x="67" y="321"/>
                    </a:cubicBezTo>
                    <a:cubicBezTo>
                      <a:pt x="69" y="321"/>
                      <a:pt x="71" y="321"/>
                      <a:pt x="73" y="321"/>
                    </a:cubicBezTo>
                    <a:cubicBezTo>
                      <a:pt x="73" y="322"/>
                      <a:pt x="73" y="323"/>
                      <a:pt x="73" y="324"/>
                    </a:cubicBezTo>
                    <a:cubicBezTo>
                      <a:pt x="76" y="324"/>
                      <a:pt x="79" y="324"/>
                      <a:pt x="82" y="324"/>
                    </a:cubicBezTo>
                    <a:cubicBezTo>
                      <a:pt x="82" y="329"/>
                      <a:pt x="82" y="333"/>
                      <a:pt x="82" y="338"/>
                    </a:cubicBezTo>
                    <a:cubicBezTo>
                      <a:pt x="91" y="338"/>
                      <a:pt x="101" y="338"/>
                      <a:pt x="110" y="338"/>
                    </a:cubicBezTo>
                    <a:cubicBezTo>
                      <a:pt x="110" y="340"/>
                      <a:pt x="110" y="342"/>
                      <a:pt x="110" y="344"/>
                    </a:cubicBezTo>
                    <a:cubicBezTo>
                      <a:pt x="111" y="344"/>
                      <a:pt x="113" y="344"/>
                      <a:pt x="114" y="344"/>
                    </a:cubicBezTo>
                    <a:cubicBezTo>
                      <a:pt x="114" y="347"/>
                      <a:pt x="114" y="349"/>
                      <a:pt x="114" y="352"/>
                    </a:cubicBezTo>
                    <a:cubicBezTo>
                      <a:pt x="117" y="352"/>
                      <a:pt x="121" y="352"/>
                      <a:pt x="124" y="352"/>
                    </a:cubicBezTo>
                    <a:cubicBezTo>
                      <a:pt x="124" y="351"/>
                      <a:pt x="124" y="350"/>
                      <a:pt x="124" y="350"/>
                    </a:cubicBezTo>
                    <a:cubicBezTo>
                      <a:pt x="126" y="350"/>
                      <a:pt x="128" y="350"/>
                      <a:pt x="130" y="350"/>
                    </a:cubicBezTo>
                    <a:cubicBezTo>
                      <a:pt x="130" y="350"/>
                      <a:pt x="130" y="351"/>
                      <a:pt x="130" y="352"/>
                    </a:cubicBezTo>
                    <a:cubicBezTo>
                      <a:pt x="134" y="352"/>
                      <a:pt x="139" y="352"/>
                      <a:pt x="144" y="352"/>
                    </a:cubicBezTo>
                    <a:cubicBezTo>
                      <a:pt x="144" y="354"/>
                      <a:pt x="144" y="356"/>
                      <a:pt x="144" y="358"/>
                    </a:cubicBezTo>
                    <a:cubicBezTo>
                      <a:pt x="148" y="358"/>
                      <a:pt x="152" y="358"/>
                      <a:pt x="156" y="358"/>
                    </a:cubicBezTo>
                    <a:cubicBezTo>
                      <a:pt x="156" y="357"/>
                      <a:pt x="156" y="357"/>
                      <a:pt x="156" y="356"/>
                    </a:cubicBezTo>
                    <a:cubicBezTo>
                      <a:pt x="158" y="356"/>
                      <a:pt x="160" y="356"/>
                      <a:pt x="162" y="356"/>
                    </a:cubicBezTo>
                    <a:cubicBezTo>
                      <a:pt x="162" y="357"/>
                      <a:pt x="162" y="357"/>
                      <a:pt x="162" y="358"/>
                    </a:cubicBezTo>
                    <a:cubicBezTo>
                      <a:pt x="166" y="358"/>
                      <a:pt x="170" y="358"/>
                      <a:pt x="173" y="358"/>
                    </a:cubicBezTo>
                    <a:cubicBezTo>
                      <a:pt x="173" y="240"/>
                      <a:pt x="173" y="240"/>
                      <a:pt x="173" y="240"/>
                    </a:cubicBezTo>
                    <a:cubicBezTo>
                      <a:pt x="186" y="240"/>
                      <a:pt x="186" y="240"/>
                      <a:pt x="186" y="240"/>
                    </a:cubicBezTo>
                    <a:cubicBezTo>
                      <a:pt x="186" y="236"/>
                      <a:pt x="186" y="236"/>
                      <a:pt x="186" y="236"/>
                    </a:cubicBezTo>
                    <a:cubicBezTo>
                      <a:pt x="214" y="241"/>
                      <a:pt x="214" y="241"/>
                      <a:pt x="214" y="241"/>
                    </a:cubicBezTo>
                    <a:cubicBezTo>
                      <a:pt x="214" y="259"/>
                      <a:pt x="214" y="277"/>
                      <a:pt x="214" y="295"/>
                    </a:cubicBezTo>
                    <a:cubicBezTo>
                      <a:pt x="218" y="295"/>
                      <a:pt x="222" y="295"/>
                      <a:pt x="225" y="295"/>
                    </a:cubicBezTo>
                    <a:cubicBezTo>
                      <a:pt x="226" y="295"/>
                      <a:pt x="226" y="294"/>
                      <a:pt x="227" y="293"/>
                    </a:cubicBezTo>
                    <a:cubicBezTo>
                      <a:pt x="228" y="293"/>
                      <a:pt x="230" y="293"/>
                      <a:pt x="231" y="293"/>
                    </a:cubicBezTo>
                    <a:cubicBezTo>
                      <a:pt x="232" y="294"/>
                      <a:pt x="232" y="295"/>
                      <a:pt x="233" y="295"/>
                    </a:cubicBezTo>
                    <a:cubicBezTo>
                      <a:pt x="237" y="295"/>
                      <a:pt x="242" y="295"/>
                      <a:pt x="246" y="295"/>
                    </a:cubicBezTo>
                    <a:cubicBezTo>
                      <a:pt x="246" y="306"/>
                      <a:pt x="246" y="316"/>
                      <a:pt x="246" y="326"/>
                    </a:cubicBezTo>
                    <a:cubicBezTo>
                      <a:pt x="250" y="326"/>
                      <a:pt x="253" y="326"/>
                      <a:pt x="257" y="326"/>
                    </a:cubicBezTo>
                    <a:cubicBezTo>
                      <a:pt x="257" y="309"/>
                      <a:pt x="257" y="291"/>
                      <a:pt x="257" y="273"/>
                    </a:cubicBezTo>
                    <a:cubicBezTo>
                      <a:pt x="259" y="273"/>
                      <a:pt x="261" y="273"/>
                      <a:pt x="262" y="273"/>
                    </a:cubicBezTo>
                    <a:cubicBezTo>
                      <a:pt x="262" y="272"/>
                      <a:pt x="262" y="270"/>
                      <a:pt x="262" y="269"/>
                    </a:cubicBezTo>
                    <a:cubicBezTo>
                      <a:pt x="274" y="269"/>
                      <a:pt x="286" y="269"/>
                      <a:pt x="298" y="269"/>
                    </a:cubicBezTo>
                    <a:cubicBezTo>
                      <a:pt x="299" y="270"/>
                      <a:pt x="300" y="271"/>
                      <a:pt x="301" y="272"/>
                    </a:cubicBezTo>
                    <a:cubicBezTo>
                      <a:pt x="301" y="300"/>
                      <a:pt x="301" y="327"/>
                      <a:pt x="301" y="355"/>
                    </a:cubicBezTo>
                    <a:cubicBezTo>
                      <a:pt x="303" y="355"/>
                      <a:pt x="306" y="355"/>
                      <a:pt x="309" y="355"/>
                    </a:cubicBezTo>
                    <a:cubicBezTo>
                      <a:pt x="309" y="357"/>
                      <a:pt x="309" y="359"/>
                      <a:pt x="309" y="361"/>
                    </a:cubicBezTo>
                    <a:cubicBezTo>
                      <a:pt x="311" y="361"/>
                      <a:pt x="314" y="361"/>
                      <a:pt x="316" y="361"/>
                    </a:cubicBezTo>
                    <a:cubicBezTo>
                      <a:pt x="316" y="354"/>
                      <a:pt x="316" y="347"/>
                      <a:pt x="316" y="340"/>
                    </a:cubicBezTo>
                    <a:cubicBezTo>
                      <a:pt x="319" y="340"/>
                      <a:pt x="323" y="340"/>
                      <a:pt x="326" y="340"/>
                    </a:cubicBezTo>
                    <a:cubicBezTo>
                      <a:pt x="326" y="339"/>
                      <a:pt x="326" y="338"/>
                      <a:pt x="326" y="337"/>
                    </a:cubicBezTo>
                    <a:cubicBezTo>
                      <a:pt x="330" y="337"/>
                      <a:pt x="333" y="337"/>
                      <a:pt x="337" y="337"/>
                    </a:cubicBezTo>
                    <a:cubicBezTo>
                      <a:pt x="337" y="338"/>
                      <a:pt x="337" y="339"/>
                      <a:pt x="337" y="340"/>
                    </a:cubicBezTo>
                    <a:cubicBezTo>
                      <a:pt x="339" y="340"/>
                      <a:pt x="341" y="340"/>
                      <a:pt x="343" y="340"/>
                    </a:cubicBezTo>
                    <a:cubicBezTo>
                      <a:pt x="344" y="338"/>
                      <a:pt x="344" y="337"/>
                      <a:pt x="344" y="336"/>
                    </a:cubicBezTo>
                    <a:cubicBezTo>
                      <a:pt x="345" y="336"/>
                      <a:pt x="346" y="336"/>
                      <a:pt x="347" y="336"/>
                    </a:cubicBezTo>
                    <a:cubicBezTo>
                      <a:pt x="347" y="337"/>
                      <a:pt x="348" y="338"/>
                      <a:pt x="348" y="339"/>
                    </a:cubicBezTo>
                    <a:cubicBezTo>
                      <a:pt x="349" y="339"/>
                      <a:pt x="350" y="339"/>
                      <a:pt x="352" y="339"/>
                    </a:cubicBezTo>
                    <a:cubicBezTo>
                      <a:pt x="352" y="328"/>
                      <a:pt x="352" y="316"/>
                      <a:pt x="352" y="304"/>
                    </a:cubicBezTo>
                    <a:cubicBezTo>
                      <a:pt x="362" y="304"/>
                      <a:pt x="373" y="304"/>
                      <a:pt x="384" y="304"/>
                    </a:cubicBezTo>
                    <a:cubicBezTo>
                      <a:pt x="385" y="265"/>
                      <a:pt x="387" y="226"/>
                      <a:pt x="388" y="187"/>
                    </a:cubicBezTo>
                    <a:cubicBezTo>
                      <a:pt x="384" y="186"/>
                      <a:pt x="372" y="182"/>
                      <a:pt x="382" y="177"/>
                    </a:cubicBezTo>
                    <a:cubicBezTo>
                      <a:pt x="381" y="176"/>
                      <a:pt x="380" y="175"/>
                      <a:pt x="379" y="175"/>
                    </a:cubicBezTo>
                    <a:cubicBezTo>
                      <a:pt x="379" y="168"/>
                      <a:pt x="379" y="168"/>
                      <a:pt x="383" y="164"/>
                    </a:cubicBezTo>
                    <a:cubicBezTo>
                      <a:pt x="383" y="162"/>
                      <a:pt x="383" y="159"/>
                      <a:pt x="383" y="156"/>
                    </a:cubicBezTo>
                    <a:cubicBezTo>
                      <a:pt x="385" y="156"/>
                      <a:pt x="388" y="156"/>
                      <a:pt x="390" y="156"/>
                    </a:cubicBezTo>
                    <a:cubicBezTo>
                      <a:pt x="390" y="152"/>
                      <a:pt x="390" y="149"/>
                      <a:pt x="390" y="146"/>
                    </a:cubicBezTo>
                    <a:cubicBezTo>
                      <a:pt x="390" y="145"/>
                      <a:pt x="391" y="145"/>
                      <a:pt x="391" y="144"/>
                    </a:cubicBezTo>
                    <a:cubicBezTo>
                      <a:pt x="391" y="132"/>
                      <a:pt x="391" y="120"/>
                      <a:pt x="391" y="108"/>
                    </a:cubicBezTo>
                    <a:cubicBezTo>
                      <a:pt x="391" y="107"/>
                      <a:pt x="390" y="106"/>
                      <a:pt x="390" y="105"/>
                    </a:cubicBezTo>
                    <a:cubicBezTo>
                      <a:pt x="391" y="104"/>
                      <a:pt x="392" y="103"/>
                      <a:pt x="393" y="102"/>
                    </a:cubicBezTo>
                    <a:cubicBezTo>
                      <a:pt x="393" y="93"/>
                      <a:pt x="393" y="84"/>
                      <a:pt x="393" y="75"/>
                    </a:cubicBezTo>
                    <a:cubicBezTo>
                      <a:pt x="393" y="75"/>
                      <a:pt x="394" y="74"/>
                      <a:pt x="394" y="73"/>
                    </a:cubicBezTo>
                    <a:cubicBezTo>
                      <a:pt x="394" y="65"/>
                      <a:pt x="394" y="56"/>
                      <a:pt x="394" y="47"/>
                    </a:cubicBezTo>
                    <a:cubicBezTo>
                      <a:pt x="394" y="47"/>
                      <a:pt x="395" y="46"/>
                      <a:pt x="395" y="46"/>
                    </a:cubicBezTo>
                    <a:cubicBezTo>
                      <a:pt x="395" y="43"/>
                      <a:pt x="395" y="41"/>
                      <a:pt x="395" y="38"/>
                    </a:cubicBezTo>
                    <a:cubicBezTo>
                      <a:pt x="395" y="38"/>
                      <a:pt x="395" y="37"/>
                      <a:pt x="396" y="37"/>
                    </a:cubicBezTo>
                    <a:cubicBezTo>
                      <a:pt x="396" y="32"/>
                      <a:pt x="396" y="28"/>
                      <a:pt x="396" y="23"/>
                    </a:cubicBezTo>
                    <a:cubicBezTo>
                      <a:pt x="396" y="23"/>
                      <a:pt x="396" y="23"/>
                      <a:pt x="396" y="23"/>
                    </a:cubicBezTo>
                    <a:cubicBezTo>
                      <a:pt x="396" y="28"/>
                      <a:pt x="396" y="32"/>
                      <a:pt x="396" y="37"/>
                    </a:cubicBezTo>
                    <a:cubicBezTo>
                      <a:pt x="397" y="37"/>
                      <a:pt x="397" y="38"/>
                      <a:pt x="397" y="38"/>
                    </a:cubicBezTo>
                    <a:cubicBezTo>
                      <a:pt x="397" y="41"/>
                      <a:pt x="397" y="43"/>
                      <a:pt x="397" y="46"/>
                    </a:cubicBezTo>
                    <a:cubicBezTo>
                      <a:pt x="398" y="46"/>
                      <a:pt x="398" y="47"/>
                      <a:pt x="398" y="47"/>
                    </a:cubicBezTo>
                    <a:cubicBezTo>
                      <a:pt x="398" y="56"/>
                      <a:pt x="398" y="65"/>
                      <a:pt x="398" y="73"/>
                    </a:cubicBezTo>
                    <a:cubicBezTo>
                      <a:pt x="399" y="74"/>
                      <a:pt x="399" y="74"/>
                      <a:pt x="399" y="75"/>
                    </a:cubicBezTo>
                    <a:cubicBezTo>
                      <a:pt x="399" y="84"/>
                      <a:pt x="399" y="93"/>
                      <a:pt x="399" y="102"/>
                    </a:cubicBezTo>
                    <a:cubicBezTo>
                      <a:pt x="400" y="103"/>
                      <a:pt x="401" y="104"/>
                      <a:pt x="402" y="105"/>
                    </a:cubicBezTo>
                    <a:cubicBezTo>
                      <a:pt x="402" y="106"/>
                      <a:pt x="401" y="107"/>
                      <a:pt x="401" y="108"/>
                    </a:cubicBezTo>
                    <a:cubicBezTo>
                      <a:pt x="401" y="120"/>
                      <a:pt x="401" y="132"/>
                      <a:pt x="401" y="144"/>
                    </a:cubicBezTo>
                    <a:cubicBezTo>
                      <a:pt x="401" y="145"/>
                      <a:pt x="402" y="145"/>
                      <a:pt x="402" y="146"/>
                    </a:cubicBezTo>
                    <a:cubicBezTo>
                      <a:pt x="402" y="149"/>
                      <a:pt x="402" y="152"/>
                      <a:pt x="402" y="156"/>
                    </a:cubicBezTo>
                    <a:cubicBezTo>
                      <a:pt x="405" y="156"/>
                      <a:pt x="407" y="156"/>
                      <a:pt x="409" y="156"/>
                    </a:cubicBezTo>
                    <a:cubicBezTo>
                      <a:pt x="409" y="159"/>
                      <a:pt x="409" y="162"/>
                      <a:pt x="409" y="164"/>
                    </a:cubicBezTo>
                    <a:cubicBezTo>
                      <a:pt x="414" y="168"/>
                      <a:pt x="413" y="169"/>
                      <a:pt x="413" y="175"/>
                    </a:cubicBezTo>
                    <a:cubicBezTo>
                      <a:pt x="412" y="175"/>
                      <a:pt x="411" y="176"/>
                      <a:pt x="410" y="177"/>
                    </a:cubicBezTo>
                    <a:cubicBezTo>
                      <a:pt x="421" y="181"/>
                      <a:pt x="409" y="187"/>
                      <a:pt x="404" y="187"/>
                    </a:cubicBezTo>
                    <a:cubicBezTo>
                      <a:pt x="407" y="254"/>
                      <a:pt x="409" y="320"/>
                      <a:pt x="412" y="387"/>
                    </a:cubicBezTo>
                    <a:cubicBezTo>
                      <a:pt x="414" y="387"/>
                      <a:pt x="415" y="387"/>
                      <a:pt x="417" y="387"/>
                    </a:cubicBezTo>
                    <a:cubicBezTo>
                      <a:pt x="417" y="383"/>
                      <a:pt x="417" y="379"/>
                      <a:pt x="417" y="375"/>
                    </a:cubicBezTo>
                    <a:cubicBezTo>
                      <a:pt x="423" y="375"/>
                      <a:pt x="430" y="375"/>
                      <a:pt x="436" y="375"/>
                    </a:cubicBezTo>
                    <a:cubicBezTo>
                      <a:pt x="436" y="380"/>
                      <a:pt x="436" y="384"/>
                      <a:pt x="436" y="389"/>
                    </a:cubicBezTo>
                    <a:cubicBezTo>
                      <a:pt x="437" y="389"/>
                      <a:pt x="438" y="389"/>
                      <a:pt x="439" y="389"/>
                    </a:cubicBezTo>
                    <a:cubicBezTo>
                      <a:pt x="439" y="382"/>
                      <a:pt x="439" y="376"/>
                      <a:pt x="439" y="369"/>
                    </a:cubicBezTo>
                    <a:cubicBezTo>
                      <a:pt x="440" y="369"/>
                      <a:pt x="441" y="369"/>
                      <a:pt x="442" y="369"/>
                    </a:cubicBezTo>
                    <a:cubicBezTo>
                      <a:pt x="442" y="376"/>
                      <a:pt x="442" y="382"/>
                      <a:pt x="442" y="388"/>
                    </a:cubicBezTo>
                    <a:cubicBezTo>
                      <a:pt x="443" y="388"/>
                      <a:pt x="444" y="388"/>
                      <a:pt x="445" y="388"/>
                    </a:cubicBezTo>
                    <a:cubicBezTo>
                      <a:pt x="445" y="385"/>
                      <a:pt x="445" y="381"/>
                      <a:pt x="445" y="378"/>
                    </a:cubicBezTo>
                    <a:cubicBezTo>
                      <a:pt x="445" y="378"/>
                      <a:pt x="446" y="378"/>
                      <a:pt x="446" y="378"/>
                    </a:cubicBezTo>
                    <a:cubicBezTo>
                      <a:pt x="446" y="381"/>
                      <a:pt x="446" y="384"/>
                      <a:pt x="446" y="388"/>
                    </a:cubicBezTo>
                    <a:cubicBezTo>
                      <a:pt x="450" y="388"/>
                      <a:pt x="454" y="388"/>
                      <a:pt x="458" y="387"/>
                    </a:cubicBezTo>
                    <a:cubicBezTo>
                      <a:pt x="458" y="384"/>
                      <a:pt x="458" y="380"/>
                      <a:pt x="458" y="376"/>
                    </a:cubicBezTo>
                    <a:cubicBezTo>
                      <a:pt x="460" y="376"/>
                      <a:pt x="463" y="376"/>
                      <a:pt x="465" y="376"/>
                    </a:cubicBezTo>
                    <a:cubicBezTo>
                      <a:pt x="465" y="375"/>
                      <a:pt x="465" y="374"/>
                      <a:pt x="465" y="373"/>
                    </a:cubicBezTo>
                    <a:cubicBezTo>
                      <a:pt x="468" y="373"/>
                      <a:pt x="471" y="373"/>
                      <a:pt x="473" y="373"/>
                    </a:cubicBezTo>
                    <a:cubicBezTo>
                      <a:pt x="473" y="374"/>
                      <a:pt x="473" y="374"/>
                      <a:pt x="473" y="375"/>
                    </a:cubicBezTo>
                    <a:cubicBezTo>
                      <a:pt x="475" y="375"/>
                      <a:pt x="477" y="375"/>
                      <a:pt x="479" y="375"/>
                    </a:cubicBezTo>
                    <a:cubicBezTo>
                      <a:pt x="479" y="374"/>
                      <a:pt x="479" y="374"/>
                      <a:pt x="479" y="373"/>
                    </a:cubicBezTo>
                    <a:cubicBezTo>
                      <a:pt x="497" y="373"/>
                      <a:pt x="515" y="373"/>
                      <a:pt x="533" y="373"/>
                    </a:cubicBezTo>
                    <a:cubicBezTo>
                      <a:pt x="533" y="372"/>
                      <a:pt x="533" y="371"/>
                      <a:pt x="533" y="370"/>
                    </a:cubicBezTo>
                    <a:cubicBezTo>
                      <a:pt x="534" y="370"/>
                      <a:pt x="536" y="370"/>
                      <a:pt x="537" y="370"/>
                    </a:cubicBezTo>
                    <a:cubicBezTo>
                      <a:pt x="537" y="371"/>
                      <a:pt x="537" y="372"/>
                      <a:pt x="537" y="373"/>
                    </a:cubicBezTo>
                    <a:cubicBezTo>
                      <a:pt x="538" y="373"/>
                      <a:pt x="540" y="373"/>
                      <a:pt x="541" y="373"/>
                    </a:cubicBezTo>
                    <a:cubicBezTo>
                      <a:pt x="541" y="374"/>
                      <a:pt x="541" y="376"/>
                      <a:pt x="541" y="377"/>
                    </a:cubicBezTo>
                    <a:cubicBezTo>
                      <a:pt x="542" y="377"/>
                      <a:pt x="543" y="377"/>
                      <a:pt x="544" y="377"/>
                    </a:cubicBezTo>
                    <a:cubicBezTo>
                      <a:pt x="544" y="377"/>
                      <a:pt x="544" y="376"/>
                      <a:pt x="544" y="375"/>
                    </a:cubicBezTo>
                    <a:cubicBezTo>
                      <a:pt x="545" y="375"/>
                      <a:pt x="546" y="375"/>
                      <a:pt x="547" y="375"/>
                    </a:cubicBezTo>
                    <a:cubicBezTo>
                      <a:pt x="547" y="376"/>
                      <a:pt x="547" y="377"/>
                      <a:pt x="547" y="377"/>
                    </a:cubicBezTo>
                    <a:cubicBezTo>
                      <a:pt x="550" y="377"/>
                      <a:pt x="553" y="377"/>
                      <a:pt x="556" y="377"/>
                    </a:cubicBezTo>
                    <a:cubicBezTo>
                      <a:pt x="556" y="376"/>
                      <a:pt x="556" y="375"/>
                      <a:pt x="556" y="374"/>
                    </a:cubicBezTo>
                    <a:cubicBezTo>
                      <a:pt x="558" y="374"/>
                      <a:pt x="560" y="374"/>
                      <a:pt x="562" y="374"/>
                    </a:cubicBezTo>
                    <a:cubicBezTo>
                      <a:pt x="562" y="379"/>
                      <a:pt x="562" y="385"/>
                      <a:pt x="562" y="390"/>
                    </a:cubicBezTo>
                    <a:cubicBezTo>
                      <a:pt x="563" y="390"/>
                      <a:pt x="563" y="390"/>
                      <a:pt x="564" y="390"/>
                    </a:cubicBezTo>
                    <a:cubicBezTo>
                      <a:pt x="564" y="389"/>
                      <a:pt x="564" y="387"/>
                      <a:pt x="564" y="386"/>
                    </a:cubicBezTo>
                    <a:cubicBezTo>
                      <a:pt x="565" y="386"/>
                      <a:pt x="567" y="386"/>
                      <a:pt x="568" y="386"/>
                    </a:cubicBezTo>
                    <a:cubicBezTo>
                      <a:pt x="568" y="387"/>
                      <a:pt x="568" y="389"/>
                      <a:pt x="568" y="390"/>
                    </a:cubicBezTo>
                    <a:cubicBezTo>
                      <a:pt x="571" y="390"/>
                      <a:pt x="575" y="390"/>
                      <a:pt x="578" y="390"/>
                    </a:cubicBezTo>
                    <a:cubicBezTo>
                      <a:pt x="578" y="382"/>
                      <a:pt x="578" y="382"/>
                      <a:pt x="578" y="382"/>
                    </a:cubicBezTo>
                    <a:cubicBezTo>
                      <a:pt x="588" y="379"/>
                      <a:pt x="588" y="379"/>
                      <a:pt x="588" y="379"/>
                    </a:cubicBezTo>
                    <a:cubicBezTo>
                      <a:pt x="588" y="374"/>
                      <a:pt x="589" y="368"/>
                      <a:pt x="589" y="362"/>
                    </a:cubicBezTo>
                    <a:cubicBezTo>
                      <a:pt x="590" y="362"/>
                      <a:pt x="591" y="362"/>
                      <a:pt x="592" y="362"/>
                    </a:cubicBezTo>
                    <a:cubicBezTo>
                      <a:pt x="592" y="368"/>
                      <a:pt x="593" y="374"/>
                      <a:pt x="593" y="379"/>
                    </a:cubicBezTo>
                    <a:cubicBezTo>
                      <a:pt x="594" y="379"/>
                      <a:pt x="596" y="379"/>
                      <a:pt x="597" y="379"/>
                    </a:cubicBezTo>
                    <a:cubicBezTo>
                      <a:pt x="597" y="374"/>
                      <a:pt x="597" y="368"/>
                      <a:pt x="598" y="362"/>
                    </a:cubicBezTo>
                    <a:cubicBezTo>
                      <a:pt x="599" y="362"/>
                      <a:pt x="600" y="362"/>
                      <a:pt x="601" y="362"/>
                    </a:cubicBezTo>
                    <a:cubicBezTo>
                      <a:pt x="601" y="367"/>
                      <a:pt x="602" y="372"/>
                      <a:pt x="602" y="377"/>
                    </a:cubicBezTo>
                    <a:cubicBezTo>
                      <a:pt x="603" y="377"/>
                      <a:pt x="604" y="377"/>
                      <a:pt x="606" y="377"/>
                    </a:cubicBezTo>
                    <a:cubicBezTo>
                      <a:pt x="606" y="378"/>
                      <a:pt x="606" y="378"/>
                      <a:pt x="606" y="379"/>
                    </a:cubicBezTo>
                    <a:cubicBezTo>
                      <a:pt x="607" y="379"/>
                      <a:pt x="609" y="379"/>
                      <a:pt x="610" y="379"/>
                    </a:cubicBezTo>
                    <a:cubicBezTo>
                      <a:pt x="610" y="378"/>
                      <a:pt x="610" y="378"/>
                      <a:pt x="610" y="377"/>
                    </a:cubicBezTo>
                    <a:cubicBezTo>
                      <a:pt x="612" y="377"/>
                      <a:pt x="613" y="377"/>
                      <a:pt x="615" y="377"/>
                    </a:cubicBezTo>
                    <a:cubicBezTo>
                      <a:pt x="615" y="379"/>
                      <a:pt x="615" y="380"/>
                      <a:pt x="615" y="381"/>
                    </a:cubicBezTo>
                    <a:cubicBezTo>
                      <a:pt x="616" y="382"/>
                      <a:pt x="617" y="382"/>
                      <a:pt x="617" y="382"/>
                    </a:cubicBezTo>
                    <a:cubicBezTo>
                      <a:pt x="617" y="383"/>
                      <a:pt x="617" y="384"/>
                      <a:pt x="617" y="385"/>
                    </a:cubicBezTo>
                    <a:cubicBezTo>
                      <a:pt x="617" y="385"/>
                      <a:pt x="617" y="385"/>
                      <a:pt x="617" y="385"/>
                    </a:cubicBezTo>
                    <a:cubicBezTo>
                      <a:pt x="617" y="387"/>
                      <a:pt x="617" y="389"/>
                      <a:pt x="617" y="391"/>
                    </a:cubicBezTo>
                    <a:cubicBezTo>
                      <a:pt x="620" y="391"/>
                      <a:pt x="624" y="391"/>
                      <a:pt x="628" y="391"/>
                    </a:cubicBezTo>
                    <a:cubicBezTo>
                      <a:pt x="628" y="386"/>
                      <a:pt x="628" y="381"/>
                      <a:pt x="628" y="375"/>
                    </a:cubicBezTo>
                    <a:cubicBezTo>
                      <a:pt x="627" y="375"/>
                      <a:pt x="626" y="375"/>
                      <a:pt x="625" y="375"/>
                    </a:cubicBezTo>
                    <a:cubicBezTo>
                      <a:pt x="625" y="374"/>
                      <a:pt x="625" y="374"/>
                      <a:pt x="625" y="373"/>
                    </a:cubicBezTo>
                    <a:cubicBezTo>
                      <a:pt x="627" y="373"/>
                      <a:pt x="629" y="373"/>
                      <a:pt x="630" y="373"/>
                    </a:cubicBezTo>
                    <a:cubicBezTo>
                      <a:pt x="630" y="370"/>
                      <a:pt x="630" y="368"/>
                      <a:pt x="630" y="365"/>
                    </a:cubicBezTo>
                    <a:cubicBezTo>
                      <a:pt x="643" y="365"/>
                      <a:pt x="656" y="365"/>
                      <a:pt x="668" y="365"/>
                    </a:cubicBezTo>
                    <a:cubicBezTo>
                      <a:pt x="668" y="368"/>
                      <a:pt x="668" y="370"/>
                      <a:pt x="668" y="373"/>
                    </a:cubicBezTo>
                    <a:cubicBezTo>
                      <a:pt x="672" y="373"/>
                      <a:pt x="676" y="373"/>
                      <a:pt x="679" y="372"/>
                    </a:cubicBezTo>
                    <a:cubicBezTo>
                      <a:pt x="679" y="370"/>
                      <a:pt x="679" y="367"/>
                      <a:pt x="679" y="364"/>
                    </a:cubicBezTo>
                    <a:cubicBezTo>
                      <a:pt x="681" y="364"/>
                      <a:pt x="682" y="364"/>
                      <a:pt x="683" y="364"/>
                    </a:cubicBezTo>
                    <a:cubicBezTo>
                      <a:pt x="683" y="360"/>
                      <a:pt x="683" y="355"/>
                      <a:pt x="683" y="350"/>
                    </a:cubicBezTo>
                    <a:cubicBezTo>
                      <a:pt x="685" y="350"/>
                      <a:pt x="687" y="350"/>
                      <a:pt x="688" y="350"/>
                    </a:cubicBezTo>
                    <a:cubicBezTo>
                      <a:pt x="689" y="350"/>
                      <a:pt x="689" y="349"/>
                      <a:pt x="690" y="349"/>
                    </a:cubicBezTo>
                    <a:cubicBezTo>
                      <a:pt x="691" y="349"/>
                      <a:pt x="693" y="349"/>
                      <a:pt x="695" y="349"/>
                    </a:cubicBezTo>
                    <a:cubicBezTo>
                      <a:pt x="695" y="349"/>
                      <a:pt x="696" y="350"/>
                      <a:pt x="696" y="350"/>
                    </a:cubicBezTo>
                    <a:cubicBezTo>
                      <a:pt x="698" y="350"/>
                      <a:pt x="700" y="350"/>
                      <a:pt x="702" y="350"/>
                    </a:cubicBezTo>
                    <a:cubicBezTo>
                      <a:pt x="702" y="355"/>
                      <a:pt x="702" y="359"/>
                      <a:pt x="702" y="364"/>
                    </a:cubicBezTo>
                    <a:cubicBezTo>
                      <a:pt x="707" y="364"/>
                      <a:pt x="712" y="364"/>
                      <a:pt x="717" y="364"/>
                    </a:cubicBezTo>
                    <a:cubicBezTo>
                      <a:pt x="717" y="362"/>
                      <a:pt x="717" y="360"/>
                      <a:pt x="717" y="358"/>
                    </a:cubicBezTo>
                    <a:cubicBezTo>
                      <a:pt x="718" y="358"/>
                      <a:pt x="718" y="358"/>
                      <a:pt x="719" y="358"/>
                    </a:cubicBezTo>
                    <a:cubicBezTo>
                      <a:pt x="719" y="360"/>
                      <a:pt x="719" y="362"/>
                      <a:pt x="719" y="364"/>
                    </a:cubicBezTo>
                    <a:cubicBezTo>
                      <a:pt x="725" y="364"/>
                      <a:pt x="725" y="364"/>
                      <a:pt x="725" y="364"/>
                    </a:cubicBezTo>
                    <a:cubicBezTo>
                      <a:pt x="725" y="300"/>
                      <a:pt x="725" y="300"/>
                      <a:pt x="725" y="300"/>
                    </a:cubicBezTo>
                    <a:cubicBezTo>
                      <a:pt x="744" y="300"/>
                      <a:pt x="744" y="300"/>
                      <a:pt x="744" y="300"/>
                    </a:cubicBezTo>
                    <a:cubicBezTo>
                      <a:pt x="744" y="295"/>
                      <a:pt x="744" y="295"/>
                      <a:pt x="744" y="295"/>
                    </a:cubicBezTo>
                    <a:cubicBezTo>
                      <a:pt x="747" y="295"/>
                      <a:pt x="747" y="295"/>
                      <a:pt x="747" y="295"/>
                    </a:cubicBezTo>
                    <a:cubicBezTo>
                      <a:pt x="747" y="298"/>
                      <a:pt x="747" y="298"/>
                      <a:pt x="747" y="298"/>
                    </a:cubicBezTo>
                    <a:cubicBezTo>
                      <a:pt x="756" y="298"/>
                      <a:pt x="756" y="298"/>
                      <a:pt x="756" y="298"/>
                    </a:cubicBezTo>
                    <a:cubicBezTo>
                      <a:pt x="756" y="295"/>
                      <a:pt x="756" y="295"/>
                      <a:pt x="756" y="295"/>
                    </a:cubicBezTo>
                    <a:cubicBezTo>
                      <a:pt x="758" y="295"/>
                      <a:pt x="758" y="295"/>
                      <a:pt x="758" y="295"/>
                    </a:cubicBezTo>
                    <a:cubicBezTo>
                      <a:pt x="758" y="302"/>
                      <a:pt x="758" y="302"/>
                      <a:pt x="758" y="302"/>
                    </a:cubicBezTo>
                    <a:cubicBezTo>
                      <a:pt x="761" y="302"/>
                      <a:pt x="761" y="302"/>
                      <a:pt x="761" y="302"/>
                    </a:cubicBezTo>
                    <a:cubicBezTo>
                      <a:pt x="761" y="308"/>
                      <a:pt x="761" y="308"/>
                      <a:pt x="761" y="308"/>
                    </a:cubicBezTo>
                    <a:cubicBezTo>
                      <a:pt x="772" y="308"/>
                      <a:pt x="772" y="308"/>
                      <a:pt x="772" y="308"/>
                    </a:cubicBezTo>
                    <a:cubicBezTo>
                      <a:pt x="772" y="323"/>
                      <a:pt x="772" y="323"/>
                      <a:pt x="772" y="323"/>
                    </a:cubicBezTo>
                    <a:cubicBezTo>
                      <a:pt x="773" y="323"/>
                      <a:pt x="773" y="323"/>
                      <a:pt x="773" y="323"/>
                    </a:cubicBezTo>
                    <a:cubicBezTo>
                      <a:pt x="773" y="313"/>
                      <a:pt x="773" y="313"/>
                      <a:pt x="773" y="313"/>
                    </a:cubicBezTo>
                    <a:cubicBezTo>
                      <a:pt x="778" y="313"/>
                      <a:pt x="778" y="313"/>
                      <a:pt x="778" y="313"/>
                    </a:cubicBezTo>
                    <a:cubicBezTo>
                      <a:pt x="778" y="330"/>
                      <a:pt x="778" y="330"/>
                      <a:pt x="778" y="330"/>
                    </a:cubicBezTo>
                    <a:cubicBezTo>
                      <a:pt x="793" y="330"/>
                      <a:pt x="793" y="330"/>
                      <a:pt x="793" y="330"/>
                    </a:cubicBezTo>
                    <a:cubicBezTo>
                      <a:pt x="793" y="324"/>
                      <a:pt x="793" y="324"/>
                      <a:pt x="793" y="324"/>
                    </a:cubicBezTo>
                    <a:cubicBezTo>
                      <a:pt x="799" y="324"/>
                      <a:pt x="799" y="324"/>
                      <a:pt x="799" y="324"/>
                    </a:cubicBezTo>
                    <a:cubicBezTo>
                      <a:pt x="799" y="332"/>
                      <a:pt x="799" y="332"/>
                      <a:pt x="799" y="332"/>
                    </a:cubicBezTo>
                    <a:cubicBezTo>
                      <a:pt x="801" y="332"/>
                      <a:pt x="801" y="332"/>
                      <a:pt x="801" y="332"/>
                    </a:cubicBezTo>
                    <a:cubicBezTo>
                      <a:pt x="801" y="324"/>
                      <a:pt x="801" y="324"/>
                      <a:pt x="801" y="324"/>
                    </a:cubicBezTo>
                    <a:cubicBezTo>
                      <a:pt x="808" y="324"/>
                      <a:pt x="808" y="324"/>
                      <a:pt x="808" y="324"/>
                    </a:cubicBezTo>
                    <a:cubicBezTo>
                      <a:pt x="808" y="306"/>
                      <a:pt x="808" y="306"/>
                      <a:pt x="808" y="306"/>
                    </a:cubicBezTo>
                    <a:cubicBezTo>
                      <a:pt x="812" y="306"/>
                      <a:pt x="812" y="306"/>
                      <a:pt x="812" y="306"/>
                    </a:cubicBezTo>
                    <a:cubicBezTo>
                      <a:pt x="817" y="286"/>
                      <a:pt x="817" y="286"/>
                      <a:pt x="817" y="286"/>
                    </a:cubicBezTo>
                    <a:cubicBezTo>
                      <a:pt x="822" y="286"/>
                      <a:pt x="822" y="286"/>
                      <a:pt x="822" y="286"/>
                    </a:cubicBezTo>
                    <a:cubicBezTo>
                      <a:pt x="828" y="306"/>
                      <a:pt x="828" y="306"/>
                      <a:pt x="828" y="306"/>
                    </a:cubicBezTo>
                    <a:cubicBezTo>
                      <a:pt x="832" y="306"/>
                      <a:pt x="832" y="306"/>
                      <a:pt x="832" y="306"/>
                    </a:cubicBezTo>
                    <a:cubicBezTo>
                      <a:pt x="832" y="336"/>
                      <a:pt x="832" y="336"/>
                      <a:pt x="832" y="336"/>
                    </a:cubicBezTo>
                    <a:cubicBezTo>
                      <a:pt x="835" y="336"/>
                      <a:pt x="835" y="336"/>
                      <a:pt x="835" y="336"/>
                    </a:cubicBezTo>
                    <a:cubicBezTo>
                      <a:pt x="835" y="357"/>
                      <a:pt x="835" y="357"/>
                      <a:pt x="835" y="357"/>
                    </a:cubicBezTo>
                    <a:cubicBezTo>
                      <a:pt x="837" y="357"/>
                      <a:pt x="837" y="357"/>
                      <a:pt x="837" y="357"/>
                    </a:cubicBezTo>
                    <a:cubicBezTo>
                      <a:pt x="837" y="350"/>
                      <a:pt x="837" y="350"/>
                      <a:pt x="837" y="350"/>
                    </a:cubicBezTo>
                    <a:cubicBezTo>
                      <a:pt x="840" y="355"/>
                      <a:pt x="840" y="355"/>
                      <a:pt x="840" y="355"/>
                    </a:cubicBezTo>
                    <a:cubicBezTo>
                      <a:pt x="843" y="355"/>
                      <a:pt x="843" y="355"/>
                      <a:pt x="843" y="355"/>
                    </a:cubicBezTo>
                    <a:cubicBezTo>
                      <a:pt x="843" y="315"/>
                      <a:pt x="843" y="315"/>
                      <a:pt x="843" y="315"/>
                    </a:cubicBezTo>
                    <a:cubicBezTo>
                      <a:pt x="857" y="315"/>
                      <a:pt x="857" y="315"/>
                      <a:pt x="857" y="315"/>
                    </a:cubicBezTo>
                    <a:cubicBezTo>
                      <a:pt x="863" y="322"/>
                      <a:pt x="863" y="322"/>
                      <a:pt x="863" y="322"/>
                    </a:cubicBezTo>
                    <a:cubicBezTo>
                      <a:pt x="863" y="315"/>
                      <a:pt x="863" y="315"/>
                      <a:pt x="863" y="315"/>
                    </a:cubicBezTo>
                    <a:cubicBezTo>
                      <a:pt x="864" y="315"/>
                      <a:pt x="864" y="315"/>
                      <a:pt x="864" y="315"/>
                    </a:cubicBezTo>
                    <a:cubicBezTo>
                      <a:pt x="864" y="314"/>
                      <a:pt x="864" y="314"/>
                      <a:pt x="864" y="314"/>
                    </a:cubicBezTo>
                    <a:cubicBezTo>
                      <a:pt x="869" y="314"/>
                      <a:pt x="869" y="314"/>
                      <a:pt x="869" y="314"/>
                    </a:cubicBezTo>
                    <a:cubicBezTo>
                      <a:pt x="869" y="303"/>
                      <a:pt x="869" y="303"/>
                      <a:pt x="869" y="303"/>
                    </a:cubicBezTo>
                    <a:cubicBezTo>
                      <a:pt x="872" y="303"/>
                      <a:pt x="872" y="303"/>
                      <a:pt x="872" y="303"/>
                    </a:cubicBezTo>
                    <a:cubicBezTo>
                      <a:pt x="872" y="297"/>
                      <a:pt x="872" y="297"/>
                      <a:pt x="872" y="297"/>
                    </a:cubicBezTo>
                    <a:cubicBezTo>
                      <a:pt x="873" y="297"/>
                      <a:pt x="873" y="297"/>
                      <a:pt x="873" y="297"/>
                    </a:cubicBezTo>
                    <a:cubicBezTo>
                      <a:pt x="873" y="286"/>
                      <a:pt x="873" y="286"/>
                      <a:pt x="873" y="286"/>
                    </a:cubicBezTo>
                    <a:cubicBezTo>
                      <a:pt x="881" y="286"/>
                      <a:pt x="881" y="286"/>
                      <a:pt x="881" y="286"/>
                    </a:cubicBezTo>
                    <a:cubicBezTo>
                      <a:pt x="881" y="272"/>
                      <a:pt x="881" y="272"/>
                      <a:pt x="881" y="272"/>
                    </a:cubicBezTo>
                    <a:cubicBezTo>
                      <a:pt x="885" y="272"/>
                      <a:pt x="885" y="272"/>
                      <a:pt x="885" y="272"/>
                    </a:cubicBezTo>
                    <a:cubicBezTo>
                      <a:pt x="885" y="269"/>
                      <a:pt x="885" y="269"/>
                      <a:pt x="885" y="269"/>
                    </a:cubicBezTo>
                    <a:cubicBezTo>
                      <a:pt x="888" y="269"/>
                      <a:pt x="888" y="269"/>
                      <a:pt x="888" y="269"/>
                    </a:cubicBezTo>
                    <a:cubicBezTo>
                      <a:pt x="888" y="255"/>
                      <a:pt x="888" y="255"/>
                      <a:pt x="888" y="255"/>
                    </a:cubicBezTo>
                    <a:cubicBezTo>
                      <a:pt x="890" y="255"/>
                      <a:pt x="890" y="255"/>
                      <a:pt x="890" y="255"/>
                    </a:cubicBezTo>
                    <a:cubicBezTo>
                      <a:pt x="890" y="251"/>
                      <a:pt x="890" y="251"/>
                      <a:pt x="890" y="251"/>
                    </a:cubicBezTo>
                    <a:cubicBezTo>
                      <a:pt x="893" y="251"/>
                      <a:pt x="893" y="251"/>
                      <a:pt x="893" y="251"/>
                    </a:cubicBezTo>
                    <a:cubicBezTo>
                      <a:pt x="893" y="237"/>
                      <a:pt x="893" y="237"/>
                      <a:pt x="893" y="237"/>
                    </a:cubicBezTo>
                    <a:cubicBezTo>
                      <a:pt x="906" y="237"/>
                      <a:pt x="906" y="237"/>
                      <a:pt x="906" y="237"/>
                    </a:cubicBezTo>
                    <a:cubicBezTo>
                      <a:pt x="906" y="231"/>
                      <a:pt x="906" y="231"/>
                      <a:pt x="906" y="231"/>
                    </a:cubicBezTo>
                    <a:cubicBezTo>
                      <a:pt x="921" y="231"/>
                      <a:pt x="921" y="231"/>
                      <a:pt x="921" y="231"/>
                    </a:cubicBezTo>
                    <a:cubicBezTo>
                      <a:pt x="921" y="227"/>
                      <a:pt x="921" y="227"/>
                      <a:pt x="921" y="227"/>
                    </a:cubicBezTo>
                    <a:cubicBezTo>
                      <a:pt x="930" y="227"/>
                      <a:pt x="930" y="227"/>
                      <a:pt x="930" y="227"/>
                    </a:cubicBezTo>
                    <a:cubicBezTo>
                      <a:pt x="930" y="231"/>
                      <a:pt x="930" y="231"/>
                      <a:pt x="930" y="231"/>
                    </a:cubicBezTo>
                    <a:cubicBezTo>
                      <a:pt x="932" y="231"/>
                      <a:pt x="932" y="231"/>
                      <a:pt x="932" y="231"/>
                    </a:cubicBezTo>
                    <a:cubicBezTo>
                      <a:pt x="932" y="229"/>
                      <a:pt x="932" y="229"/>
                      <a:pt x="932" y="229"/>
                    </a:cubicBezTo>
                    <a:cubicBezTo>
                      <a:pt x="937" y="229"/>
                      <a:pt x="937" y="229"/>
                      <a:pt x="937" y="229"/>
                    </a:cubicBezTo>
                    <a:cubicBezTo>
                      <a:pt x="937" y="231"/>
                      <a:pt x="937" y="231"/>
                      <a:pt x="937" y="231"/>
                    </a:cubicBezTo>
                    <a:cubicBezTo>
                      <a:pt x="940" y="231"/>
                      <a:pt x="940" y="231"/>
                      <a:pt x="940" y="231"/>
                    </a:cubicBezTo>
                    <a:cubicBezTo>
                      <a:pt x="940" y="227"/>
                      <a:pt x="940" y="227"/>
                      <a:pt x="940" y="227"/>
                    </a:cubicBezTo>
                    <a:cubicBezTo>
                      <a:pt x="947" y="227"/>
                      <a:pt x="947" y="227"/>
                      <a:pt x="947" y="227"/>
                    </a:cubicBezTo>
                    <a:cubicBezTo>
                      <a:pt x="947" y="231"/>
                      <a:pt x="947" y="231"/>
                      <a:pt x="947" y="231"/>
                    </a:cubicBezTo>
                    <a:cubicBezTo>
                      <a:pt x="958" y="231"/>
                      <a:pt x="958" y="231"/>
                      <a:pt x="958" y="231"/>
                    </a:cubicBezTo>
                    <a:cubicBezTo>
                      <a:pt x="958" y="238"/>
                      <a:pt x="958" y="238"/>
                      <a:pt x="958" y="238"/>
                    </a:cubicBezTo>
                    <a:cubicBezTo>
                      <a:pt x="965" y="238"/>
                      <a:pt x="965" y="238"/>
                      <a:pt x="965" y="238"/>
                    </a:cubicBezTo>
                    <a:cubicBezTo>
                      <a:pt x="965" y="276"/>
                      <a:pt x="965" y="276"/>
                      <a:pt x="965" y="276"/>
                    </a:cubicBezTo>
                    <a:cubicBezTo>
                      <a:pt x="968" y="276"/>
                      <a:pt x="968" y="276"/>
                      <a:pt x="968" y="276"/>
                    </a:cubicBezTo>
                    <a:cubicBezTo>
                      <a:pt x="968" y="261"/>
                      <a:pt x="968" y="261"/>
                      <a:pt x="968" y="261"/>
                    </a:cubicBezTo>
                    <a:cubicBezTo>
                      <a:pt x="987" y="261"/>
                      <a:pt x="987" y="261"/>
                      <a:pt x="987" y="261"/>
                    </a:cubicBezTo>
                    <a:cubicBezTo>
                      <a:pt x="987" y="276"/>
                      <a:pt x="987" y="276"/>
                      <a:pt x="987" y="276"/>
                    </a:cubicBezTo>
                    <a:cubicBezTo>
                      <a:pt x="989" y="276"/>
                      <a:pt x="989" y="276"/>
                      <a:pt x="989" y="276"/>
                    </a:cubicBezTo>
                    <a:cubicBezTo>
                      <a:pt x="989" y="316"/>
                      <a:pt x="989" y="316"/>
                      <a:pt x="989" y="316"/>
                    </a:cubicBezTo>
                    <a:cubicBezTo>
                      <a:pt x="992" y="315"/>
                      <a:pt x="992" y="315"/>
                      <a:pt x="992" y="315"/>
                    </a:cubicBezTo>
                    <a:cubicBezTo>
                      <a:pt x="993" y="283"/>
                      <a:pt x="993" y="283"/>
                      <a:pt x="993" y="283"/>
                    </a:cubicBezTo>
                    <a:cubicBezTo>
                      <a:pt x="994" y="315"/>
                      <a:pt x="994" y="315"/>
                      <a:pt x="994" y="315"/>
                    </a:cubicBezTo>
                    <a:cubicBezTo>
                      <a:pt x="997" y="316"/>
                      <a:pt x="997" y="316"/>
                      <a:pt x="997" y="316"/>
                    </a:cubicBezTo>
                    <a:cubicBezTo>
                      <a:pt x="1000" y="335"/>
                      <a:pt x="1000" y="335"/>
                      <a:pt x="1000" y="335"/>
                    </a:cubicBezTo>
                    <a:cubicBezTo>
                      <a:pt x="1008" y="340"/>
                      <a:pt x="1008" y="340"/>
                      <a:pt x="1008" y="340"/>
                    </a:cubicBezTo>
                    <a:cubicBezTo>
                      <a:pt x="1008" y="332"/>
                      <a:pt x="1008" y="332"/>
                      <a:pt x="1008" y="332"/>
                    </a:cubicBezTo>
                    <a:cubicBezTo>
                      <a:pt x="1011" y="332"/>
                      <a:pt x="1011" y="332"/>
                      <a:pt x="1011" y="332"/>
                    </a:cubicBezTo>
                    <a:cubicBezTo>
                      <a:pt x="1011" y="327"/>
                      <a:pt x="1011" y="327"/>
                      <a:pt x="1011" y="327"/>
                    </a:cubicBezTo>
                    <a:cubicBezTo>
                      <a:pt x="1035" y="327"/>
                      <a:pt x="1035" y="327"/>
                      <a:pt x="1035" y="327"/>
                    </a:cubicBezTo>
                    <a:cubicBezTo>
                      <a:pt x="1035" y="329"/>
                      <a:pt x="1035" y="329"/>
                      <a:pt x="1035" y="329"/>
                    </a:cubicBezTo>
                    <a:cubicBezTo>
                      <a:pt x="1038" y="329"/>
                      <a:pt x="1038" y="329"/>
                      <a:pt x="1038" y="329"/>
                    </a:cubicBezTo>
                    <a:cubicBezTo>
                      <a:pt x="1038" y="323"/>
                      <a:pt x="1038" y="323"/>
                      <a:pt x="1038" y="323"/>
                    </a:cubicBezTo>
                    <a:cubicBezTo>
                      <a:pt x="1042" y="323"/>
                      <a:pt x="1042" y="323"/>
                      <a:pt x="1042" y="323"/>
                    </a:cubicBezTo>
                    <a:cubicBezTo>
                      <a:pt x="1042" y="330"/>
                      <a:pt x="1042" y="330"/>
                      <a:pt x="1042" y="330"/>
                    </a:cubicBezTo>
                    <a:cubicBezTo>
                      <a:pt x="1044" y="330"/>
                      <a:pt x="1044" y="330"/>
                      <a:pt x="1044" y="330"/>
                    </a:cubicBezTo>
                    <a:cubicBezTo>
                      <a:pt x="1044" y="322"/>
                      <a:pt x="1044" y="322"/>
                      <a:pt x="1044" y="322"/>
                    </a:cubicBezTo>
                    <a:cubicBezTo>
                      <a:pt x="1049" y="322"/>
                      <a:pt x="1049" y="322"/>
                      <a:pt x="1049" y="322"/>
                    </a:cubicBezTo>
                    <a:cubicBezTo>
                      <a:pt x="1049" y="318"/>
                      <a:pt x="1049" y="318"/>
                      <a:pt x="1049" y="318"/>
                    </a:cubicBezTo>
                    <a:cubicBezTo>
                      <a:pt x="1058" y="318"/>
                      <a:pt x="1058" y="318"/>
                      <a:pt x="1058" y="318"/>
                    </a:cubicBezTo>
                    <a:cubicBezTo>
                      <a:pt x="1058" y="308"/>
                      <a:pt x="1058" y="308"/>
                      <a:pt x="1058" y="308"/>
                    </a:cubicBezTo>
                    <a:cubicBezTo>
                      <a:pt x="1061" y="307"/>
                      <a:pt x="1061" y="307"/>
                      <a:pt x="1061" y="307"/>
                    </a:cubicBezTo>
                    <a:cubicBezTo>
                      <a:pt x="1061" y="305"/>
                      <a:pt x="1061" y="305"/>
                      <a:pt x="1061" y="305"/>
                    </a:cubicBezTo>
                    <a:cubicBezTo>
                      <a:pt x="1069" y="305"/>
                      <a:pt x="1069" y="305"/>
                      <a:pt x="1069" y="305"/>
                    </a:cubicBezTo>
                    <a:cubicBezTo>
                      <a:pt x="1069" y="299"/>
                      <a:pt x="1069" y="299"/>
                      <a:pt x="1069" y="299"/>
                    </a:cubicBezTo>
                    <a:cubicBezTo>
                      <a:pt x="1073" y="299"/>
                      <a:pt x="1073" y="299"/>
                      <a:pt x="1073" y="299"/>
                    </a:cubicBezTo>
                    <a:cubicBezTo>
                      <a:pt x="1073" y="281"/>
                      <a:pt x="1073" y="281"/>
                      <a:pt x="1073" y="281"/>
                    </a:cubicBezTo>
                    <a:cubicBezTo>
                      <a:pt x="1080" y="281"/>
                      <a:pt x="1080" y="281"/>
                      <a:pt x="1080" y="281"/>
                    </a:cubicBezTo>
                    <a:cubicBezTo>
                      <a:pt x="1080" y="279"/>
                      <a:pt x="1080" y="279"/>
                      <a:pt x="1080" y="279"/>
                    </a:cubicBezTo>
                    <a:cubicBezTo>
                      <a:pt x="1084" y="279"/>
                      <a:pt x="1084" y="279"/>
                      <a:pt x="1084" y="279"/>
                    </a:cubicBezTo>
                    <a:cubicBezTo>
                      <a:pt x="1084" y="257"/>
                      <a:pt x="1084" y="257"/>
                      <a:pt x="1084" y="257"/>
                    </a:cubicBezTo>
                    <a:cubicBezTo>
                      <a:pt x="1093" y="257"/>
                      <a:pt x="1093" y="257"/>
                      <a:pt x="1093" y="257"/>
                    </a:cubicBezTo>
                    <a:cubicBezTo>
                      <a:pt x="1093" y="248"/>
                      <a:pt x="1093" y="248"/>
                      <a:pt x="1093" y="248"/>
                    </a:cubicBezTo>
                    <a:cubicBezTo>
                      <a:pt x="1110" y="248"/>
                      <a:pt x="1110" y="248"/>
                      <a:pt x="1110" y="248"/>
                    </a:cubicBezTo>
                    <a:cubicBezTo>
                      <a:pt x="1110" y="258"/>
                      <a:pt x="1110" y="258"/>
                      <a:pt x="1110" y="258"/>
                    </a:cubicBezTo>
                    <a:cubicBezTo>
                      <a:pt x="1123" y="258"/>
                      <a:pt x="1123" y="258"/>
                      <a:pt x="1123" y="258"/>
                    </a:cubicBezTo>
                    <a:cubicBezTo>
                      <a:pt x="1123" y="280"/>
                      <a:pt x="1123" y="280"/>
                      <a:pt x="1123" y="280"/>
                    </a:cubicBezTo>
                    <a:cubicBezTo>
                      <a:pt x="1129" y="280"/>
                      <a:pt x="1129" y="280"/>
                      <a:pt x="1129" y="280"/>
                    </a:cubicBezTo>
                    <a:cubicBezTo>
                      <a:pt x="1129" y="329"/>
                      <a:pt x="1129" y="329"/>
                      <a:pt x="1129" y="329"/>
                    </a:cubicBezTo>
                    <a:cubicBezTo>
                      <a:pt x="1132" y="329"/>
                      <a:pt x="1132" y="329"/>
                      <a:pt x="1132" y="329"/>
                    </a:cubicBezTo>
                    <a:cubicBezTo>
                      <a:pt x="1136" y="316"/>
                      <a:pt x="1136" y="316"/>
                      <a:pt x="1136" y="316"/>
                    </a:cubicBezTo>
                    <a:cubicBezTo>
                      <a:pt x="1139" y="322"/>
                      <a:pt x="1139" y="322"/>
                      <a:pt x="1139" y="322"/>
                    </a:cubicBezTo>
                    <a:cubicBezTo>
                      <a:pt x="1138" y="322"/>
                      <a:pt x="1138" y="322"/>
                      <a:pt x="1138" y="322"/>
                    </a:cubicBezTo>
                    <a:cubicBezTo>
                      <a:pt x="1138" y="329"/>
                      <a:pt x="1138" y="329"/>
                      <a:pt x="1138" y="329"/>
                    </a:cubicBezTo>
                    <a:cubicBezTo>
                      <a:pt x="1142" y="329"/>
                      <a:pt x="1142" y="329"/>
                      <a:pt x="1142" y="329"/>
                    </a:cubicBezTo>
                    <a:cubicBezTo>
                      <a:pt x="1142" y="344"/>
                      <a:pt x="1142" y="344"/>
                      <a:pt x="1142" y="344"/>
                    </a:cubicBezTo>
                    <a:cubicBezTo>
                      <a:pt x="1146" y="344"/>
                      <a:pt x="1146" y="344"/>
                      <a:pt x="1146" y="344"/>
                    </a:cubicBezTo>
                    <a:cubicBezTo>
                      <a:pt x="1146" y="355"/>
                      <a:pt x="1146" y="355"/>
                      <a:pt x="1146" y="355"/>
                    </a:cubicBezTo>
                    <a:cubicBezTo>
                      <a:pt x="1153" y="355"/>
                      <a:pt x="1153" y="355"/>
                      <a:pt x="1153" y="355"/>
                    </a:cubicBezTo>
                    <a:cubicBezTo>
                      <a:pt x="1153" y="351"/>
                      <a:pt x="1153" y="351"/>
                      <a:pt x="1153" y="351"/>
                    </a:cubicBezTo>
                    <a:cubicBezTo>
                      <a:pt x="1161" y="351"/>
                      <a:pt x="1161" y="351"/>
                      <a:pt x="1161" y="351"/>
                    </a:cubicBezTo>
                    <a:cubicBezTo>
                      <a:pt x="1161" y="340"/>
                      <a:pt x="1161" y="340"/>
                      <a:pt x="1161" y="340"/>
                    </a:cubicBezTo>
                    <a:cubicBezTo>
                      <a:pt x="1180" y="340"/>
                      <a:pt x="1180" y="340"/>
                      <a:pt x="1180" y="340"/>
                    </a:cubicBezTo>
                    <a:cubicBezTo>
                      <a:pt x="1180" y="343"/>
                      <a:pt x="1180" y="343"/>
                      <a:pt x="1180" y="343"/>
                    </a:cubicBezTo>
                    <a:cubicBezTo>
                      <a:pt x="1182" y="343"/>
                      <a:pt x="1182" y="343"/>
                      <a:pt x="1182" y="343"/>
                    </a:cubicBezTo>
                    <a:cubicBezTo>
                      <a:pt x="1182" y="344"/>
                      <a:pt x="1182" y="344"/>
                      <a:pt x="1182" y="344"/>
                    </a:cubicBezTo>
                    <a:cubicBezTo>
                      <a:pt x="1183" y="344"/>
                      <a:pt x="1183" y="344"/>
                      <a:pt x="1183" y="344"/>
                    </a:cubicBezTo>
                    <a:cubicBezTo>
                      <a:pt x="1183" y="340"/>
                      <a:pt x="1183" y="340"/>
                      <a:pt x="1183" y="340"/>
                    </a:cubicBezTo>
                    <a:cubicBezTo>
                      <a:pt x="1187" y="340"/>
                      <a:pt x="1187" y="340"/>
                      <a:pt x="1187" y="340"/>
                    </a:cubicBezTo>
                    <a:cubicBezTo>
                      <a:pt x="1187" y="348"/>
                      <a:pt x="1187" y="348"/>
                      <a:pt x="1187" y="348"/>
                    </a:cubicBezTo>
                    <a:cubicBezTo>
                      <a:pt x="1190" y="348"/>
                      <a:pt x="1190" y="348"/>
                      <a:pt x="1190" y="348"/>
                    </a:cubicBezTo>
                    <a:cubicBezTo>
                      <a:pt x="1190" y="344"/>
                      <a:pt x="1190" y="344"/>
                      <a:pt x="1190" y="344"/>
                    </a:cubicBezTo>
                    <a:cubicBezTo>
                      <a:pt x="1194" y="344"/>
                      <a:pt x="1194" y="344"/>
                      <a:pt x="1194" y="344"/>
                    </a:cubicBezTo>
                    <a:cubicBezTo>
                      <a:pt x="1194" y="333"/>
                      <a:pt x="1194" y="333"/>
                      <a:pt x="1194" y="333"/>
                    </a:cubicBezTo>
                    <a:cubicBezTo>
                      <a:pt x="1209" y="333"/>
                      <a:pt x="1209" y="333"/>
                      <a:pt x="1209" y="333"/>
                    </a:cubicBezTo>
                    <a:cubicBezTo>
                      <a:pt x="1209" y="336"/>
                      <a:pt x="1209" y="336"/>
                      <a:pt x="1209" y="336"/>
                    </a:cubicBezTo>
                    <a:cubicBezTo>
                      <a:pt x="1212" y="336"/>
                      <a:pt x="1212" y="336"/>
                      <a:pt x="1212" y="336"/>
                    </a:cubicBezTo>
                    <a:cubicBezTo>
                      <a:pt x="1212" y="330"/>
                      <a:pt x="1212" y="330"/>
                      <a:pt x="1212" y="330"/>
                    </a:cubicBezTo>
                    <a:cubicBezTo>
                      <a:pt x="1220" y="330"/>
                      <a:pt x="1220" y="330"/>
                      <a:pt x="1220" y="330"/>
                    </a:cubicBezTo>
                    <a:cubicBezTo>
                      <a:pt x="1220" y="318"/>
                      <a:pt x="1220" y="318"/>
                      <a:pt x="1220" y="318"/>
                    </a:cubicBezTo>
                    <a:cubicBezTo>
                      <a:pt x="1227" y="318"/>
                      <a:pt x="1227" y="318"/>
                      <a:pt x="1227" y="318"/>
                    </a:cubicBezTo>
                    <a:cubicBezTo>
                      <a:pt x="1227" y="322"/>
                      <a:pt x="1227" y="322"/>
                      <a:pt x="1227" y="322"/>
                    </a:cubicBezTo>
                    <a:cubicBezTo>
                      <a:pt x="1231" y="322"/>
                      <a:pt x="1231" y="322"/>
                      <a:pt x="1231" y="322"/>
                    </a:cubicBezTo>
                    <a:cubicBezTo>
                      <a:pt x="1231" y="311"/>
                      <a:pt x="1231" y="311"/>
                      <a:pt x="1231" y="311"/>
                    </a:cubicBezTo>
                    <a:cubicBezTo>
                      <a:pt x="1238" y="311"/>
                      <a:pt x="1238" y="311"/>
                      <a:pt x="1238" y="311"/>
                    </a:cubicBezTo>
                    <a:cubicBezTo>
                      <a:pt x="1238" y="318"/>
                      <a:pt x="1238" y="318"/>
                      <a:pt x="1238" y="318"/>
                    </a:cubicBezTo>
                    <a:cubicBezTo>
                      <a:pt x="1249" y="318"/>
                      <a:pt x="1249" y="318"/>
                      <a:pt x="1249" y="318"/>
                    </a:cubicBezTo>
                    <a:cubicBezTo>
                      <a:pt x="1249" y="314"/>
                      <a:pt x="1249" y="314"/>
                      <a:pt x="1249" y="314"/>
                    </a:cubicBezTo>
                    <a:cubicBezTo>
                      <a:pt x="1257" y="314"/>
                      <a:pt x="1257" y="314"/>
                      <a:pt x="1257" y="314"/>
                    </a:cubicBezTo>
                    <a:cubicBezTo>
                      <a:pt x="1257" y="318"/>
                      <a:pt x="1257" y="318"/>
                      <a:pt x="1257" y="318"/>
                    </a:cubicBezTo>
                    <a:cubicBezTo>
                      <a:pt x="1260" y="318"/>
                      <a:pt x="1260" y="318"/>
                      <a:pt x="1260" y="318"/>
                    </a:cubicBezTo>
                    <a:cubicBezTo>
                      <a:pt x="1260" y="325"/>
                      <a:pt x="1260" y="325"/>
                      <a:pt x="1260" y="325"/>
                    </a:cubicBezTo>
                    <a:cubicBezTo>
                      <a:pt x="1264" y="325"/>
                      <a:pt x="1264" y="325"/>
                      <a:pt x="1264" y="325"/>
                    </a:cubicBezTo>
                    <a:cubicBezTo>
                      <a:pt x="1264" y="330"/>
                      <a:pt x="1264" y="330"/>
                      <a:pt x="1264" y="330"/>
                    </a:cubicBezTo>
                    <a:cubicBezTo>
                      <a:pt x="1286" y="330"/>
                      <a:pt x="1286" y="330"/>
                      <a:pt x="1286" y="330"/>
                    </a:cubicBezTo>
                    <a:cubicBezTo>
                      <a:pt x="1286" y="344"/>
                      <a:pt x="1286" y="344"/>
                      <a:pt x="1286" y="344"/>
                    </a:cubicBezTo>
                    <a:cubicBezTo>
                      <a:pt x="1294" y="344"/>
                      <a:pt x="1294" y="344"/>
                      <a:pt x="1294" y="344"/>
                    </a:cubicBezTo>
                    <a:cubicBezTo>
                      <a:pt x="1294" y="340"/>
                      <a:pt x="1294" y="340"/>
                      <a:pt x="1294" y="340"/>
                    </a:cubicBezTo>
                    <a:cubicBezTo>
                      <a:pt x="1316" y="340"/>
                      <a:pt x="1316" y="340"/>
                      <a:pt x="1316" y="340"/>
                    </a:cubicBezTo>
                    <a:cubicBezTo>
                      <a:pt x="1316" y="335"/>
                      <a:pt x="1316" y="335"/>
                      <a:pt x="1316" y="335"/>
                    </a:cubicBezTo>
                    <a:cubicBezTo>
                      <a:pt x="1320" y="333"/>
                      <a:pt x="1320" y="333"/>
                      <a:pt x="1320" y="333"/>
                    </a:cubicBezTo>
                    <a:cubicBezTo>
                      <a:pt x="1320" y="318"/>
                      <a:pt x="1320" y="318"/>
                      <a:pt x="1320" y="318"/>
                    </a:cubicBezTo>
                    <a:cubicBezTo>
                      <a:pt x="1327" y="318"/>
                      <a:pt x="1327" y="318"/>
                      <a:pt x="1327" y="318"/>
                    </a:cubicBezTo>
                    <a:cubicBezTo>
                      <a:pt x="1330" y="327"/>
                      <a:pt x="1330" y="327"/>
                      <a:pt x="1330" y="327"/>
                    </a:cubicBezTo>
                    <a:cubicBezTo>
                      <a:pt x="1331" y="324"/>
                      <a:pt x="1331" y="324"/>
                      <a:pt x="1331" y="324"/>
                    </a:cubicBezTo>
                    <a:cubicBezTo>
                      <a:pt x="1337" y="323"/>
                      <a:pt x="1337" y="323"/>
                      <a:pt x="1337" y="323"/>
                    </a:cubicBezTo>
                    <a:cubicBezTo>
                      <a:pt x="1336" y="282"/>
                      <a:pt x="1336" y="282"/>
                      <a:pt x="1336" y="282"/>
                    </a:cubicBezTo>
                    <a:cubicBezTo>
                      <a:pt x="1342" y="283"/>
                      <a:pt x="1342" y="283"/>
                      <a:pt x="1342" y="283"/>
                    </a:cubicBezTo>
                    <a:cubicBezTo>
                      <a:pt x="1342" y="218"/>
                      <a:pt x="1342" y="218"/>
                      <a:pt x="1342" y="218"/>
                    </a:cubicBezTo>
                    <a:cubicBezTo>
                      <a:pt x="1351" y="218"/>
                      <a:pt x="1351" y="218"/>
                      <a:pt x="1351" y="218"/>
                    </a:cubicBezTo>
                    <a:cubicBezTo>
                      <a:pt x="1351" y="165"/>
                      <a:pt x="1351" y="165"/>
                      <a:pt x="1351" y="165"/>
                    </a:cubicBezTo>
                    <a:cubicBezTo>
                      <a:pt x="1353" y="162"/>
                      <a:pt x="1353" y="162"/>
                      <a:pt x="1353" y="162"/>
                    </a:cubicBezTo>
                    <a:cubicBezTo>
                      <a:pt x="1353" y="151"/>
                      <a:pt x="1353" y="151"/>
                      <a:pt x="1353" y="151"/>
                    </a:cubicBezTo>
                    <a:cubicBezTo>
                      <a:pt x="1361" y="151"/>
                      <a:pt x="1361" y="151"/>
                      <a:pt x="1361" y="151"/>
                    </a:cubicBezTo>
                    <a:cubicBezTo>
                      <a:pt x="1380" y="114"/>
                      <a:pt x="1380" y="114"/>
                      <a:pt x="1380" y="114"/>
                    </a:cubicBezTo>
                    <a:cubicBezTo>
                      <a:pt x="1381" y="0"/>
                      <a:pt x="1381" y="0"/>
                      <a:pt x="1381" y="0"/>
                    </a:cubicBezTo>
                    <a:cubicBezTo>
                      <a:pt x="1383" y="114"/>
                      <a:pt x="1383" y="114"/>
                      <a:pt x="1383" y="114"/>
                    </a:cubicBezTo>
                    <a:cubicBezTo>
                      <a:pt x="1401" y="152"/>
                      <a:pt x="1401" y="152"/>
                      <a:pt x="1401" y="152"/>
                    </a:cubicBezTo>
                    <a:cubicBezTo>
                      <a:pt x="1409" y="152"/>
                      <a:pt x="1409" y="152"/>
                      <a:pt x="1409" y="152"/>
                    </a:cubicBezTo>
                    <a:cubicBezTo>
                      <a:pt x="1409" y="164"/>
                      <a:pt x="1409" y="164"/>
                      <a:pt x="1409" y="164"/>
                    </a:cubicBezTo>
                    <a:cubicBezTo>
                      <a:pt x="1411" y="165"/>
                      <a:pt x="1411" y="165"/>
                      <a:pt x="1411" y="165"/>
                    </a:cubicBezTo>
                    <a:cubicBezTo>
                      <a:pt x="1411" y="218"/>
                      <a:pt x="1411" y="218"/>
                      <a:pt x="1411" y="218"/>
                    </a:cubicBezTo>
                    <a:cubicBezTo>
                      <a:pt x="1418" y="218"/>
                      <a:pt x="1418" y="218"/>
                      <a:pt x="1418" y="218"/>
                    </a:cubicBezTo>
                    <a:cubicBezTo>
                      <a:pt x="1418" y="281"/>
                      <a:pt x="1418" y="281"/>
                      <a:pt x="1418" y="281"/>
                    </a:cubicBezTo>
                    <a:cubicBezTo>
                      <a:pt x="1426" y="281"/>
                      <a:pt x="1426" y="281"/>
                      <a:pt x="1426" y="281"/>
                    </a:cubicBezTo>
                    <a:cubicBezTo>
                      <a:pt x="1426" y="338"/>
                      <a:pt x="1426" y="338"/>
                      <a:pt x="1426" y="338"/>
                    </a:cubicBezTo>
                    <a:cubicBezTo>
                      <a:pt x="1439" y="337"/>
                      <a:pt x="1439" y="337"/>
                      <a:pt x="1439" y="337"/>
                    </a:cubicBezTo>
                    <a:cubicBezTo>
                      <a:pt x="1441" y="332"/>
                      <a:pt x="1441" y="332"/>
                      <a:pt x="1441" y="332"/>
                    </a:cubicBezTo>
                    <a:cubicBezTo>
                      <a:pt x="1448" y="331"/>
                      <a:pt x="1448" y="331"/>
                      <a:pt x="1448" y="331"/>
                    </a:cubicBezTo>
                    <a:cubicBezTo>
                      <a:pt x="1450" y="335"/>
                      <a:pt x="1450" y="335"/>
                      <a:pt x="1450" y="335"/>
                    </a:cubicBezTo>
                    <a:cubicBezTo>
                      <a:pt x="1460" y="335"/>
                      <a:pt x="1460" y="335"/>
                      <a:pt x="1460" y="335"/>
                    </a:cubicBezTo>
                    <a:cubicBezTo>
                      <a:pt x="1460" y="410"/>
                      <a:pt x="1460" y="410"/>
                      <a:pt x="1460" y="410"/>
                    </a:cubicBezTo>
                    <a:cubicBezTo>
                      <a:pt x="0" y="410"/>
                      <a:pt x="0" y="410"/>
                      <a:pt x="0" y="4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ko-KR" altLang="en-US" sz="1800"/>
              </a:p>
            </p:txBody>
          </p:sp>
        </p:grpSp>
        <p:sp>
          <p:nvSpPr>
            <p:cNvPr id="6" name="Rectangle 5">
              <a:extLst>
                <a:ext uri="{FF2B5EF4-FFF2-40B4-BE49-F238E27FC236}">
                  <a16:creationId xmlns="" xmlns:a16="http://schemas.microsoft.com/office/drawing/2014/main" id="{5C51C768-DDBF-492A-AEE9-FB84566A7AF9}"/>
                </a:ext>
              </a:extLst>
            </p:cNvPr>
            <p:cNvSpPr/>
            <p:nvPr userDrawn="1"/>
          </p:nvSpPr>
          <p:spPr>
            <a:xfrm>
              <a:off x="0" y="6766560"/>
              <a:ext cx="12192000" cy="914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Picture Placeholder 9">
            <a:extLst>
              <a:ext uri="{FF2B5EF4-FFF2-40B4-BE49-F238E27FC236}">
                <a16:creationId xmlns="" xmlns:a16="http://schemas.microsoft.com/office/drawing/2014/main" id="{EFABC03F-8697-4F17-A0D2-BE9A34235499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3580397" y="2261021"/>
            <a:ext cx="1822927" cy="2991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9">
            <a:extLst>
              <a:ext uri="{FF2B5EF4-FFF2-40B4-BE49-F238E27FC236}">
                <a16:creationId xmlns="" xmlns:a16="http://schemas.microsoft.com/office/drawing/2014/main" id="{465303B5-DD85-46D6-83F0-F8F9704B26EE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823683" y="2242075"/>
            <a:ext cx="1831516" cy="2991406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marR="0" indent="0" algn="ctr" defTabSz="914446" rtl="0" eaLnBrk="1" fontAlgn="auto" latinLnBrk="1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="" xmlns:a16="http://schemas.microsoft.com/office/drawing/2014/main" id="{27D26D92-7A63-40CE-8102-5A7B5C491A49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11995856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5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4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6" Type="http://schemas.openxmlformats.org/officeDocument/2006/relationships/slideLayout" Target="../slideLayouts/slideLayout18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45990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311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75" r:id="rId4"/>
    <p:sldLayoutId id="2147483676" r:id="rId5"/>
    <p:sldLayoutId id="2147483678" r:id="rId6"/>
    <p:sldLayoutId id="2147483679" r:id="rId7"/>
    <p:sldLayoutId id="2147483680" r:id="rId8"/>
    <p:sldLayoutId id="2147483690" r:id="rId9"/>
    <p:sldLayoutId id="2147483682" r:id="rId10"/>
    <p:sldLayoutId id="2147483683" r:id="rId11"/>
    <p:sldLayoutId id="2147483684" r:id="rId12"/>
    <p:sldLayoutId id="2147483687" r:id="rId13"/>
    <p:sldLayoutId id="2147483688" r:id="rId14"/>
    <p:sldLayoutId id="2147483671" r:id="rId15"/>
    <p:sldLayoutId id="2147483672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84080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://www.free-powerpoint-templates-design.com/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7.png"/><Relationship Id="rId7" Type="http://schemas.microsoft.com/office/2007/relationships/hdphoto" Target="../media/hdphoto6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5.wdp"/><Relationship Id="rId10" Type="http://schemas.microsoft.com/office/2007/relationships/hdphoto" Target="../media/hdphoto7.wdp"/><Relationship Id="rId4" Type="http://schemas.openxmlformats.org/officeDocument/2006/relationships/image" Target="../media/image28.png"/><Relationship Id="rId9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microsoft.com/office/2007/relationships/hdphoto" Target="../media/hdphoto1.wdp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hlinkClick r:id="rId2"/>
            <a:extLst>
              <a:ext uri="{FF2B5EF4-FFF2-40B4-BE49-F238E27FC236}">
                <a16:creationId xmlns="" xmlns:a16="http://schemas.microsoft.com/office/drawing/2014/main" id="{65EB7FFB-6FB1-480A-A898-65150C03087A}"/>
              </a:ext>
            </a:extLst>
          </p:cNvPr>
          <p:cNvSpPr txBox="1"/>
          <p:nvPr/>
        </p:nvSpPr>
        <p:spPr>
          <a:xfrm>
            <a:off x="0" y="96714"/>
            <a:ext cx="12192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ko-KR" sz="1000" dirty="0">
                <a:cs typeface="Arial" pitchFamily="34" charset="0"/>
                <a:hlinkClick r:id="rId2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http://www.free-powerpoint-templates-design.com</a:t>
            </a:r>
            <a:endParaRPr lang="ko-KR" altLang="en-US" sz="1000" dirty="0">
              <a:cs typeface="Arial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03B4C724-0776-4328-8F0A-B72DA1579537}"/>
              </a:ext>
            </a:extLst>
          </p:cNvPr>
          <p:cNvSpPr txBox="1"/>
          <p:nvPr/>
        </p:nvSpPr>
        <p:spPr>
          <a:xfrm>
            <a:off x="652771" y="3786011"/>
            <a:ext cx="5809576" cy="258532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zh-TW" altLang="en-US" sz="5400" dirty="0" smtClean="0">
                <a:solidFill>
                  <a:schemeClr val="bg1"/>
                </a:solidFill>
                <a:latin typeface="+mj-lt"/>
              </a:rPr>
              <a:t>                      </a:t>
            </a:r>
            <a:r>
              <a:rPr lang="en-US" altLang="zh-TW" sz="5400" dirty="0" smtClean="0">
                <a:latin typeface="+mj-lt"/>
              </a:rPr>
              <a:t>HUE03T-4K</a:t>
            </a:r>
            <a:r>
              <a:rPr lang="en-US" sz="5400" dirty="0" smtClean="0">
                <a:latin typeface="+mj-lt"/>
              </a:rPr>
              <a:t> </a:t>
            </a:r>
            <a:endParaRPr lang="en-US" sz="5400" dirty="0">
              <a:latin typeface="+mj-lt"/>
            </a:endParaRPr>
          </a:p>
          <a:p>
            <a:endParaRPr lang="ko-KR" altLang="en-US" sz="5400" dirty="0">
              <a:latin typeface="+mj-lt"/>
              <a:cs typeface="Arial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B6167FF-AD5E-41E4-8385-3024DC936CF2}"/>
              </a:ext>
            </a:extLst>
          </p:cNvPr>
          <p:cNvSpPr txBox="1"/>
          <p:nvPr/>
        </p:nvSpPr>
        <p:spPr>
          <a:xfrm>
            <a:off x="687646" y="5411925"/>
            <a:ext cx="5809506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zh-TW" sz="1867" dirty="0" smtClean="0">
                <a:cs typeface="Arial" pitchFamily="34" charset="0"/>
              </a:rPr>
              <a:t>4K HDMI/ DisplayPort/ USB-C Switching CAT5e Extender</a:t>
            </a:r>
            <a:endParaRPr lang="ko-KR" altLang="en-US" sz="1867" dirty="0"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67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Connection Diagram</a:t>
            </a:r>
            <a:endParaRPr lang="zh-TW" altLang="en-US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370489" y="1588955"/>
            <a:ext cx="40639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smtClean="0"/>
              <a:t>One to multiple via Ethernet Switch</a:t>
            </a:r>
            <a:endParaRPr lang="zh-TW" altLang="en-US" dirty="0"/>
          </a:p>
        </p:txBody>
      </p:sp>
      <p:pic>
        <p:nvPicPr>
          <p:cNvPr id="5122" name="Picture 2" descr="HUE03-4K-運用-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8790" y="2297988"/>
            <a:ext cx="9694525" cy="3440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1498600" y="5829300"/>
            <a:ext cx="822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TW" altLang="en-US" dirty="0" smtClean="0"/>
              <a:t>*</a:t>
            </a:r>
            <a:r>
              <a:rPr lang="en-US" altLang="zh-TW" dirty="0" smtClean="0"/>
              <a:t>When connecting with Gigabit Switch, making sure to disable the EEE function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26657021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Application</a:t>
            </a:r>
            <a:endParaRPr lang="ko-KR" altLang="en-US" sz="4000" b="1" dirty="0"/>
          </a:p>
        </p:txBody>
      </p:sp>
      <p:pic>
        <p:nvPicPr>
          <p:cNvPr id="6146" name="Picture 2" descr="X:\行銷素材\HUE03T-4K\英文\DM\HUE03T-4K_c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0" t="73082" r="50888" b="5906"/>
          <a:stretch/>
        </p:blipFill>
        <p:spPr bwMode="auto">
          <a:xfrm>
            <a:off x="2476498" y="1412906"/>
            <a:ext cx="7150102" cy="4898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508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Application</a:t>
            </a:r>
            <a:endParaRPr lang="ko-KR" altLang="en-US" sz="4000" b="1" dirty="0"/>
          </a:p>
        </p:txBody>
      </p:sp>
      <p:pic>
        <p:nvPicPr>
          <p:cNvPr id="6146" name="Picture 2" descr="X:\行銷素材\HUE03T-4K\英文\DM\HUE03T-4K_cs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96" t="73082" r="5683" b="5906"/>
          <a:stretch/>
        </p:blipFill>
        <p:spPr bwMode="auto">
          <a:xfrm>
            <a:off x="2616199" y="1270000"/>
            <a:ext cx="7331196" cy="5029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640728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圖片版面配置區 20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73" r="22073"/>
          <a:stretch>
            <a:fillRect/>
          </a:stretch>
        </p:blipFill>
        <p:spPr/>
      </p:pic>
      <p:sp>
        <p:nvSpPr>
          <p:cNvPr id="4" name="Freeform: Shape 3">
            <a:extLst>
              <a:ext uri="{FF2B5EF4-FFF2-40B4-BE49-F238E27FC236}">
                <a16:creationId xmlns="" xmlns:a16="http://schemas.microsoft.com/office/drawing/2014/main" id="{FD0251BB-A37C-43A0-85AD-626D278E1C2B}"/>
              </a:ext>
            </a:extLst>
          </p:cNvPr>
          <p:cNvSpPr/>
          <p:nvPr/>
        </p:nvSpPr>
        <p:spPr>
          <a:xfrm rot="60000">
            <a:off x="10979" y="4311383"/>
            <a:ext cx="12250881" cy="1932806"/>
          </a:xfrm>
          <a:custGeom>
            <a:avLst/>
            <a:gdLst>
              <a:gd name="connsiteX0" fmla="*/ 6684855 w 12250881"/>
              <a:gd name="connsiteY0" fmla="*/ 4153 h 1932806"/>
              <a:gd name="connsiteX1" fmla="*/ 12250881 w 12250881"/>
              <a:gd name="connsiteY1" fmla="*/ 813292 h 1932806"/>
              <a:gd name="connsiteX2" fmla="*/ 145698 w 12250881"/>
              <a:gd name="connsiteY2" fmla="*/ 1866080 h 1932806"/>
              <a:gd name="connsiteX3" fmla="*/ 4956 w 12250881"/>
              <a:gd name="connsiteY3" fmla="*/ 1932806 h 1932806"/>
              <a:gd name="connsiteX4" fmla="*/ 0 w 12250881"/>
              <a:gd name="connsiteY4" fmla="*/ 1648899 h 1932806"/>
              <a:gd name="connsiteX5" fmla="*/ 53621 w 12250881"/>
              <a:gd name="connsiteY5" fmla="*/ 1623443 h 1932806"/>
              <a:gd name="connsiteX6" fmla="*/ 5856372 w 12250881"/>
              <a:gd name="connsiteY6" fmla="*/ 61303 h 1932806"/>
              <a:gd name="connsiteX7" fmla="*/ 6684855 w 12250881"/>
              <a:gd name="connsiteY7" fmla="*/ 4153 h 19328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50881" h="1932806">
                <a:moveTo>
                  <a:pt x="6684855" y="4153"/>
                </a:moveTo>
                <a:cubicBezTo>
                  <a:pt x="8689764" y="-49420"/>
                  <a:pt x="11115635" y="426044"/>
                  <a:pt x="12250881" y="813292"/>
                </a:cubicBezTo>
                <a:cubicBezTo>
                  <a:pt x="8191789" y="-341690"/>
                  <a:pt x="3979754" y="101896"/>
                  <a:pt x="145698" y="1866080"/>
                </a:cubicBezTo>
                <a:lnTo>
                  <a:pt x="4956" y="1932806"/>
                </a:lnTo>
                <a:lnTo>
                  <a:pt x="0" y="1648899"/>
                </a:lnTo>
                <a:lnTo>
                  <a:pt x="53621" y="1623443"/>
                </a:lnTo>
                <a:cubicBezTo>
                  <a:pt x="1848851" y="801852"/>
                  <a:pt x="3850628" y="250487"/>
                  <a:pt x="5856372" y="61303"/>
                </a:cubicBezTo>
                <a:cubicBezTo>
                  <a:pt x="6120615" y="30257"/>
                  <a:pt x="6398439" y="11807"/>
                  <a:pt x="6684855" y="4153"/>
                </a:cubicBezTo>
                <a:close/>
              </a:path>
            </a:pathLst>
          </a:cu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="" xmlns:a16="http://schemas.microsoft.com/office/drawing/2014/main" id="{B9CAF9D2-C9D3-4A19-9A83-4A1188348123}"/>
              </a:ext>
            </a:extLst>
          </p:cNvPr>
          <p:cNvSpPr/>
          <p:nvPr/>
        </p:nvSpPr>
        <p:spPr>
          <a:xfrm>
            <a:off x="0" y="4601423"/>
            <a:ext cx="12192000" cy="22565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444EFD06-DEFD-4CB3-BED0-E2DFD8A7FC8A}"/>
              </a:ext>
            </a:extLst>
          </p:cNvPr>
          <p:cNvSpPr/>
          <p:nvPr/>
        </p:nvSpPr>
        <p:spPr>
          <a:xfrm>
            <a:off x="5823865" y="889726"/>
            <a:ext cx="72631" cy="215836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Oval 6">
            <a:extLst>
              <a:ext uri="{FF2B5EF4-FFF2-40B4-BE49-F238E27FC236}">
                <a16:creationId xmlns="" xmlns:a16="http://schemas.microsoft.com/office/drawing/2014/main" id="{74340448-840C-4012-B3E1-1AFDE2754008}"/>
              </a:ext>
            </a:extLst>
          </p:cNvPr>
          <p:cNvSpPr/>
          <p:nvPr/>
        </p:nvSpPr>
        <p:spPr>
          <a:xfrm>
            <a:off x="5726781" y="655325"/>
            <a:ext cx="266798" cy="266798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8" name="Oval 7">
            <a:extLst>
              <a:ext uri="{FF2B5EF4-FFF2-40B4-BE49-F238E27FC236}">
                <a16:creationId xmlns="" xmlns:a16="http://schemas.microsoft.com/office/drawing/2014/main" id="{E5F0BA4C-7621-4F8C-80CE-EACA8751A6F8}"/>
              </a:ext>
            </a:extLst>
          </p:cNvPr>
          <p:cNvSpPr/>
          <p:nvPr/>
        </p:nvSpPr>
        <p:spPr>
          <a:xfrm>
            <a:off x="5722330" y="1994581"/>
            <a:ext cx="266798" cy="266798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40C44707-CFEA-49BA-83EE-87C14029CF7E}"/>
              </a:ext>
            </a:extLst>
          </p:cNvPr>
          <p:cNvSpPr/>
          <p:nvPr/>
        </p:nvSpPr>
        <p:spPr>
          <a:xfrm>
            <a:off x="5722330" y="3048086"/>
            <a:ext cx="266798" cy="266798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10" name="Freeform: Shape 9">
            <a:extLst>
              <a:ext uri="{FF2B5EF4-FFF2-40B4-BE49-F238E27FC236}">
                <a16:creationId xmlns="" xmlns:a16="http://schemas.microsoft.com/office/drawing/2014/main" id="{2B5BDEA2-5937-4097-9A57-336EE5E541BB}"/>
              </a:ext>
            </a:extLst>
          </p:cNvPr>
          <p:cNvSpPr/>
          <p:nvPr/>
        </p:nvSpPr>
        <p:spPr>
          <a:xfrm>
            <a:off x="257175" y="4649023"/>
            <a:ext cx="11934824" cy="2208977"/>
          </a:xfrm>
          <a:custGeom>
            <a:avLst/>
            <a:gdLst>
              <a:gd name="connsiteX0" fmla="*/ 7971277 w 12294504"/>
              <a:gd name="connsiteY0" fmla="*/ 36 h 2256577"/>
              <a:gd name="connsiteX1" fmla="*/ 12017617 w 12294504"/>
              <a:gd name="connsiteY1" fmla="*/ 537122 h 2256577"/>
              <a:gd name="connsiteX2" fmla="*/ 12294504 w 12294504"/>
              <a:gd name="connsiteY2" fmla="*/ 617617 h 2256577"/>
              <a:gd name="connsiteX3" fmla="*/ 12294504 w 12294504"/>
              <a:gd name="connsiteY3" fmla="*/ 2256577 h 2256577"/>
              <a:gd name="connsiteX4" fmla="*/ 0 w 12294504"/>
              <a:gd name="connsiteY4" fmla="*/ 2256577 h 2256577"/>
              <a:gd name="connsiteX5" fmla="*/ 128960 w 12294504"/>
              <a:gd name="connsiteY5" fmla="*/ 2175315 h 2256577"/>
              <a:gd name="connsiteX6" fmla="*/ 6572316 w 12294504"/>
              <a:gd name="connsiteY6" fmla="*/ 66838 h 2256577"/>
              <a:gd name="connsiteX7" fmla="*/ 7971277 w 12294504"/>
              <a:gd name="connsiteY7" fmla="*/ 36 h 22565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94504" h="2256577">
                <a:moveTo>
                  <a:pt x="7971277" y="36"/>
                </a:moveTo>
                <a:cubicBezTo>
                  <a:pt x="9360944" y="-3013"/>
                  <a:pt x="10719477" y="182904"/>
                  <a:pt x="12017617" y="537122"/>
                </a:cubicBezTo>
                <a:lnTo>
                  <a:pt x="12294504" y="617617"/>
                </a:lnTo>
                <a:lnTo>
                  <a:pt x="12294504" y="2256577"/>
                </a:lnTo>
                <a:lnTo>
                  <a:pt x="0" y="2256577"/>
                </a:lnTo>
                <a:lnTo>
                  <a:pt x="128960" y="2175315"/>
                </a:lnTo>
                <a:cubicBezTo>
                  <a:pt x="2040772" y="1028220"/>
                  <a:pt x="4227026" y="285705"/>
                  <a:pt x="6572316" y="66838"/>
                </a:cubicBezTo>
                <a:cubicBezTo>
                  <a:pt x="7041374" y="23065"/>
                  <a:pt x="7508055" y="1053"/>
                  <a:pt x="7971277" y="36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1" name="Group 10">
            <a:extLst>
              <a:ext uri="{FF2B5EF4-FFF2-40B4-BE49-F238E27FC236}">
                <a16:creationId xmlns="" xmlns:a16="http://schemas.microsoft.com/office/drawing/2014/main" id="{C72EB515-2BA8-4C78-8D83-2B5D10EF3A4A}"/>
              </a:ext>
            </a:extLst>
          </p:cNvPr>
          <p:cNvGrpSpPr/>
          <p:nvPr/>
        </p:nvGrpSpPr>
        <p:grpSpPr>
          <a:xfrm>
            <a:off x="6077470" y="607116"/>
            <a:ext cx="5212080" cy="1253907"/>
            <a:chOff x="6180980" y="1575313"/>
            <a:chExt cx="5212080" cy="1253907"/>
          </a:xfrm>
        </p:grpSpPr>
        <p:sp>
          <p:nvSpPr>
            <p:cNvPr id="12" name="TextBox 11">
              <a:extLst>
                <a:ext uri="{FF2B5EF4-FFF2-40B4-BE49-F238E27FC236}">
                  <a16:creationId xmlns="" xmlns:a16="http://schemas.microsoft.com/office/drawing/2014/main" id="{D8FF24FE-2538-4B67-96E1-BB6A682FBC85}"/>
                </a:ext>
              </a:extLst>
            </p:cNvPr>
            <p:cNvSpPr txBox="1"/>
            <p:nvPr/>
          </p:nvSpPr>
          <p:spPr>
            <a:xfrm>
              <a:off x="6180980" y="1575313"/>
              <a:ext cx="5212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TW" sz="1600" b="1" dirty="0" smtClean="0">
                  <a:solidFill>
                    <a:schemeClr val="accent4"/>
                  </a:solidFill>
                  <a:cs typeface="Arial" pitchFamily="34" charset="0"/>
                </a:rPr>
                <a:t>Support latest USB-C &amp; USB-C PD</a:t>
              </a:r>
              <a:endParaRPr lang="ko-KR" altLang="en-US" sz="16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="" xmlns:a16="http://schemas.microsoft.com/office/drawing/2014/main" id="{7BD88684-F9D5-4A17-8D64-E7CCC57B596D}"/>
                </a:ext>
              </a:extLst>
            </p:cNvPr>
            <p:cNvSpPr txBox="1"/>
            <p:nvPr/>
          </p:nvSpPr>
          <p:spPr>
            <a:xfrm>
              <a:off x="6180980" y="1875113"/>
              <a:ext cx="5212080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TW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In the BYOD</a:t>
              </a:r>
              <a:r>
                <a:rPr lang="zh-TW" altLang="en-US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 </a:t>
              </a:r>
              <a:r>
                <a:rPr lang="en-US" altLang="zh-TW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generation,  the new devices, such as laptops, pads, and smart phones, has adopted the interface of USB-C to prepare for the trend.  Support up to 40W power output to USB-C devices.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="" xmlns:a16="http://schemas.microsoft.com/office/drawing/2014/main" id="{CA08F61B-1221-4E17-9374-461119F1BABC}"/>
              </a:ext>
            </a:extLst>
          </p:cNvPr>
          <p:cNvGrpSpPr/>
          <p:nvPr/>
        </p:nvGrpSpPr>
        <p:grpSpPr>
          <a:xfrm>
            <a:off x="6058420" y="1952378"/>
            <a:ext cx="5231130" cy="803970"/>
            <a:chOff x="6161930" y="2582345"/>
            <a:chExt cx="5231130" cy="803970"/>
          </a:xfrm>
        </p:grpSpPr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5A4F6435-9762-496F-86CB-D69FCB0D1131}"/>
                </a:ext>
              </a:extLst>
            </p:cNvPr>
            <p:cNvSpPr txBox="1"/>
            <p:nvPr/>
          </p:nvSpPr>
          <p:spPr>
            <a:xfrm>
              <a:off x="6161930" y="2582345"/>
              <a:ext cx="5212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TW" sz="1600" b="1" dirty="0" smtClean="0">
                  <a:solidFill>
                    <a:schemeClr val="accent3"/>
                  </a:solidFill>
                  <a:cs typeface="Arial" pitchFamily="34" charset="0"/>
                </a:rPr>
                <a:t>Transmission distance up to 150M</a:t>
              </a:r>
              <a:endParaRPr lang="ko-KR" altLang="en-US" sz="1600" b="1" dirty="0">
                <a:solidFill>
                  <a:schemeClr val="accent3"/>
                </a:solidFill>
                <a:cs typeface="Arial" pitchFamily="34" charset="0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="" xmlns:a16="http://schemas.microsoft.com/office/drawing/2014/main" id="{7B33703B-B987-45F9-B5F5-78433C194407}"/>
                </a:ext>
              </a:extLst>
            </p:cNvPr>
            <p:cNvSpPr txBox="1"/>
            <p:nvPr/>
          </p:nvSpPr>
          <p:spPr>
            <a:xfrm>
              <a:off x="6180980" y="2863095"/>
              <a:ext cx="521208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TW" sz="1400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Exceed other brand’s transmission distance, the transmission distance up to 150M by CAT5e cable. </a:t>
              </a:r>
              <a:endParaRPr lang="en-US" altLang="ko-KR" sz="14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="" xmlns:a16="http://schemas.microsoft.com/office/drawing/2014/main" id="{01DCC58E-5FE2-4446-B20B-09A6E45AE159}"/>
              </a:ext>
            </a:extLst>
          </p:cNvPr>
          <p:cNvGrpSpPr/>
          <p:nvPr/>
        </p:nvGrpSpPr>
        <p:grpSpPr>
          <a:xfrm>
            <a:off x="6048895" y="2983314"/>
            <a:ext cx="5240655" cy="1223128"/>
            <a:chOff x="6152405" y="3551277"/>
            <a:chExt cx="5240655" cy="1223128"/>
          </a:xfrm>
        </p:grpSpPr>
        <p:sp>
          <p:nvSpPr>
            <p:cNvPr id="18" name="TextBox 17">
              <a:extLst>
                <a:ext uri="{FF2B5EF4-FFF2-40B4-BE49-F238E27FC236}">
                  <a16:creationId xmlns="" xmlns:a16="http://schemas.microsoft.com/office/drawing/2014/main" id="{3C7BD60A-87F2-404B-AB02-7789114EED0B}"/>
                </a:ext>
              </a:extLst>
            </p:cNvPr>
            <p:cNvSpPr txBox="1"/>
            <p:nvPr/>
          </p:nvSpPr>
          <p:spPr>
            <a:xfrm>
              <a:off x="6152405" y="3551277"/>
              <a:ext cx="521208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600" b="1" dirty="0" smtClean="0">
                  <a:solidFill>
                    <a:schemeClr val="accent4"/>
                  </a:solidFill>
                  <a:cs typeface="Arial" pitchFamily="34" charset="0"/>
                </a:rPr>
                <a:t>Fit Small to Large Conference Room</a:t>
              </a:r>
              <a:endParaRPr lang="zh-TW" altLang="en-US" sz="1600" b="1" dirty="0">
                <a:solidFill>
                  <a:schemeClr val="accent4"/>
                </a:solidFill>
                <a:cs typeface="Arial" pitchFamily="34" charset="0"/>
              </a:endParaRPr>
            </a:p>
          </p:txBody>
        </p:sp>
        <p:sp>
          <p:nvSpPr>
            <p:cNvPr id="19" name="TextBox 18">
              <a:extLst>
                <a:ext uri="{FF2B5EF4-FFF2-40B4-BE49-F238E27FC236}">
                  <a16:creationId xmlns="" xmlns:a16="http://schemas.microsoft.com/office/drawing/2014/main" id="{18C253F4-FB12-4E22-8C32-8EDB53C61546}"/>
                </a:ext>
              </a:extLst>
            </p:cNvPr>
            <p:cNvSpPr txBox="1"/>
            <p:nvPr userDrawn="1"/>
          </p:nvSpPr>
          <p:spPr>
            <a:xfrm>
              <a:off x="6180980" y="3851075"/>
              <a:ext cx="52120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TW" sz="1400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Leverage on the chainable receiver, it supports 1 in 250 out through CAT5e cable. It is hassle-free and saves the cost of splitters and cables.</a:t>
              </a:r>
            </a:p>
            <a:p>
              <a:pPr algn="l"/>
              <a:endParaRPr lang="en-US" altLang="ko-KR" sz="12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20" name="Title 1">
            <a:extLst>
              <a:ext uri="{FF2B5EF4-FFF2-40B4-BE49-F238E27FC236}">
                <a16:creationId xmlns="" xmlns:a16="http://schemas.microsoft.com/office/drawing/2014/main" id="{0843D8CC-AE05-4396-A53A-2F5D58C2D296}"/>
              </a:ext>
            </a:extLst>
          </p:cNvPr>
          <p:cNvSpPr txBox="1">
            <a:spLocks/>
          </p:cNvSpPr>
          <p:nvPr/>
        </p:nvSpPr>
        <p:spPr>
          <a:xfrm>
            <a:off x="4644428" y="5852213"/>
            <a:ext cx="7049023" cy="710877"/>
          </a:xfrm>
          <a:prstGeom prst="rect">
            <a:avLst/>
          </a:prstGeom>
        </p:spPr>
        <p:txBody>
          <a:bodyPr anchor="ctr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US" altLang="zh-TW" sz="4800" dirty="0" smtClean="0">
                <a:solidFill>
                  <a:schemeClr val="bg1"/>
                </a:solidFill>
              </a:rPr>
              <a:t>SC&amp;T’s</a:t>
            </a:r>
            <a:r>
              <a:rPr lang="zh-TW" altLang="en-US" sz="4800" dirty="0" smtClean="0">
                <a:solidFill>
                  <a:schemeClr val="bg1"/>
                </a:solidFill>
              </a:rPr>
              <a:t> </a:t>
            </a:r>
            <a:r>
              <a:rPr lang="en-US" altLang="zh-TW" sz="4800" dirty="0" smtClean="0">
                <a:solidFill>
                  <a:schemeClr val="bg1"/>
                </a:solidFill>
              </a:rPr>
              <a:t>Advantages</a:t>
            </a:r>
            <a:endParaRPr lang="ko-KR" altLang="en-US" sz="4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3025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USB-C</a:t>
            </a:r>
            <a:r>
              <a:rPr lang="zh-TW" altLang="en-US" sz="4000" b="1" dirty="0" smtClean="0"/>
              <a:t> </a:t>
            </a:r>
            <a:r>
              <a:rPr lang="en-US" altLang="zh-TW" sz="4000" b="1" dirty="0" smtClean="0"/>
              <a:t>Devices</a:t>
            </a:r>
            <a:endParaRPr lang="en-US" sz="4000" b="1" dirty="0"/>
          </a:p>
        </p:txBody>
      </p:sp>
      <p:grpSp>
        <p:nvGrpSpPr>
          <p:cNvPr id="6" name="Graphic 1">
            <a:extLst>
              <a:ext uri="{FF2B5EF4-FFF2-40B4-BE49-F238E27FC236}">
                <a16:creationId xmlns="" xmlns:a16="http://schemas.microsoft.com/office/drawing/2014/main" id="{E40B55AA-E011-4CDF-98EB-A6BA0A919D69}"/>
              </a:ext>
            </a:extLst>
          </p:cNvPr>
          <p:cNvGrpSpPr/>
          <p:nvPr/>
        </p:nvGrpSpPr>
        <p:grpSpPr>
          <a:xfrm>
            <a:off x="3950532" y="1893320"/>
            <a:ext cx="3848176" cy="4064976"/>
            <a:chOff x="3729037" y="928687"/>
            <a:chExt cx="4733925" cy="5000625"/>
          </a:xfrm>
        </p:grpSpPr>
        <p:sp>
          <p:nvSpPr>
            <p:cNvPr id="7" name="Freeform: Shape 6">
              <a:extLst>
                <a:ext uri="{FF2B5EF4-FFF2-40B4-BE49-F238E27FC236}">
                  <a16:creationId xmlns="" xmlns:a16="http://schemas.microsoft.com/office/drawing/2014/main" id="{FA8CD395-9A38-49F5-A5E6-017FD387354E}"/>
                </a:ext>
              </a:extLst>
            </p:cNvPr>
            <p:cNvSpPr/>
            <p:nvPr/>
          </p:nvSpPr>
          <p:spPr>
            <a:xfrm>
              <a:off x="3728834" y="928448"/>
              <a:ext cx="4733148" cy="3534783"/>
            </a:xfrm>
            <a:custGeom>
              <a:avLst/>
              <a:gdLst>
                <a:gd name="connsiteX0" fmla="*/ 2438602 w 4733148"/>
                <a:gd name="connsiteY0" fmla="*/ 1031796 h 3534783"/>
                <a:gd name="connsiteX1" fmla="*/ 2992005 w 4733148"/>
                <a:gd name="connsiteY1" fmla="*/ 1031796 h 3534783"/>
                <a:gd name="connsiteX2" fmla="*/ 3015817 w 4733148"/>
                <a:gd name="connsiteY2" fmla="*/ 1061323 h 3534783"/>
                <a:gd name="connsiteX3" fmla="*/ 2419552 w 4733148"/>
                <a:gd name="connsiteY3" fmla="*/ 2342436 h 3534783"/>
                <a:gd name="connsiteX4" fmla="*/ 263092 w 4733148"/>
                <a:gd name="connsiteY4" fmla="*/ 3288268 h 3534783"/>
                <a:gd name="connsiteX5" fmla="*/ 1155 w 4733148"/>
                <a:gd name="connsiteY5" fmla="*/ 3306366 h 3534783"/>
                <a:gd name="connsiteX6" fmla="*/ 214515 w 4733148"/>
                <a:gd name="connsiteY6" fmla="*/ 3421618 h 3534783"/>
                <a:gd name="connsiteX7" fmla="*/ 2889135 w 4733148"/>
                <a:gd name="connsiteY7" fmla="*/ 3048238 h 3534783"/>
                <a:gd name="connsiteX8" fmla="*/ 4237875 w 4733148"/>
                <a:gd name="connsiteY8" fmla="*/ 1061323 h 3534783"/>
                <a:gd name="connsiteX9" fmla="*/ 4261687 w 4733148"/>
                <a:gd name="connsiteY9" fmla="*/ 1042273 h 3534783"/>
                <a:gd name="connsiteX10" fmla="*/ 4709362 w 4733148"/>
                <a:gd name="connsiteY10" fmla="*/ 1032748 h 3534783"/>
                <a:gd name="connsiteX11" fmla="*/ 4724602 w 4733148"/>
                <a:gd name="connsiteY11" fmla="*/ 989886 h 3534783"/>
                <a:gd name="connsiteX12" fmla="*/ 3617797 w 4733148"/>
                <a:gd name="connsiteY12" fmla="*/ 10716 h 3534783"/>
                <a:gd name="connsiteX13" fmla="*/ 3561600 w 4733148"/>
                <a:gd name="connsiteY13" fmla="*/ 10716 h 3534783"/>
                <a:gd name="connsiteX14" fmla="*/ 2422410 w 4733148"/>
                <a:gd name="connsiteY14" fmla="*/ 988933 h 3534783"/>
                <a:gd name="connsiteX15" fmla="*/ 2438602 w 4733148"/>
                <a:gd name="connsiteY15" fmla="*/ 1031796 h 35347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733148" h="3534783">
                  <a:moveTo>
                    <a:pt x="2438602" y="1031796"/>
                  </a:moveTo>
                  <a:lnTo>
                    <a:pt x="2992005" y="1031796"/>
                  </a:lnTo>
                  <a:cubicBezTo>
                    <a:pt x="3007245" y="1031796"/>
                    <a:pt x="3018675" y="1046083"/>
                    <a:pt x="3015817" y="1061323"/>
                  </a:cubicBezTo>
                  <a:cubicBezTo>
                    <a:pt x="2984385" y="1211818"/>
                    <a:pt x="2820555" y="1909048"/>
                    <a:pt x="2419552" y="2342436"/>
                  </a:cubicBezTo>
                  <a:cubicBezTo>
                    <a:pt x="1795665" y="3017758"/>
                    <a:pt x="1217497" y="3313033"/>
                    <a:pt x="263092" y="3288268"/>
                  </a:cubicBezTo>
                  <a:cubicBezTo>
                    <a:pt x="178320" y="3286363"/>
                    <a:pt x="21157" y="3235881"/>
                    <a:pt x="1155" y="3306366"/>
                  </a:cubicBezTo>
                  <a:cubicBezTo>
                    <a:pt x="-14085" y="3357801"/>
                    <a:pt x="124980" y="3398758"/>
                    <a:pt x="214515" y="3421618"/>
                  </a:cubicBezTo>
                  <a:cubicBezTo>
                    <a:pt x="827925" y="3582591"/>
                    <a:pt x="1936635" y="3655933"/>
                    <a:pt x="2889135" y="3048238"/>
                  </a:cubicBezTo>
                  <a:cubicBezTo>
                    <a:pt x="4054995" y="2304336"/>
                    <a:pt x="4194060" y="1265158"/>
                    <a:pt x="4237875" y="1061323"/>
                  </a:cubicBezTo>
                  <a:cubicBezTo>
                    <a:pt x="4240733" y="1049893"/>
                    <a:pt x="4250258" y="1042273"/>
                    <a:pt x="4261687" y="1042273"/>
                  </a:cubicBezTo>
                  <a:cubicBezTo>
                    <a:pt x="4400752" y="1040368"/>
                    <a:pt x="4607445" y="1035606"/>
                    <a:pt x="4709362" y="1032748"/>
                  </a:cubicBezTo>
                  <a:cubicBezTo>
                    <a:pt x="4731270" y="1031796"/>
                    <a:pt x="4741747" y="1005126"/>
                    <a:pt x="4724602" y="989886"/>
                  </a:cubicBezTo>
                  <a:lnTo>
                    <a:pt x="3617797" y="10716"/>
                  </a:lnTo>
                  <a:cubicBezTo>
                    <a:pt x="3601605" y="-3572"/>
                    <a:pt x="3577792" y="-3572"/>
                    <a:pt x="3561600" y="10716"/>
                  </a:cubicBezTo>
                  <a:lnTo>
                    <a:pt x="2422410" y="988933"/>
                  </a:lnTo>
                  <a:cubicBezTo>
                    <a:pt x="2405265" y="1004173"/>
                    <a:pt x="2415742" y="1031796"/>
                    <a:pt x="2438602" y="1031796"/>
                  </a:cubicBezTo>
                  <a:close/>
                </a:path>
              </a:pathLst>
            </a:custGeom>
            <a:solidFill>
              <a:schemeClr val="accent1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="" xmlns:a16="http://schemas.microsoft.com/office/drawing/2014/main" id="{2A0428A4-C10E-4424-AEB9-3CBD9AC26CCF}"/>
                </a:ext>
              </a:extLst>
            </p:cNvPr>
            <p:cNvSpPr/>
            <p:nvPr/>
          </p:nvSpPr>
          <p:spPr>
            <a:xfrm>
              <a:off x="3729037" y="4451031"/>
              <a:ext cx="626745" cy="1473517"/>
            </a:xfrm>
            <a:custGeom>
              <a:avLst/>
              <a:gdLst>
                <a:gd name="connsiteX0" fmla="*/ 4763 w 626745"/>
                <a:gd name="connsiteY0" fmla="*/ 0 h 1473517"/>
                <a:gd name="connsiteX1" fmla="*/ 0 w 626745"/>
                <a:gd name="connsiteY1" fmla="*/ 0 h 1473517"/>
                <a:gd name="connsiteX2" fmla="*/ 0 w 626745"/>
                <a:gd name="connsiteY2" fmla="*/ 1426845 h 1473517"/>
                <a:gd name="connsiteX3" fmla="*/ 46673 w 626745"/>
                <a:gd name="connsiteY3" fmla="*/ 1473518 h 1473517"/>
                <a:gd name="connsiteX4" fmla="*/ 580073 w 626745"/>
                <a:gd name="connsiteY4" fmla="*/ 1473518 h 1473517"/>
                <a:gd name="connsiteX5" fmla="*/ 626745 w 626745"/>
                <a:gd name="connsiteY5" fmla="*/ 1426845 h 1473517"/>
                <a:gd name="connsiteX6" fmla="*/ 626745 w 626745"/>
                <a:gd name="connsiteY6" fmla="*/ 175260 h 1473517"/>
                <a:gd name="connsiteX7" fmla="*/ 221933 w 626745"/>
                <a:gd name="connsiteY7" fmla="*/ 95250 h 1473517"/>
                <a:gd name="connsiteX8" fmla="*/ 4763 w 626745"/>
                <a:gd name="connsiteY8" fmla="*/ 0 h 14735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626745" h="1473517">
                  <a:moveTo>
                    <a:pt x="4763" y="0"/>
                  </a:moveTo>
                  <a:lnTo>
                    <a:pt x="0" y="0"/>
                  </a:lnTo>
                  <a:lnTo>
                    <a:pt x="0" y="1426845"/>
                  </a:lnTo>
                  <a:cubicBezTo>
                    <a:pt x="0" y="1452563"/>
                    <a:pt x="20955" y="1473518"/>
                    <a:pt x="46673" y="1473518"/>
                  </a:cubicBezTo>
                  <a:lnTo>
                    <a:pt x="580073" y="1473518"/>
                  </a:lnTo>
                  <a:cubicBezTo>
                    <a:pt x="605790" y="1473518"/>
                    <a:pt x="626745" y="1452563"/>
                    <a:pt x="626745" y="1426845"/>
                  </a:cubicBezTo>
                  <a:lnTo>
                    <a:pt x="626745" y="175260"/>
                  </a:lnTo>
                  <a:cubicBezTo>
                    <a:pt x="476250" y="154305"/>
                    <a:pt x="340043" y="126683"/>
                    <a:pt x="221933" y="95250"/>
                  </a:cubicBezTo>
                  <a:cubicBezTo>
                    <a:pt x="142875" y="75248"/>
                    <a:pt x="27623" y="41910"/>
                    <a:pt x="4763" y="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9" name="Freeform: Shape 8">
              <a:extLst>
                <a:ext uri="{FF2B5EF4-FFF2-40B4-BE49-F238E27FC236}">
                  <a16:creationId xmlns="" xmlns:a16="http://schemas.microsoft.com/office/drawing/2014/main" id="{8898197E-F971-4EFE-9BEB-665D1473F328}"/>
                </a:ext>
              </a:extLst>
            </p:cNvPr>
            <p:cNvSpPr/>
            <p:nvPr/>
          </p:nvSpPr>
          <p:spPr>
            <a:xfrm>
              <a:off x="4667249" y="4642484"/>
              <a:ext cx="626745" cy="1282065"/>
            </a:xfrm>
            <a:custGeom>
              <a:avLst/>
              <a:gdLst>
                <a:gd name="connsiteX0" fmla="*/ 0 w 626745"/>
                <a:gd name="connsiteY0" fmla="*/ 14288 h 1282065"/>
                <a:gd name="connsiteX1" fmla="*/ 0 w 626745"/>
                <a:gd name="connsiteY1" fmla="*/ 1235392 h 1282065"/>
                <a:gd name="connsiteX2" fmla="*/ 46673 w 626745"/>
                <a:gd name="connsiteY2" fmla="*/ 1282065 h 1282065"/>
                <a:gd name="connsiteX3" fmla="*/ 580072 w 626745"/>
                <a:gd name="connsiteY3" fmla="*/ 1282065 h 1282065"/>
                <a:gd name="connsiteX4" fmla="*/ 626745 w 626745"/>
                <a:gd name="connsiteY4" fmla="*/ 1235392 h 1282065"/>
                <a:gd name="connsiteX5" fmla="*/ 626745 w 626745"/>
                <a:gd name="connsiteY5" fmla="*/ 0 h 1282065"/>
                <a:gd name="connsiteX6" fmla="*/ 0 w 626745"/>
                <a:gd name="connsiteY6" fmla="*/ 14288 h 1282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745" h="1282065">
                  <a:moveTo>
                    <a:pt x="0" y="14288"/>
                  </a:moveTo>
                  <a:lnTo>
                    <a:pt x="0" y="1235392"/>
                  </a:lnTo>
                  <a:cubicBezTo>
                    <a:pt x="0" y="1261110"/>
                    <a:pt x="20955" y="1282065"/>
                    <a:pt x="46673" y="1282065"/>
                  </a:cubicBezTo>
                  <a:lnTo>
                    <a:pt x="580072" y="1282065"/>
                  </a:lnTo>
                  <a:cubicBezTo>
                    <a:pt x="605790" y="1282065"/>
                    <a:pt x="626745" y="1261110"/>
                    <a:pt x="626745" y="1235392"/>
                  </a:cubicBezTo>
                  <a:lnTo>
                    <a:pt x="626745" y="0"/>
                  </a:lnTo>
                  <a:cubicBezTo>
                    <a:pt x="407670" y="23813"/>
                    <a:pt x="196215" y="25718"/>
                    <a:pt x="0" y="14288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0" name="Freeform: Shape 9">
              <a:extLst>
                <a:ext uri="{FF2B5EF4-FFF2-40B4-BE49-F238E27FC236}">
                  <a16:creationId xmlns="" xmlns:a16="http://schemas.microsoft.com/office/drawing/2014/main" id="{0DBBAC46-0ADB-4BB3-9236-2B750B6637EE}"/>
                </a:ext>
              </a:extLst>
            </p:cNvPr>
            <p:cNvSpPr/>
            <p:nvPr/>
          </p:nvSpPr>
          <p:spPr>
            <a:xfrm>
              <a:off x="5634037" y="4397692"/>
              <a:ext cx="626744" cy="1525905"/>
            </a:xfrm>
            <a:custGeom>
              <a:avLst/>
              <a:gdLst>
                <a:gd name="connsiteX0" fmla="*/ 0 w 626744"/>
                <a:gd name="connsiteY0" fmla="*/ 1479232 h 1525905"/>
                <a:gd name="connsiteX1" fmla="*/ 46672 w 626744"/>
                <a:gd name="connsiteY1" fmla="*/ 1525905 h 1525905"/>
                <a:gd name="connsiteX2" fmla="*/ 580072 w 626744"/>
                <a:gd name="connsiteY2" fmla="*/ 1525905 h 1525905"/>
                <a:gd name="connsiteX3" fmla="*/ 626745 w 626744"/>
                <a:gd name="connsiteY3" fmla="*/ 1479232 h 1525905"/>
                <a:gd name="connsiteX4" fmla="*/ 626745 w 626744"/>
                <a:gd name="connsiteY4" fmla="*/ 0 h 1525905"/>
                <a:gd name="connsiteX5" fmla="*/ 0 w 626744"/>
                <a:gd name="connsiteY5" fmla="*/ 193357 h 1525905"/>
                <a:gd name="connsiteX6" fmla="*/ 0 w 626744"/>
                <a:gd name="connsiteY6" fmla="*/ 1479232 h 1525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626744" h="1525905">
                  <a:moveTo>
                    <a:pt x="0" y="1479232"/>
                  </a:moveTo>
                  <a:cubicBezTo>
                    <a:pt x="0" y="1504950"/>
                    <a:pt x="20955" y="1525905"/>
                    <a:pt x="46672" y="1525905"/>
                  </a:cubicBezTo>
                  <a:lnTo>
                    <a:pt x="580072" y="1525905"/>
                  </a:lnTo>
                  <a:cubicBezTo>
                    <a:pt x="605790" y="1525905"/>
                    <a:pt x="626745" y="1504950"/>
                    <a:pt x="626745" y="1479232"/>
                  </a:cubicBezTo>
                  <a:lnTo>
                    <a:pt x="626745" y="0"/>
                  </a:lnTo>
                  <a:cubicBezTo>
                    <a:pt x="418147" y="88582"/>
                    <a:pt x="207645" y="150495"/>
                    <a:pt x="0" y="193357"/>
                  </a:cubicBezTo>
                  <a:lnTo>
                    <a:pt x="0" y="1479232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1" name="Freeform: Shape 10">
              <a:extLst>
                <a:ext uri="{FF2B5EF4-FFF2-40B4-BE49-F238E27FC236}">
                  <a16:creationId xmlns="" xmlns:a16="http://schemas.microsoft.com/office/drawing/2014/main" id="{9145A855-1B5A-4315-B048-6F1EE21241E1}"/>
                </a:ext>
              </a:extLst>
            </p:cNvPr>
            <p:cNvSpPr/>
            <p:nvPr/>
          </p:nvSpPr>
          <p:spPr>
            <a:xfrm>
              <a:off x="6543674" y="3810952"/>
              <a:ext cx="626744" cy="2113597"/>
            </a:xfrm>
            <a:custGeom>
              <a:avLst/>
              <a:gdLst>
                <a:gd name="connsiteX0" fmla="*/ 0 w 626744"/>
                <a:gd name="connsiteY0" fmla="*/ 449580 h 2113597"/>
                <a:gd name="connsiteX1" fmla="*/ 0 w 626744"/>
                <a:gd name="connsiteY1" fmla="*/ 2066925 h 2113597"/>
                <a:gd name="connsiteX2" fmla="*/ 46672 w 626744"/>
                <a:gd name="connsiteY2" fmla="*/ 2113598 h 2113597"/>
                <a:gd name="connsiteX3" fmla="*/ 580072 w 626744"/>
                <a:gd name="connsiteY3" fmla="*/ 2113598 h 2113597"/>
                <a:gd name="connsiteX4" fmla="*/ 626745 w 626744"/>
                <a:gd name="connsiteY4" fmla="*/ 2066925 h 2113597"/>
                <a:gd name="connsiteX5" fmla="*/ 626745 w 626744"/>
                <a:gd name="connsiteY5" fmla="*/ 0 h 2113597"/>
                <a:gd name="connsiteX6" fmla="*/ 165735 w 626744"/>
                <a:gd name="connsiteY6" fmla="*/ 350520 h 2113597"/>
                <a:gd name="connsiteX7" fmla="*/ 0 w 626744"/>
                <a:gd name="connsiteY7" fmla="*/ 449580 h 21135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744" h="2113597">
                  <a:moveTo>
                    <a:pt x="0" y="449580"/>
                  </a:moveTo>
                  <a:lnTo>
                    <a:pt x="0" y="2066925"/>
                  </a:lnTo>
                  <a:cubicBezTo>
                    <a:pt x="0" y="2092642"/>
                    <a:pt x="20955" y="2113598"/>
                    <a:pt x="46672" y="2113598"/>
                  </a:cubicBezTo>
                  <a:lnTo>
                    <a:pt x="580072" y="2113598"/>
                  </a:lnTo>
                  <a:cubicBezTo>
                    <a:pt x="605790" y="2113598"/>
                    <a:pt x="626745" y="2092642"/>
                    <a:pt x="626745" y="2066925"/>
                  </a:cubicBezTo>
                  <a:lnTo>
                    <a:pt x="626745" y="0"/>
                  </a:lnTo>
                  <a:cubicBezTo>
                    <a:pt x="493395" y="120967"/>
                    <a:pt x="340995" y="239078"/>
                    <a:pt x="165735" y="350520"/>
                  </a:cubicBezTo>
                  <a:cubicBezTo>
                    <a:pt x="110490" y="385763"/>
                    <a:pt x="55245" y="418147"/>
                    <a:pt x="0" y="449580"/>
                  </a:cubicBez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="" xmlns:a16="http://schemas.microsoft.com/office/drawing/2014/main" id="{4A7BDC18-C475-461F-B9EF-CCA1A38A3C3A}"/>
                </a:ext>
              </a:extLst>
            </p:cNvPr>
            <p:cNvSpPr/>
            <p:nvPr/>
          </p:nvSpPr>
          <p:spPr>
            <a:xfrm>
              <a:off x="7481887" y="2153602"/>
              <a:ext cx="626744" cy="3769995"/>
            </a:xfrm>
            <a:custGeom>
              <a:avLst/>
              <a:gdLst>
                <a:gd name="connsiteX0" fmla="*/ 0 w 626744"/>
                <a:gd name="connsiteY0" fmla="*/ 3723323 h 3769995"/>
                <a:gd name="connsiteX1" fmla="*/ 46672 w 626744"/>
                <a:gd name="connsiteY1" fmla="*/ 3769995 h 3769995"/>
                <a:gd name="connsiteX2" fmla="*/ 580072 w 626744"/>
                <a:gd name="connsiteY2" fmla="*/ 3769995 h 3769995"/>
                <a:gd name="connsiteX3" fmla="*/ 626745 w 626744"/>
                <a:gd name="connsiteY3" fmla="*/ 3723323 h 3769995"/>
                <a:gd name="connsiteX4" fmla="*/ 626745 w 626744"/>
                <a:gd name="connsiteY4" fmla="*/ 0 h 3769995"/>
                <a:gd name="connsiteX5" fmla="*/ 608647 w 626744"/>
                <a:gd name="connsiteY5" fmla="*/ 9525 h 3769995"/>
                <a:gd name="connsiteX6" fmla="*/ 0 w 626744"/>
                <a:gd name="connsiteY6" fmla="*/ 1328738 h 3769995"/>
                <a:gd name="connsiteX7" fmla="*/ 0 w 626744"/>
                <a:gd name="connsiteY7" fmla="*/ 3723323 h 3769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626744" h="3769995">
                  <a:moveTo>
                    <a:pt x="0" y="3723323"/>
                  </a:moveTo>
                  <a:cubicBezTo>
                    <a:pt x="0" y="3749040"/>
                    <a:pt x="20955" y="3769995"/>
                    <a:pt x="46672" y="3769995"/>
                  </a:cubicBezTo>
                  <a:lnTo>
                    <a:pt x="580072" y="3769995"/>
                  </a:lnTo>
                  <a:cubicBezTo>
                    <a:pt x="605790" y="3769995"/>
                    <a:pt x="626745" y="3749040"/>
                    <a:pt x="626745" y="3723323"/>
                  </a:cubicBezTo>
                  <a:lnTo>
                    <a:pt x="626745" y="0"/>
                  </a:lnTo>
                  <a:lnTo>
                    <a:pt x="608647" y="9525"/>
                  </a:lnTo>
                  <a:cubicBezTo>
                    <a:pt x="548640" y="319088"/>
                    <a:pt x="389572" y="852488"/>
                    <a:pt x="0" y="1328738"/>
                  </a:cubicBezTo>
                  <a:lnTo>
                    <a:pt x="0" y="3723323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D4B9DEF-FDCC-45B9-B6BE-2A0D0CF93057}"/>
              </a:ext>
            </a:extLst>
          </p:cNvPr>
          <p:cNvSpPr txBox="1"/>
          <p:nvPr/>
        </p:nvSpPr>
        <p:spPr>
          <a:xfrm>
            <a:off x="2433452" y="4190515"/>
            <a:ext cx="1718903" cy="461665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2400" b="1" dirty="0" smtClean="0">
                <a:solidFill>
                  <a:schemeClr val="accent1"/>
                </a:solidFill>
                <a:cs typeface="Arial" pitchFamily="34" charset="0"/>
              </a:rPr>
              <a:t>50 </a:t>
            </a:r>
            <a:r>
              <a:rPr lang="en-US" altLang="zh-TW" sz="2400" b="1" dirty="0" smtClean="0">
                <a:solidFill>
                  <a:schemeClr val="accent1"/>
                </a:solidFill>
                <a:cs typeface="Arial" pitchFamily="34" charset="0"/>
              </a:rPr>
              <a:t>Million</a:t>
            </a:r>
            <a:endParaRPr lang="ko-KR" altLang="en-US" sz="2400" b="1" dirty="0">
              <a:solidFill>
                <a:schemeClr val="accent1"/>
              </a:solidFill>
              <a:cs typeface="Arial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56DAA1ED-5108-4ADC-AB07-31F42317CE10}"/>
              </a:ext>
            </a:extLst>
          </p:cNvPr>
          <p:cNvSpPr txBox="1"/>
          <p:nvPr/>
        </p:nvSpPr>
        <p:spPr>
          <a:xfrm>
            <a:off x="595423" y="4742335"/>
            <a:ext cx="294258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dirty="0" smtClean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In 2016, only 50 million devices applied with USB-C</a:t>
            </a:r>
            <a:endParaRPr lang="en-US" altLang="ko-KR" sz="20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C8FFAFC-CD31-4662-9444-3054E3DAED3E}"/>
              </a:ext>
            </a:extLst>
          </p:cNvPr>
          <p:cNvSpPr txBox="1"/>
          <p:nvPr/>
        </p:nvSpPr>
        <p:spPr>
          <a:xfrm>
            <a:off x="6000284" y="1223115"/>
            <a:ext cx="2001830" cy="64633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zh-TW" sz="3600" b="1" dirty="0">
                <a:solidFill>
                  <a:schemeClr val="accent2"/>
                </a:solidFill>
                <a:cs typeface="Arial" pitchFamily="34" charset="0"/>
              </a:rPr>
              <a:t>2 </a:t>
            </a:r>
            <a:r>
              <a:rPr lang="en-US" altLang="zh-TW" sz="3600" b="1" dirty="0" smtClean="0">
                <a:solidFill>
                  <a:schemeClr val="accent2"/>
                </a:solidFill>
                <a:cs typeface="Arial" pitchFamily="34" charset="0"/>
              </a:rPr>
              <a:t>Billion</a:t>
            </a:r>
            <a:endParaRPr lang="ko-KR" altLang="en-US" sz="3600" b="1" dirty="0">
              <a:solidFill>
                <a:schemeClr val="accent2"/>
              </a:solidFill>
              <a:cs typeface="Arial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0CD0F771-6D8A-4B21-A76A-CED5700BA13C}"/>
              </a:ext>
            </a:extLst>
          </p:cNvPr>
          <p:cNvSpPr txBox="1"/>
          <p:nvPr/>
        </p:nvSpPr>
        <p:spPr>
          <a:xfrm>
            <a:off x="8329838" y="1834576"/>
            <a:ext cx="32716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cs typeface="Arial" pitchFamily="34" charset="0"/>
              </a:rPr>
              <a:t>In 2019, 2 billion devices applied with USB-C</a:t>
            </a:r>
            <a:endParaRPr lang="en-US" altLang="ko-KR" sz="2000" b="1" dirty="0">
              <a:cs typeface="Arial" pitchFamily="34" charset="0"/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1597900" y="6213038"/>
            <a:ext cx="90717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b="1" dirty="0"/>
              <a:t>The EU is moving towards mandating USB-C adoption on </a:t>
            </a:r>
            <a:r>
              <a:rPr lang="en-US" altLang="zh-TW" b="1" dirty="0" smtClean="0"/>
              <a:t>electronics.-</a:t>
            </a:r>
            <a:r>
              <a:rPr lang="zh-TW" altLang="en-US" b="1" dirty="0" smtClean="0"/>
              <a:t> </a:t>
            </a:r>
            <a:r>
              <a:rPr lang="en-US" altLang="zh-TW" b="1" dirty="0" smtClean="0"/>
              <a:t>Jan, 2020</a:t>
            </a:r>
            <a:r>
              <a:rPr lang="en-US" altLang="zh-TW" dirty="0"/>
              <a:t> 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403072774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="" xmlns:a16="http://schemas.microsoft.com/office/drawing/2014/main" id="{D735F7F3-C1B5-4B60-A00A-4EB618DDFB5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Who’s adopted USB-C?</a:t>
            </a:r>
            <a:endParaRPr lang="en-US" sz="4000" b="1" dirty="0"/>
          </a:p>
        </p:txBody>
      </p:sp>
      <p:sp>
        <p:nvSpPr>
          <p:cNvPr id="17" name="文字方塊 16"/>
          <p:cNvSpPr txBox="1"/>
          <p:nvPr/>
        </p:nvSpPr>
        <p:spPr>
          <a:xfrm>
            <a:off x="7465849" y="6201641"/>
            <a:ext cx="14157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Acer Swift 5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9998" y="1890096"/>
            <a:ext cx="1885951" cy="1885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4294910" y="395511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Pixel 4</a:t>
            </a:r>
            <a:endParaRPr lang="zh-TW" alt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64" t="21135" r="36323" b="15281"/>
          <a:stretch/>
        </p:blipFill>
        <p:spPr bwMode="auto">
          <a:xfrm>
            <a:off x="6380642" y="1721989"/>
            <a:ext cx="1643246" cy="20540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文字方塊 4"/>
          <p:cNvSpPr txBox="1"/>
          <p:nvPr/>
        </p:nvSpPr>
        <p:spPr>
          <a:xfrm>
            <a:off x="6610353" y="3962321"/>
            <a:ext cx="1069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iPad Pro</a:t>
            </a:r>
            <a:endParaRPr lang="zh-TW" altLang="en-US" dirty="0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52750" y1="43700" x2="52750" y2="43700"/>
                        <a14:foregroundMark x1="48650" y1="41800" x2="48650" y2="41800"/>
                        <a14:foregroundMark x1="47500" y1="45200" x2="47500" y2="45200"/>
                        <a14:foregroundMark x1="52750" y1="40700" x2="52750" y2="40700"/>
                        <a14:foregroundMark x1="52600" y1="49300" x2="52600" y2="49300"/>
                        <a14:foregroundMark x1="45800" y1="39900" x2="45800" y2="39900"/>
                        <a14:foregroundMark x1="49750" y1="52300" x2="49750" y2="52300"/>
                        <a14:foregroundMark x1="49200" y1="48900" x2="49200" y2="48900"/>
                        <a14:foregroundMark x1="49550" y1="42200" x2="49550" y2="42200"/>
                        <a14:foregroundMark x1="48050" y1="63600" x2="48050" y2="63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9235" y="4692059"/>
            <a:ext cx="3089745" cy="1544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文字方塊 13"/>
          <p:cNvSpPr txBox="1"/>
          <p:nvPr/>
        </p:nvSpPr>
        <p:spPr>
          <a:xfrm>
            <a:off x="3268212" y="6201641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Nintendo </a:t>
            </a:r>
            <a:r>
              <a:rPr lang="en-US" altLang="zh-TW" dirty="0"/>
              <a:t>Switch</a:t>
            </a:r>
            <a:endParaRPr lang="zh-TW" altLang="en-US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409" b="95455" l="1389" r="98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1010" y="4538960"/>
            <a:ext cx="2539711" cy="15520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文字方塊 15"/>
          <p:cNvSpPr txBox="1"/>
          <p:nvPr/>
        </p:nvSpPr>
        <p:spPr>
          <a:xfrm>
            <a:off x="875188" y="3945177"/>
            <a:ext cx="2544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/>
              <a:t>SAMSUNG Galaxy </a:t>
            </a:r>
            <a:r>
              <a:rPr lang="en-US" altLang="zh-TW" dirty="0" smtClean="0"/>
              <a:t>S8</a:t>
            </a:r>
            <a:endParaRPr lang="zh-TW" altLang="en-US" dirty="0"/>
          </a:p>
        </p:txBody>
      </p:sp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9226" y="1661498"/>
            <a:ext cx="1915259" cy="22085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2" descr="13.3 吋MacBook Air 1.8GHz 雙核心Intel Core i5 (整修品) - Apple (台灣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pic>
        <p:nvPicPr>
          <p:cNvPr id="8" name="Picture 5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31204" b="60741" l="33802" r="59896">
                        <a14:foregroundMark x1="41354" y1="57870" x2="41354" y2="57870"/>
                        <a14:foregroundMark x1="44427" y1="58241" x2="44427" y2="58241"/>
                        <a14:foregroundMark x1="47708" y1="58704" x2="47708" y2="58704"/>
                        <a14:foregroundMark x1="51146" y1="57870" x2="51146" y2="57870"/>
                        <a14:foregroundMark x1="52031" y1="58704" x2="52031" y2="58704"/>
                        <a14:foregroundMark x1="56719" y1="58889" x2="56719" y2="58889"/>
                        <a14:foregroundMark x1="58646" y1="58519" x2="58646" y2="58519"/>
                        <a14:foregroundMark x1="54010" y1="58241" x2="54010" y2="58241"/>
                        <a14:foregroundMark x1="37135" y1="58148" x2="37135" y2="58148"/>
                        <a14:foregroundMark x1="37917" y1="58148" x2="37917" y2="58148"/>
                        <a14:foregroundMark x1="36250" y1="58519" x2="36250" y2="58519"/>
                        <a14:foregroundMark x1="35260" y1="58426" x2="35260" y2="58426"/>
                        <a14:foregroundMark x1="43385" y1="58426" x2="43385" y2="58426"/>
                        <a14:foregroundMark x1="41927" y1="58519" x2="41927" y2="58519"/>
                        <a14:foregroundMark x1="40417" y1="58519" x2="40417" y2="58519"/>
                        <a14:foregroundMark x1="34323" y1="58426" x2="34323" y2="58426"/>
                        <a14:foregroundMark x1="34740" y1="58148" x2="34740" y2="58148"/>
                        <a14:foregroundMark x1="35573" y1="58241" x2="35573" y2="58241"/>
                        <a14:foregroundMark x1="35729" y1="58889" x2="35729" y2="58889"/>
                        <a14:foregroundMark x1="49323" y1="58241" x2="49323" y2="58241"/>
                        <a14:foregroundMark x1="55000" y1="58056" x2="55000" y2="58056"/>
                        <a14:foregroundMark x1="57135" y1="58148" x2="57135" y2="58148"/>
                        <a14:foregroundMark x1="59271" y1="58241" x2="59271" y2="58241"/>
                        <a14:foregroundMark x1="57865" y1="58148" x2="57865" y2="58148"/>
                        <a14:foregroundMark x1="34115" y1="58056" x2="34115" y2="5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646" t="30261" r="39535" b="38644"/>
          <a:stretch/>
        </p:blipFill>
        <p:spPr bwMode="auto">
          <a:xfrm>
            <a:off x="8832848" y="1791432"/>
            <a:ext cx="2987909" cy="1948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文字方塊 17"/>
          <p:cNvSpPr txBox="1"/>
          <p:nvPr/>
        </p:nvSpPr>
        <p:spPr>
          <a:xfrm>
            <a:off x="9497065" y="3925709"/>
            <a:ext cx="18646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TW" dirty="0" smtClean="0"/>
              <a:t>Apple MacBook 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7949379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307764" y="715911"/>
            <a:ext cx="11573197" cy="724247"/>
          </a:xfrm>
        </p:spPr>
        <p:txBody>
          <a:bodyPr/>
          <a:lstStyle/>
          <a:p>
            <a:r>
              <a:rPr lang="en-US" altLang="zh-TW" sz="4000" b="1" dirty="0" smtClean="0"/>
              <a:t>USB-C</a:t>
            </a:r>
            <a:endParaRPr lang="zh-TW" altLang="en-US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1761140" y="1829914"/>
            <a:ext cx="996380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300000"/>
              </a:lnSpc>
            </a:pPr>
            <a:r>
              <a:rPr lang="en-US" altLang="zh-TW" sz="2000" b="1" dirty="0" smtClean="0"/>
              <a:t>PD(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Power delivery): </a:t>
            </a:r>
            <a:r>
              <a:rPr lang="en-US" altLang="zh-TW" sz="2000" dirty="0" smtClean="0"/>
              <a:t>DC5V 3A(15W)</a:t>
            </a:r>
            <a:r>
              <a:rPr lang="zh-TW" altLang="en-US" sz="2000" dirty="0" smtClean="0"/>
              <a:t>、</a:t>
            </a:r>
            <a:r>
              <a:rPr lang="en-US" altLang="zh-TW" sz="2000" dirty="0" smtClean="0"/>
              <a:t>DC15V </a:t>
            </a:r>
            <a:r>
              <a:rPr lang="en-US" altLang="zh-TW" sz="2000" dirty="0"/>
              <a:t>2.6A (</a:t>
            </a:r>
            <a:r>
              <a:rPr lang="en-US" altLang="zh-TW" sz="2000" dirty="0" smtClean="0"/>
              <a:t>39W)</a:t>
            </a:r>
          </a:p>
          <a:p>
            <a:pPr>
              <a:lnSpc>
                <a:spcPct val="300000"/>
              </a:lnSpc>
            </a:pPr>
            <a:r>
              <a:rPr lang="en-US" altLang="zh-TW" sz="2000" b="1" dirty="0"/>
              <a:t>PD(</a:t>
            </a:r>
            <a:r>
              <a:rPr lang="zh-TW" altLang="en-US" sz="2000" b="1" dirty="0"/>
              <a:t> </a:t>
            </a:r>
            <a:r>
              <a:rPr lang="en-US" altLang="zh-TW" sz="2000" b="1" dirty="0"/>
              <a:t>Power delivery): </a:t>
            </a:r>
            <a:r>
              <a:rPr lang="en-US" altLang="zh-TW" sz="2000" dirty="0" smtClean="0"/>
              <a:t>Chargeable even displaying HDMI or DisplayPort source</a:t>
            </a:r>
          </a:p>
          <a:p>
            <a:pPr>
              <a:lnSpc>
                <a:spcPct val="300000"/>
              </a:lnSpc>
            </a:pPr>
            <a:r>
              <a:rPr lang="en-US" altLang="zh-TW" sz="2000" b="1" dirty="0" smtClean="0"/>
              <a:t>DP</a:t>
            </a:r>
            <a:r>
              <a:rPr lang="zh-TW" altLang="en-US" sz="2000" b="1" dirty="0" smtClean="0"/>
              <a:t> </a:t>
            </a:r>
            <a:r>
              <a:rPr lang="en-US" altLang="zh-TW" sz="2000" b="1" dirty="0" smtClean="0"/>
              <a:t>Alt Mode: </a:t>
            </a:r>
            <a:r>
              <a:rPr lang="en-US" altLang="zh-TW" sz="2000" dirty="0" smtClean="0"/>
              <a:t>DisplayPort Alternate Mode over USB-C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(No data transmittable)</a:t>
            </a:r>
          </a:p>
          <a:p>
            <a:pPr>
              <a:lnSpc>
                <a:spcPct val="300000"/>
              </a:lnSpc>
            </a:pPr>
            <a:r>
              <a:rPr lang="en-US" altLang="zh-TW" sz="2000" b="1" dirty="0" smtClean="0"/>
              <a:t>USB-C cable: </a:t>
            </a:r>
            <a:r>
              <a:rPr lang="en-US" altLang="zh-TW" sz="2000" dirty="0" smtClean="0"/>
              <a:t>Support DP Alt mode,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E-marker,</a:t>
            </a:r>
            <a:r>
              <a:rPr lang="zh-TW" altLang="en-US" sz="2000" dirty="0" smtClean="0"/>
              <a:t> </a:t>
            </a:r>
            <a:r>
              <a:rPr lang="en-US" altLang="zh-TW" sz="2000" dirty="0" smtClean="0"/>
              <a:t>USB3.2 </a:t>
            </a:r>
            <a:r>
              <a:rPr lang="en-US" altLang="zh-TW" sz="2000" dirty="0"/>
              <a:t>s</a:t>
            </a:r>
            <a:r>
              <a:rPr lang="en-US" altLang="zh-TW" sz="2000" dirty="0" smtClean="0"/>
              <a:t>tandard cable, Thunderbolt 3</a:t>
            </a:r>
          </a:p>
        </p:txBody>
      </p:sp>
      <p:sp>
        <p:nvSpPr>
          <p:cNvPr id="4" name="Rounded Rectangle 6">
            <a:extLst>
              <a:ext uri="{FF2B5EF4-FFF2-40B4-BE49-F238E27FC236}">
                <a16:creationId xmlns="" xmlns:a16="http://schemas.microsoft.com/office/drawing/2014/main" id="{48E90455-C4C4-4792-86FF-218C5EFE04F0}"/>
              </a:ext>
            </a:extLst>
          </p:cNvPr>
          <p:cNvSpPr/>
          <p:nvPr/>
        </p:nvSpPr>
        <p:spPr>
          <a:xfrm>
            <a:off x="993697" y="2293365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5" name="Rounded Rectangle 6">
            <a:extLst>
              <a:ext uri="{FF2B5EF4-FFF2-40B4-BE49-F238E27FC236}">
                <a16:creationId xmlns="" xmlns:a16="http://schemas.microsoft.com/office/drawing/2014/main" id="{8329069E-6F6C-4466-BEA3-223D7C56FECC}"/>
              </a:ext>
            </a:extLst>
          </p:cNvPr>
          <p:cNvSpPr/>
          <p:nvPr/>
        </p:nvSpPr>
        <p:spPr>
          <a:xfrm>
            <a:off x="993697" y="322844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6" name="Rounded Rectangle 6">
            <a:extLst>
              <a:ext uri="{FF2B5EF4-FFF2-40B4-BE49-F238E27FC236}">
                <a16:creationId xmlns="" xmlns:a16="http://schemas.microsoft.com/office/drawing/2014/main" id="{740CC869-4793-4E41-A92A-FDB14A2B194C}"/>
              </a:ext>
            </a:extLst>
          </p:cNvPr>
          <p:cNvSpPr/>
          <p:nvPr/>
        </p:nvSpPr>
        <p:spPr>
          <a:xfrm>
            <a:off x="993697" y="416979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  <p:sp>
        <p:nvSpPr>
          <p:cNvPr id="7" name="Rounded Rectangle 6">
            <a:extLst>
              <a:ext uri="{FF2B5EF4-FFF2-40B4-BE49-F238E27FC236}">
                <a16:creationId xmlns="" xmlns:a16="http://schemas.microsoft.com/office/drawing/2014/main" id="{17C1EAE2-459E-491D-81FC-F8924F353B13}"/>
              </a:ext>
            </a:extLst>
          </p:cNvPr>
          <p:cNvSpPr/>
          <p:nvPr/>
        </p:nvSpPr>
        <p:spPr>
          <a:xfrm>
            <a:off x="993697" y="5065140"/>
            <a:ext cx="616402" cy="296900"/>
          </a:xfrm>
          <a:custGeom>
            <a:avLst/>
            <a:gdLst/>
            <a:ahLst/>
            <a:cxnLst/>
            <a:rect l="l" t="t" r="r" b="b"/>
            <a:pathLst>
              <a:path w="3215400" h="1548752">
                <a:moveTo>
                  <a:pt x="3026619" y="414336"/>
                </a:moveTo>
                <a:lnTo>
                  <a:pt x="3121009" y="414336"/>
                </a:lnTo>
                <a:cubicBezTo>
                  <a:pt x="3173140" y="414336"/>
                  <a:pt x="3215400" y="456596"/>
                  <a:pt x="3215400" y="508727"/>
                </a:cubicBezTo>
                <a:lnTo>
                  <a:pt x="3215400" y="1040026"/>
                </a:lnTo>
                <a:cubicBezTo>
                  <a:pt x="3215400" y="1092157"/>
                  <a:pt x="3173140" y="1134417"/>
                  <a:pt x="3121009" y="1134417"/>
                </a:cubicBezTo>
                <a:cubicBezTo>
                  <a:pt x="3089546" y="1134417"/>
                  <a:pt x="3058082" y="1134416"/>
                  <a:pt x="3026619" y="1134416"/>
                </a:cubicBezTo>
                <a:close/>
                <a:moveTo>
                  <a:pt x="2240385" y="234376"/>
                </a:moveTo>
                <a:lnTo>
                  <a:pt x="2744441" y="234376"/>
                </a:lnTo>
                <a:lnTo>
                  <a:pt x="2744441" y="1314376"/>
                </a:lnTo>
                <a:lnTo>
                  <a:pt x="2240385" y="1314376"/>
                </a:lnTo>
                <a:close/>
                <a:moveTo>
                  <a:pt x="1584648" y="234376"/>
                </a:moveTo>
                <a:lnTo>
                  <a:pt x="2088704" y="234376"/>
                </a:lnTo>
                <a:lnTo>
                  <a:pt x="2088704" y="1314376"/>
                </a:lnTo>
                <a:lnTo>
                  <a:pt x="1584648" y="1314376"/>
                </a:lnTo>
                <a:close/>
                <a:moveTo>
                  <a:pt x="928911" y="234376"/>
                </a:moveTo>
                <a:lnTo>
                  <a:pt x="1432967" y="234376"/>
                </a:lnTo>
                <a:lnTo>
                  <a:pt x="1432967" y="1314376"/>
                </a:lnTo>
                <a:lnTo>
                  <a:pt x="928911" y="1314376"/>
                </a:lnTo>
                <a:close/>
                <a:moveTo>
                  <a:pt x="273174" y="234376"/>
                </a:moveTo>
                <a:lnTo>
                  <a:pt x="777230" y="234376"/>
                </a:lnTo>
                <a:lnTo>
                  <a:pt x="777230" y="1314376"/>
                </a:lnTo>
                <a:lnTo>
                  <a:pt x="273174" y="1314376"/>
                </a:lnTo>
                <a:close/>
                <a:moveTo>
                  <a:pt x="258244" y="126376"/>
                </a:moveTo>
                <a:cubicBezTo>
                  <a:pt x="182968" y="126376"/>
                  <a:pt x="121944" y="187400"/>
                  <a:pt x="121944" y="262676"/>
                </a:cubicBezTo>
                <a:lnTo>
                  <a:pt x="121944" y="1286076"/>
                </a:lnTo>
                <a:cubicBezTo>
                  <a:pt x="121944" y="1361352"/>
                  <a:pt x="182968" y="1422376"/>
                  <a:pt x="258244" y="1422376"/>
                </a:cubicBezTo>
                <a:lnTo>
                  <a:pt x="2768375" y="1422376"/>
                </a:lnTo>
                <a:cubicBezTo>
                  <a:pt x="2843651" y="1422376"/>
                  <a:pt x="2904675" y="1361352"/>
                  <a:pt x="2904675" y="1286076"/>
                </a:cubicBezTo>
                <a:lnTo>
                  <a:pt x="2904675" y="262676"/>
                </a:lnTo>
                <a:cubicBezTo>
                  <a:pt x="2904675" y="187400"/>
                  <a:pt x="2843651" y="126376"/>
                  <a:pt x="2768375" y="126376"/>
                </a:cubicBezTo>
                <a:close/>
                <a:moveTo>
                  <a:pt x="162882" y="0"/>
                </a:moveTo>
                <a:lnTo>
                  <a:pt x="2863736" y="0"/>
                </a:lnTo>
                <a:cubicBezTo>
                  <a:pt x="2953693" y="0"/>
                  <a:pt x="3026618" y="72925"/>
                  <a:pt x="3026618" y="162882"/>
                </a:cubicBezTo>
                <a:lnTo>
                  <a:pt x="3026618" y="1385870"/>
                </a:lnTo>
                <a:cubicBezTo>
                  <a:pt x="3026618" y="1475827"/>
                  <a:pt x="2953693" y="1548752"/>
                  <a:pt x="2863736" y="1548752"/>
                </a:cubicBezTo>
                <a:lnTo>
                  <a:pt x="162882" y="1548752"/>
                </a:lnTo>
                <a:cubicBezTo>
                  <a:pt x="72925" y="1548752"/>
                  <a:pt x="0" y="1475827"/>
                  <a:pt x="0" y="1385870"/>
                </a:cubicBezTo>
                <a:lnTo>
                  <a:pt x="0" y="162882"/>
                </a:lnTo>
                <a:cubicBezTo>
                  <a:pt x="0" y="72925"/>
                  <a:pt x="72925" y="0"/>
                  <a:pt x="16288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0"/>
          </a:p>
        </p:txBody>
      </p:sp>
    </p:spTree>
    <p:extLst>
      <p:ext uri="{BB962C8B-B14F-4D97-AF65-F5344CB8AC3E}">
        <p14:creationId xmlns:p14="http://schemas.microsoft.com/office/powerpoint/2010/main" val="83080639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29E2714A-BE29-4E83-A155-D5802C472B0A}"/>
              </a:ext>
            </a:extLst>
          </p:cNvPr>
          <p:cNvSpPr txBox="1"/>
          <p:nvPr/>
        </p:nvSpPr>
        <p:spPr>
          <a:xfrm>
            <a:off x="0" y="4623571"/>
            <a:ext cx="12192000" cy="101566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60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THANK YOU</a:t>
            </a:r>
            <a:endParaRPr lang="ko-KR" altLang="en-US" sz="6000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79A9243-91CB-437D-9D82-6D402B13F59A}"/>
              </a:ext>
            </a:extLst>
          </p:cNvPr>
          <p:cNvSpPr txBox="1"/>
          <p:nvPr/>
        </p:nvSpPr>
        <p:spPr>
          <a:xfrm>
            <a:off x="50" y="5562902"/>
            <a:ext cx="12191852" cy="37965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867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Get your best </a:t>
            </a:r>
            <a:r>
              <a:rPr lang="en-US" altLang="zh-TW" sz="1867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Q</a:t>
            </a:r>
            <a:r>
              <a:rPr lang="en-US" altLang="ko-KR" sz="1867" dirty="0" smtClean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uote!</a:t>
            </a:r>
            <a:endParaRPr lang="ko-KR" altLang="en-US" sz="1867" dirty="0">
              <a:solidFill>
                <a:schemeClr val="tx1">
                  <a:lumMod val="85000"/>
                  <a:lumOff val="15000"/>
                </a:schemeClr>
              </a:solidFill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11580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323529" y="618909"/>
            <a:ext cx="11573197" cy="724247"/>
          </a:xfrm>
        </p:spPr>
        <p:txBody>
          <a:bodyPr/>
          <a:lstStyle/>
          <a:p>
            <a:r>
              <a:rPr lang="en-US" altLang="zh-TW" sz="4000" b="1" dirty="0" smtClean="0"/>
              <a:t>Auto-switching</a:t>
            </a:r>
            <a:endParaRPr lang="zh-TW" altLang="en-US" sz="4000" b="1" dirty="0"/>
          </a:p>
        </p:txBody>
      </p:sp>
      <p:sp>
        <p:nvSpPr>
          <p:cNvPr id="4" name="文字方塊 3"/>
          <p:cNvSpPr txBox="1"/>
          <p:nvPr/>
        </p:nvSpPr>
        <p:spPr>
          <a:xfrm flipH="1">
            <a:off x="1237593" y="1550678"/>
            <a:ext cx="955390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dirty="0" smtClean="0"/>
              <a:t>In the Auto Switching mode, HUE03T-4K will detect </a:t>
            </a:r>
            <a:r>
              <a:rPr lang="en-US" altLang="zh-TW" dirty="0"/>
              <a:t>connected </a:t>
            </a:r>
            <a:r>
              <a:rPr lang="en-US" altLang="zh-TW" dirty="0" smtClean="0"/>
              <a:t>input </a:t>
            </a:r>
            <a:r>
              <a:rPr lang="en-US" altLang="zh-TW" dirty="0"/>
              <a:t>port and </a:t>
            </a:r>
            <a:r>
              <a:rPr lang="en-US" altLang="zh-TW" dirty="0" smtClean="0"/>
              <a:t>automatically </a:t>
            </a:r>
            <a:r>
              <a:rPr lang="en-US" altLang="zh-TW" dirty="0"/>
              <a:t>switch </a:t>
            </a:r>
            <a:r>
              <a:rPr lang="en-US" altLang="zh-TW" dirty="0" smtClean="0"/>
              <a:t>to the detected source.</a:t>
            </a:r>
          </a:p>
          <a:p>
            <a:endParaRPr lang="en-US" altLang="zh-TW" dirty="0"/>
          </a:p>
          <a:p>
            <a:pPr marL="342900" indent="-342900">
              <a:buAutoNum type="arabicPeriod"/>
            </a:pPr>
            <a:r>
              <a:rPr lang="en-US" altLang="zh-TW" dirty="0" smtClean="0"/>
              <a:t>When fail to display the selected source in 6 secs, a connected source will automatically display instead.</a:t>
            </a:r>
          </a:p>
          <a:p>
            <a:pPr marL="342900" indent="-342900">
              <a:buAutoNum type="arabicPeriod"/>
            </a:pPr>
            <a:endParaRPr lang="en-US" altLang="zh-TW" dirty="0" smtClean="0"/>
          </a:p>
          <a:p>
            <a:pPr marL="342900" indent="-342900">
              <a:buAutoNum type="arabicPeriod"/>
            </a:pPr>
            <a:r>
              <a:rPr lang="en-US" altLang="zh-TW" dirty="0" smtClean="0"/>
              <a:t>When all sources are connected with HUE03T-4K, the last connected source will display.</a:t>
            </a:r>
          </a:p>
          <a:p>
            <a:pPr marL="342900" indent="-342900">
              <a:buAutoNum type="arabicPeriod"/>
            </a:pPr>
            <a:endParaRPr lang="en-US" altLang="zh-TW" dirty="0"/>
          </a:p>
          <a:p>
            <a:pPr marL="342900" indent="-342900">
              <a:buFontTx/>
              <a:buAutoNum type="arabicPeriod"/>
            </a:pPr>
            <a:r>
              <a:rPr lang="en-US" altLang="zh-TW" dirty="0"/>
              <a:t>To manually switch </a:t>
            </a:r>
            <a:r>
              <a:rPr lang="en-US" altLang="zh-TW" dirty="0" smtClean="0"/>
              <a:t>to a source </a:t>
            </a:r>
            <a:r>
              <a:rPr lang="en-US" altLang="zh-TW" dirty="0"/>
              <a:t>in auto </a:t>
            </a:r>
            <a:r>
              <a:rPr lang="en-US" altLang="zh-TW" dirty="0" smtClean="0"/>
              <a:t>switching mode, the auto switching function will temporarily shutdown for 30 secs.</a:t>
            </a:r>
            <a:endParaRPr lang="en-US" altLang="zh-TW" dirty="0"/>
          </a:p>
          <a:p>
            <a:pPr marL="342900" indent="-342900">
              <a:buFontTx/>
              <a:buAutoNum type="arabicPeriod"/>
            </a:pPr>
            <a:endParaRPr lang="en-US" altLang="zh-TW" dirty="0"/>
          </a:p>
          <a:p>
            <a:pPr marL="342900" indent="-342900">
              <a:buFontTx/>
              <a:buAutoNum type="arabicPeriod"/>
            </a:pPr>
            <a:r>
              <a:rPr lang="en-US" altLang="zh-TW" dirty="0" smtClean="0"/>
              <a:t>To </a:t>
            </a:r>
            <a:r>
              <a:rPr lang="en-US" altLang="zh-TW" dirty="0"/>
              <a:t>manually switch </a:t>
            </a:r>
            <a:r>
              <a:rPr lang="en-US" altLang="zh-TW" dirty="0" smtClean="0"/>
              <a:t>to a source </a:t>
            </a:r>
            <a:r>
              <a:rPr lang="en-US" altLang="zh-TW" dirty="0"/>
              <a:t>in auto </a:t>
            </a:r>
            <a:r>
              <a:rPr lang="en-US" altLang="zh-TW" dirty="0" smtClean="0"/>
              <a:t>switching mode,</a:t>
            </a:r>
            <a:r>
              <a:rPr lang="en-US" altLang="zh-TW" dirty="0"/>
              <a:t> p</a:t>
            </a:r>
            <a:r>
              <a:rPr lang="en-US" altLang="zh-TW" dirty="0" smtClean="0"/>
              <a:t>lease wait for approximately </a:t>
            </a:r>
            <a:r>
              <a:rPr lang="en-US" altLang="zh-TW" dirty="0"/>
              <a:t>9 </a:t>
            </a:r>
            <a:r>
              <a:rPr lang="en-US" altLang="zh-TW" dirty="0" smtClean="0"/>
              <a:t>secs to display the selected source.</a:t>
            </a:r>
          </a:p>
          <a:p>
            <a:pPr marL="342900" indent="-342900">
              <a:buFontTx/>
              <a:buAutoNum type="arabicPeriod"/>
            </a:pPr>
            <a:endParaRPr lang="en-US" altLang="zh-TW" dirty="0"/>
          </a:p>
          <a:p>
            <a:pPr marL="342900" indent="-342900">
              <a:buAutoNum type="arabicPeriod"/>
            </a:pPr>
            <a:r>
              <a:rPr lang="en-US" altLang="zh-TW" dirty="0" smtClean="0"/>
              <a:t>Auto </a:t>
            </a:r>
            <a:r>
              <a:rPr lang="en-US" altLang="zh-TW" dirty="0"/>
              <a:t>S</a:t>
            </a:r>
            <a:r>
              <a:rPr lang="en-US" altLang="zh-TW" dirty="0" smtClean="0"/>
              <a:t>witching Priority:</a:t>
            </a:r>
            <a:r>
              <a:rPr lang="zh-TW" altLang="en-US" dirty="0" smtClean="0"/>
              <a:t> </a:t>
            </a:r>
            <a:r>
              <a:rPr lang="en-US" altLang="zh-TW" dirty="0" smtClean="0"/>
              <a:t>HDMI</a:t>
            </a:r>
            <a:r>
              <a:rPr lang="zh-TW" altLang="en-US" dirty="0" smtClean="0"/>
              <a:t>→</a:t>
            </a:r>
            <a:r>
              <a:rPr lang="en-US" altLang="zh-TW" dirty="0" smtClean="0"/>
              <a:t>DP→USB-C</a:t>
            </a:r>
          </a:p>
          <a:p>
            <a:endParaRPr lang="en-US" altLang="zh-TW" dirty="0"/>
          </a:p>
          <a:p>
            <a:r>
              <a:rPr lang="zh-TW" altLang="en-US" dirty="0" smtClean="0"/>
              <a:t>* </a:t>
            </a:r>
            <a:r>
              <a:rPr lang="en-US" altLang="zh-TW" dirty="0" smtClean="0"/>
              <a:t>Turn on/ off the Auto Switching function via</a:t>
            </a:r>
            <a:r>
              <a:rPr lang="zh-TW" altLang="en-US" dirty="0" smtClean="0"/>
              <a:t>「 </a:t>
            </a:r>
            <a:r>
              <a:rPr lang="en-US" altLang="zh-TW" dirty="0" smtClean="0"/>
              <a:t>Front Panel</a:t>
            </a:r>
            <a:r>
              <a:rPr lang="zh-TW" altLang="en-US" dirty="0" smtClean="0"/>
              <a:t> 」</a:t>
            </a:r>
            <a:r>
              <a:rPr lang="en-US" altLang="zh-TW" dirty="0" smtClean="0"/>
              <a:t>or</a:t>
            </a:r>
            <a:r>
              <a:rPr lang="zh-TW" altLang="en-US" dirty="0" smtClean="0"/>
              <a:t>「 </a:t>
            </a:r>
            <a:r>
              <a:rPr lang="en-US" altLang="zh-TW" dirty="0" smtClean="0"/>
              <a:t>USB to Serial COM Port</a:t>
            </a:r>
            <a:r>
              <a:rPr lang="zh-TW" altLang="en-US" dirty="0" smtClean="0"/>
              <a:t> 」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15156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7AE30DA2-56F3-441D-9C57-54F4363A2951}"/>
              </a:ext>
            </a:extLst>
          </p:cNvPr>
          <p:cNvSpPr txBox="1"/>
          <p:nvPr/>
        </p:nvSpPr>
        <p:spPr>
          <a:xfrm>
            <a:off x="1009465" y="1080734"/>
            <a:ext cx="4028527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r>
              <a:rPr lang="en-US" altLang="ko-KR" sz="5400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rPr>
              <a:t>Agenda 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B3A849DE-90F7-4FCC-BC52-80893FB27BBF}"/>
              </a:ext>
            </a:extLst>
          </p:cNvPr>
          <p:cNvGrpSpPr/>
          <p:nvPr/>
        </p:nvGrpSpPr>
        <p:grpSpPr>
          <a:xfrm>
            <a:off x="6153875" y="1583694"/>
            <a:ext cx="5283637" cy="733395"/>
            <a:chOff x="5994506" y="1634221"/>
            <a:chExt cx="5283637" cy="733395"/>
          </a:xfrm>
        </p:grpSpPr>
        <p:grpSp>
          <p:nvGrpSpPr>
            <p:cNvPr id="4" name="Group 3">
              <a:extLst>
                <a:ext uri="{FF2B5EF4-FFF2-40B4-BE49-F238E27FC236}">
                  <a16:creationId xmlns="" xmlns:a16="http://schemas.microsoft.com/office/drawing/2014/main" id="{E5A2331C-8523-4626-B349-63474AB1E272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6" name="TextBox 5">
                <a:extLst>
                  <a:ext uri="{FF2B5EF4-FFF2-40B4-BE49-F238E27FC236}">
                    <a16:creationId xmlns="" xmlns:a16="http://schemas.microsoft.com/office/drawing/2014/main" id="{EA4F341C-315B-4164-9DDB-8CC6E1F84DC5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Key functions/ USB-C Alt mode PD/ Auto switching function</a:t>
                </a:r>
                <a:endPara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="" xmlns:a16="http://schemas.microsoft.com/office/drawing/2014/main" id="{BA9A1D71-8F45-4640-8F2E-B811F1238015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zh-TW" sz="2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Features</a:t>
                </a:r>
                <a:endParaRPr lang="ko-KR" altLang="en-US" sz="27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="" xmlns:a16="http://schemas.microsoft.com/office/drawing/2014/main" id="{E5F37800-22BF-4D83-B2A2-04D4C55B1F1D}"/>
                </a:ext>
              </a:extLst>
            </p:cNvPr>
            <p:cNvSpPr txBox="1"/>
            <p:nvPr/>
          </p:nvSpPr>
          <p:spPr>
            <a:xfrm>
              <a:off x="5994506" y="163422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01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="" xmlns:a16="http://schemas.microsoft.com/office/drawing/2014/main" id="{82CA9C13-4E71-4FA4-B26E-DCB5329EDA44}"/>
              </a:ext>
            </a:extLst>
          </p:cNvPr>
          <p:cNvGrpSpPr/>
          <p:nvPr/>
        </p:nvGrpSpPr>
        <p:grpSpPr>
          <a:xfrm>
            <a:off x="6153875" y="3021338"/>
            <a:ext cx="5283637" cy="733395"/>
            <a:chOff x="5994506" y="1634221"/>
            <a:chExt cx="5283637" cy="733395"/>
          </a:xfrm>
        </p:grpSpPr>
        <p:grpSp>
          <p:nvGrpSpPr>
            <p:cNvPr id="9" name="Group 8">
              <a:extLst>
                <a:ext uri="{FF2B5EF4-FFF2-40B4-BE49-F238E27FC236}">
                  <a16:creationId xmlns="" xmlns:a16="http://schemas.microsoft.com/office/drawing/2014/main" id="{02DEA7DB-5A03-419D-A67A-BC15FCC7D8C8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701496"/>
              <a:chOff x="6751979" y="1666120"/>
              <a:chExt cx="4526164" cy="701496"/>
            </a:xfrm>
          </p:grpSpPr>
          <p:sp>
            <p:nvSpPr>
              <p:cNvPr id="11" name="TextBox 10">
                <a:extLst>
                  <a:ext uri="{FF2B5EF4-FFF2-40B4-BE49-F238E27FC236}">
                    <a16:creationId xmlns="" xmlns:a16="http://schemas.microsoft.com/office/drawing/2014/main" id="{1D7C139D-7077-4346-B2A5-178A968365A1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27699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Case studies</a:t>
                </a:r>
                <a:endPara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2" name="TextBox 11">
                <a:extLst>
                  <a:ext uri="{FF2B5EF4-FFF2-40B4-BE49-F238E27FC236}">
                    <a16:creationId xmlns="" xmlns:a16="http://schemas.microsoft.com/office/drawing/2014/main" id="{49389940-E002-4F12-8B49-C41CFAFC2F60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zh-TW" sz="2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Applications</a:t>
                </a:r>
                <a:endParaRPr lang="ko-KR" altLang="en-US" sz="27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0" name="TextBox 9">
              <a:extLst>
                <a:ext uri="{FF2B5EF4-FFF2-40B4-BE49-F238E27FC236}">
                  <a16:creationId xmlns="" xmlns:a16="http://schemas.microsoft.com/office/drawing/2014/main" id="{4E4365C8-8671-4E9F-9FFC-DA0DD4FAFB26}"/>
                </a:ext>
              </a:extLst>
            </p:cNvPr>
            <p:cNvSpPr txBox="1"/>
            <p:nvPr/>
          </p:nvSpPr>
          <p:spPr>
            <a:xfrm>
              <a:off x="5994506" y="163422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02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="" xmlns:a16="http://schemas.microsoft.com/office/drawing/2014/main" id="{A88B8D95-3EB4-4E62-B70A-6FE55BA19E4B}"/>
              </a:ext>
            </a:extLst>
          </p:cNvPr>
          <p:cNvGrpSpPr/>
          <p:nvPr/>
        </p:nvGrpSpPr>
        <p:grpSpPr>
          <a:xfrm>
            <a:off x="6153875" y="4458982"/>
            <a:ext cx="5283637" cy="918061"/>
            <a:chOff x="5994506" y="1634221"/>
            <a:chExt cx="5283637" cy="918061"/>
          </a:xfrm>
        </p:grpSpPr>
        <p:grpSp>
          <p:nvGrpSpPr>
            <p:cNvPr id="14" name="Group 13">
              <a:extLst>
                <a:ext uri="{FF2B5EF4-FFF2-40B4-BE49-F238E27FC236}">
                  <a16:creationId xmlns="" xmlns:a16="http://schemas.microsoft.com/office/drawing/2014/main" id="{07C4A03B-1F92-458F-B345-7155A4FB6310}"/>
                </a:ext>
              </a:extLst>
            </p:cNvPr>
            <p:cNvGrpSpPr/>
            <p:nvPr/>
          </p:nvGrpSpPr>
          <p:grpSpPr>
            <a:xfrm>
              <a:off x="6751979" y="1666120"/>
              <a:ext cx="4526164" cy="886162"/>
              <a:chOff x="6751979" y="1666120"/>
              <a:chExt cx="4526164" cy="886162"/>
            </a:xfrm>
          </p:grpSpPr>
          <p:sp>
            <p:nvSpPr>
              <p:cNvPr id="16" name="TextBox 15">
                <a:extLst>
                  <a:ext uri="{FF2B5EF4-FFF2-40B4-BE49-F238E27FC236}">
                    <a16:creationId xmlns="" xmlns:a16="http://schemas.microsoft.com/office/drawing/2014/main" id="{7E9140AE-13FF-486F-BA04-5F41705EE2FB}"/>
                  </a:ext>
                </a:extLst>
              </p:cNvPr>
              <p:cNvSpPr txBox="1"/>
              <p:nvPr/>
            </p:nvSpPr>
            <p:spPr>
              <a:xfrm>
                <a:off x="6770451" y="2090617"/>
                <a:ext cx="4507692" cy="4616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altLang="zh-TW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Switching/ Blank/ USB to COM Port Command/</a:t>
                </a:r>
                <a:r>
                  <a:rPr lang="zh-TW" altLang="en-US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 </a:t>
                </a:r>
                <a:r>
                  <a:rPr lang="en-US" altLang="zh-TW" sz="1200" dirty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E</a:t>
                </a:r>
                <a:r>
                  <a:rPr lang="en-US" altLang="zh-TW" sz="1200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xternal Keypad</a:t>
                </a:r>
                <a:endParaRPr lang="en-US" altLang="ko-KR" sz="1200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="" xmlns:a16="http://schemas.microsoft.com/office/drawing/2014/main" id="{7234EAB8-0061-436C-AE38-90B89B6C36FF}"/>
                  </a:ext>
                </a:extLst>
              </p:cNvPr>
              <p:cNvSpPr txBox="1"/>
              <p:nvPr/>
            </p:nvSpPr>
            <p:spPr>
              <a:xfrm>
                <a:off x="6751979" y="1666120"/>
                <a:ext cx="4507692" cy="507831"/>
              </a:xfrm>
              <a:prstGeom prst="rect">
                <a:avLst/>
              </a:prstGeom>
              <a:noFill/>
            </p:spPr>
            <p:txBody>
              <a:bodyPr wrap="square" lIns="108000" rIns="108000" rtlCol="0">
                <a:spAutoFit/>
              </a:bodyPr>
              <a:lstStyle/>
              <a:p>
                <a:r>
                  <a:rPr lang="en-US" altLang="zh-TW" sz="2700" b="1" dirty="0" smtClean="0">
                    <a:solidFill>
                      <a:schemeClr val="tx1">
                        <a:lumMod val="85000"/>
                        <a:lumOff val="15000"/>
                      </a:schemeClr>
                    </a:solidFill>
                    <a:cs typeface="Arial" pitchFamily="34" charset="0"/>
                  </a:rPr>
                  <a:t>Function Demonstration</a:t>
                </a:r>
                <a:endParaRPr lang="ko-KR" altLang="en-US" sz="27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endParaRPr>
              </a:p>
            </p:txBody>
          </p:sp>
        </p:grpSp>
        <p:sp>
          <p:nvSpPr>
            <p:cNvPr id="15" name="TextBox 14">
              <a:extLst>
                <a:ext uri="{FF2B5EF4-FFF2-40B4-BE49-F238E27FC236}">
                  <a16:creationId xmlns="" xmlns:a16="http://schemas.microsoft.com/office/drawing/2014/main" id="{F430E3E5-528E-4A3C-81D0-F5B7FD3406BC}"/>
                </a:ext>
              </a:extLst>
            </p:cNvPr>
            <p:cNvSpPr txBox="1"/>
            <p:nvPr/>
          </p:nvSpPr>
          <p:spPr>
            <a:xfrm>
              <a:off x="5994506" y="1634221"/>
              <a:ext cx="958096" cy="64633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36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03</a:t>
              </a:r>
              <a:endParaRPr lang="ko-KR" altLang="en-US" sz="36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99384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323529" y="402573"/>
            <a:ext cx="11573197" cy="724247"/>
          </a:xfrm>
        </p:spPr>
        <p:txBody>
          <a:bodyPr/>
          <a:lstStyle/>
          <a:p>
            <a:r>
              <a:rPr lang="en-US" altLang="zh-TW" sz="4000" b="1" dirty="0"/>
              <a:t>Presentation Solution</a:t>
            </a:r>
            <a:endParaRPr lang="zh-TW" altLang="en-US" sz="40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459" y="2550372"/>
            <a:ext cx="2474266" cy="1894314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9686" y="2688054"/>
            <a:ext cx="2185156" cy="1618950"/>
          </a:xfrm>
          <a:prstGeom prst="rect">
            <a:avLst/>
          </a:prstGeom>
        </p:spPr>
      </p:pic>
      <p:pic>
        <p:nvPicPr>
          <p:cNvPr id="5" name="內容版面配置區 3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198" b="89917" l="4818" r="987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86" y="2279801"/>
            <a:ext cx="3674049" cy="2301983"/>
          </a:xfrm>
          <a:prstGeom prst="rect">
            <a:avLst/>
          </a:prstGeom>
        </p:spPr>
      </p:pic>
      <p:sp>
        <p:nvSpPr>
          <p:cNvPr id="7" name="文字方塊 6"/>
          <p:cNvSpPr txBox="1"/>
          <p:nvPr/>
        </p:nvSpPr>
        <p:spPr>
          <a:xfrm>
            <a:off x="1714569" y="1591893"/>
            <a:ext cx="1276183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HUE03T-4K</a:t>
            </a:r>
            <a:endParaRPr lang="zh-TW" altLang="en-US" sz="1600" dirty="0"/>
          </a:p>
        </p:txBody>
      </p:sp>
      <p:sp>
        <p:nvSpPr>
          <p:cNvPr id="8" name="文字方塊 7"/>
          <p:cNvSpPr txBox="1"/>
          <p:nvPr/>
        </p:nvSpPr>
        <p:spPr>
          <a:xfrm>
            <a:off x="7683436" y="1591893"/>
            <a:ext cx="1276311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HE03LR-4K</a:t>
            </a:r>
            <a:endParaRPr lang="zh-TW" altLang="en-US" sz="1600" dirty="0"/>
          </a:p>
        </p:txBody>
      </p:sp>
      <p:sp>
        <p:nvSpPr>
          <p:cNvPr id="9" name="文字方塊 8"/>
          <p:cNvSpPr txBox="1"/>
          <p:nvPr/>
        </p:nvSpPr>
        <p:spPr>
          <a:xfrm>
            <a:off x="4814264" y="1581659"/>
            <a:ext cx="1162498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HE03R-4K</a:t>
            </a:r>
            <a:endParaRPr lang="zh-TW" altLang="en-US" sz="1600" dirty="0"/>
          </a:p>
        </p:txBody>
      </p:sp>
      <p:pic>
        <p:nvPicPr>
          <p:cNvPr id="10" name="圖片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691" b="89209" l="240" r="99281">
                        <a14:foregroundMark x1="70939" y1="49865" x2="70939" y2="49865"/>
                        <a14:foregroundMark x1="47722" y1="24460" x2="47722" y2="24460"/>
                        <a14:foregroundMark x1="42686" y1="17806" x2="42686" y2="17806"/>
                        <a14:foregroundMark x1="29976" y1="15468" x2="29976" y2="15468"/>
                        <a14:backgroundMark x1="34477" y1="21448" x2="34477" y2="21448"/>
                        <a14:backgroundMark x1="45668" y1="20568" x2="45668" y2="20568"/>
                        <a14:backgroundMark x1="60560" y1="67524" x2="60560" y2="67524"/>
                        <a14:backgroundMark x1="64982" y1="78417" x2="64982" y2="78417"/>
                        <a14:backgroundMark x1="36372" y1="68065" x2="36372" y2="68065"/>
                        <a14:backgroundMark x1="15523" y1="54398" x2="15523" y2="54398"/>
                        <a14:backgroundMark x1="15884" y1="62179" x2="15884" y2="62179"/>
                        <a14:backgroundMark x1="22653" y1="68606" x2="22653" y2="68606"/>
                        <a14:backgroundMark x1="80686" y1="57713" x2="80686" y2="57713"/>
                        <a14:backgroundMark x1="45307" y1="73951" x2="45307" y2="73951"/>
                        <a14:backgroundMark x1="43051" y1="65832" x2="43051" y2="65832"/>
                        <a14:backgroundMark x1="44585" y1="43775" x2="45668" y2="43505"/>
                        <a14:backgroundMark x1="53159" y1="45737" x2="53159" y2="45737"/>
                        <a14:backgroundMark x1="15827" y1="49281" x2="15827" y2="49281"/>
                        <a14:backgroundMark x1="31655" y1="52158" x2="31655" y2="52158"/>
                        <a14:backgroundMark x1="68106" y1="61691" x2="68106" y2="61691"/>
                        <a14:backgroundMark x1="60432" y1="39748" x2="60432" y2="39748"/>
                        <a14:backgroundMark x1="66906" y1="34712" x2="66906" y2="34712"/>
                        <a14:backgroundMark x1="64269" y1="30216" x2="64269" y2="302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3688" y="2273451"/>
            <a:ext cx="1730467" cy="2308331"/>
          </a:xfrm>
          <a:prstGeom prst="rect">
            <a:avLst/>
          </a:prstGeom>
        </p:spPr>
      </p:pic>
      <p:sp>
        <p:nvSpPr>
          <p:cNvPr id="11" name="文字方塊 10"/>
          <p:cNvSpPr txBox="1"/>
          <p:nvPr/>
        </p:nvSpPr>
        <p:spPr>
          <a:xfrm>
            <a:off x="10159917" y="1581659"/>
            <a:ext cx="1300356" cy="338554"/>
          </a:xfrm>
          <a:prstGeom prst="rect">
            <a:avLst/>
          </a:prstGeom>
          <a:noFill/>
          <a:ln w="22225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altLang="zh-TW" sz="1600" dirty="0" smtClean="0"/>
              <a:t>WUSBC-2M</a:t>
            </a:r>
            <a:endParaRPr lang="zh-TW" altLang="en-US" sz="1600" dirty="0"/>
          </a:p>
        </p:txBody>
      </p:sp>
      <p:graphicFrame>
        <p:nvGraphicFramePr>
          <p:cNvPr id="12" name="表格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0454424"/>
              </p:ext>
            </p:extLst>
          </p:nvPr>
        </p:nvGraphicFramePr>
        <p:xfrm>
          <a:off x="1171576" y="5033972"/>
          <a:ext cx="10288696" cy="1285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72174"/>
                <a:gridCol w="2572174"/>
                <a:gridCol w="2572174"/>
                <a:gridCol w="2572174"/>
              </a:tblGrid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Item No.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HUE03T-4K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HUE03-4K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WUSBC-2M</a:t>
                      </a:r>
                      <a:endParaRPr lang="zh-TW" alt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Package Contents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HUE03T-4K</a:t>
                      </a:r>
                      <a:r>
                        <a:rPr lang="zh-TW" altLang="en-US" dirty="0" smtClean="0"/>
                        <a:t>*</a:t>
                      </a:r>
                      <a:r>
                        <a:rPr lang="en-US" altLang="zh-TW" dirty="0" smtClean="0"/>
                        <a:t>1pcs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HUE03T-4K*1pcs</a:t>
                      </a:r>
                    </a:p>
                    <a:p>
                      <a:r>
                        <a:rPr lang="en-US" altLang="zh-TW" dirty="0" smtClean="0"/>
                        <a:t>HE03R-4K*1pcs</a:t>
                      </a:r>
                      <a:endParaRPr lang="zh-TW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dirty="0" smtClean="0"/>
                        <a:t>Thunderbolt</a:t>
                      </a:r>
                      <a:r>
                        <a:rPr lang="en-US" altLang="zh-TW" baseline="0" dirty="0" smtClean="0"/>
                        <a:t>3  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zh-TW" altLang="en-US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  </a:t>
                      </a:r>
                      <a:r>
                        <a:rPr lang="en-US" altLang="zh-TW" baseline="0" dirty="0" smtClean="0"/>
                        <a:t> </a:t>
                      </a:r>
                      <a:r>
                        <a:rPr lang="zh-TW" altLang="en-US" baseline="0" dirty="0" smtClean="0"/>
                        <a:t>   </a:t>
                      </a:r>
                      <a:r>
                        <a:rPr lang="en-US" altLang="zh-TW" dirty="0" smtClean="0"/>
                        <a:t>USB-C to USB-C</a:t>
                      </a:r>
                      <a:r>
                        <a:rPr lang="zh-TW" altLang="en-US" baseline="0" dirty="0" smtClean="0"/>
                        <a:t> </a:t>
                      </a:r>
                      <a:r>
                        <a:rPr lang="en-US" altLang="zh-TW" sz="1800" b="0" i="0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20Gb/s </a:t>
                      </a:r>
                      <a:r>
                        <a:rPr lang="en-US" altLang="zh-TW" dirty="0" smtClean="0"/>
                        <a:t>Cable 2</a:t>
                      </a:r>
                      <a:r>
                        <a:rPr lang="zh-TW" altLang="en-US" dirty="0" smtClean="0"/>
                        <a:t> </a:t>
                      </a:r>
                      <a:r>
                        <a:rPr lang="en-US" altLang="zh-TW" dirty="0" smtClean="0"/>
                        <a:t>Meters</a:t>
                      </a:r>
                      <a:endParaRPr lang="zh-TW" alt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051962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E7127DE8-3AD2-4A7F-B5CF-37E5AABE8140}"/>
              </a:ext>
            </a:extLst>
          </p:cNvPr>
          <p:cNvGrpSpPr/>
          <p:nvPr/>
        </p:nvGrpSpPr>
        <p:grpSpPr>
          <a:xfrm>
            <a:off x="319983" y="2613403"/>
            <a:ext cx="5024694" cy="4244597"/>
            <a:chOff x="319983" y="2613403"/>
            <a:chExt cx="5024694" cy="4244597"/>
          </a:xfrm>
        </p:grpSpPr>
        <p:grpSp>
          <p:nvGrpSpPr>
            <p:cNvPr id="35" name="Graphic 60">
              <a:extLst>
                <a:ext uri="{FF2B5EF4-FFF2-40B4-BE49-F238E27FC236}">
                  <a16:creationId xmlns="" xmlns:a16="http://schemas.microsoft.com/office/drawing/2014/main" id="{4D897B4B-E734-4285-B3AD-6B35B99EFC72}"/>
                </a:ext>
              </a:extLst>
            </p:cNvPr>
            <p:cNvGrpSpPr/>
            <p:nvPr/>
          </p:nvGrpSpPr>
          <p:grpSpPr>
            <a:xfrm>
              <a:off x="1545801" y="2613865"/>
              <a:ext cx="1177542" cy="1489096"/>
              <a:chOff x="3487745" y="1253233"/>
              <a:chExt cx="1555735" cy="1967347"/>
            </a:xfrm>
            <a:solidFill>
              <a:schemeClr val="accent1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94F5089E-0094-4207-A613-6E3D69CD6EFA}"/>
                  </a:ext>
                </a:extLst>
              </p:cNvPr>
              <p:cNvSpPr/>
              <p:nvPr/>
            </p:nvSpPr>
            <p:spPr>
              <a:xfrm>
                <a:off x="3487745" y="1253233"/>
                <a:ext cx="1555735" cy="1967347"/>
              </a:xfrm>
              <a:custGeom>
                <a:avLst/>
                <a:gdLst>
                  <a:gd name="connsiteX0" fmla="*/ 1458429 w 1555737"/>
                  <a:gd name="connsiteY0" fmla="*/ 1078087 h 1967353"/>
                  <a:gd name="connsiteX1" fmla="*/ 1550177 w 1555737"/>
                  <a:gd name="connsiteY1" fmla="*/ 976438 h 1967353"/>
                  <a:gd name="connsiteX2" fmla="*/ 1515854 w 1555737"/>
                  <a:gd name="connsiteY2" fmla="*/ 910432 h 1967353"/>
                  <a:gd name="connsiteX3" fmla="*/ 1395724 w 1555737"/>
                  <a:gd name="connsiteY3" fmla="*/ 845746 h 1967353"/>
                  <a:gd name="connsiteX4" fmla="*/ 1263712 w 1555737"/>
                  <a:gd name="connsiteY4" fmla="*/ 590964 h 1967353"/>
                  <a:gd name="connsiteX5" fmla="*/ 1230049 w 1555737"/>
                  <a:gd name="connsiteY5" fmla="*/ 478094 h 1967353"/>
                  <a:gd name="connsiteX6" fmla="*/ 1111239 w 1555737"/>
                  <a:gd name="connsiteY6" fmla="*/ 338822 h 1967353"/>
                  <a:gd name="connsiteX7" fmla="*/ 1111239 w 1555737"/>
                  <a:gd name="connsiteY7" fmla="*/ 338822 h 1967353"/>
                  <a:gd name="connsiteX8" fmla="*/ 1091437 w 1555737"/>
                  <a:gd name="connsiteY8" fmla="*/ 319680 h 1967353"/>
                  <a:gd name="connsiteX9" fmla="*/ 1113879 w 1555737"/>
                  <a:gd name="connsiteY9" fmla="*/ 270176 h 1967353"/>
                  <a:gd name="connsiteX10" fmla="*/ 1146222 w 1555737"/>
                  <a:gd name="connsiteY10" fmla="*/ 218031 h 1967353"/>
                  <a:gd name="connsiteX11" fmla="*/ 1195066 w 1555737"/>
                  <a:gd name="connsiteY11" fmla="*/ 124303 h 1967353"/>
                  <a:gd name="connsiteX12" fmla="*/ 1107939 w 1555737"/>
                  <a:gd name="connsiteY12" fmla="*/ 56977 h 1967353"/>
                  <a:gd name="connsiteX13" fmla="*/ 1098038 w 1555737"/>
                  <a:gd name="connsiteY13" fmla="*/ 54337 h 1967353"/>
                  <a:gd name="connsiteX14" fmla="*/ 806292 w 1555737"/>
                  <a:gd name="connsiteY14" fmla="*/ 2852 h 1967353"/>
                  <a:gd name="connsiteX15" fmla="*/ 507286 w 1555737"/>
                  <a:gd name="connsiteY15" fmla="*/ 72159 h 1967353"/>
                  <a:gd name="connsiteX16" fmla="*/ 173957 w 1555737"/>
                  <a:gd name="connsiteY16" fmla="*/ 314400 h 1967353"/>
                  <a:gd name="connsiteX17" fmla="*/ 4322 w 1555737"/>
                  <a:gd name="connsiteY17" fmla="*/ 766539 h 1967353"/>
                  <a:gd name="connsiteX18" fmla="*/ 142934 w 1555737"/>
                  <a:gd name="connsiteY18" fmla="*/ 1175775 h 1967353"/>
                  <a:gd name="connsiteX19" fmla="*/ 333031 w 1555737"/>
                  <a:gd name="connsiteY19" fmla="*/ 1418676 h 1967353"/>
                  <a:gd name="connsiteX20" fmla="*/ 371974 w 1555737"/>
                  <a:gd name="connsiteY20" fmla="*/ 1416696 h 1967353"/>
                  <a:gd name="connsiteX21" fmla="*/ 378575 w 1555737"/>
                  <a:gd name="connsiteY21" fmla="*/ 1470821 h 1967353"/>
                  <a:gd name="connsiteX22" fmla="*/ 432699 w 1555737"/>
                  <a:gd name="connsiteY22" fmla="*/ 1596232 h 1967353"/>
                  <a:gd name="connsiteX23" fmla="*/ 459102 w 1555737"/>
                  <a:gd name="connsiteY23" fmla="*/ 1706461 h 1967353"/>
                  <a:gd name="connsiteX24" fmla="*/ 449861 w 1555737"/>
                  <a:gd name="connsiteY24" fmla="*/ 1810751 h 1967353"/>
                  <a:gd name="connsiteX25" fmla="*/ 487484 w 1555737"/>
                  <a:gd name="connsiteY25" fmla="*/ 1893918 h 1967353"/>
                  <a:gd name="connsiteX26" fmla="*/ 598374 w 1555737"/>
                  <a:gd name="connsiteY26" fmla="*/ 1946063 h 1967353"/>
                  <a:gd name="connsiteX27" fmla="*/ 853156 w 1555737"/>
                  <a:gd name="connsiteY27" fmla="*/ 1959924 h 1967353"/>
                  <a:gd name="connsiteX28" fmla="*/ 1198366 w 1555737"/>
                  <a:gd name="connsiteY28" fmla="*/ 1875436 h 1967353"/>
                  <a:gd name="connsiteX29" fmla="*/ 1180545 w 1555737"/>
                  <a:gd name="connsiteY29" fmla="*/ 1729564 h 1967353"/>
                  <a:gd name="connsiteX30" fmla="*/ 1169324 w 1555737"/>
                  <a:gd name="connsiteY30" fmla="*/ 1632535 h 1967353"/>
                  <a:gd name="connsiteX31" fmla="*/ 1453149 w 1555737"/>
                  <a:gd name="connsiteY31" fmla="*/ 1616034 h 1967353"/>
                  <a:gd name="connsiteX32" fmla="*/ 1516514 w 1555737"/>
                  <a:gd name="connsiteY32" fmla="*/ 1543427 h 1967353"/>
                  <a:gd name="connsiteX33" fmla="*/ 1493412 w 1555737"/>
                  <a:gd name="connsiteY33" fmla="*/ 1276104 h 1967353"/>
                  <a:gd name="connsiteX34" fmla="*/ 1493412 w 1555737"/>
                  <a:gd name="connsiteY34" fmla="*/ 1276104 h 1967353"/>
                  <a:gd name="connsiteX35" fmla="*/ 1467670 w 1555737"/>
                  <a:gd name="connsiteY35" fmla="*/ 1308447 h 1967353"/>
                  <a:gd name="connsiteX36" fmla="*/ 1269653 w 1555737"/>
                  <a:gd name="connsiteY36" fmla="*/ 1249702 h 1967353"/>
                  <a:gd name="connsiteX37" fmla="*/ 1472290 w 1555737"/>
                  <a:gd name="connsiteY37" fmla="*/ 1217359 h 1967353"/>
                  <a:gd name="connsiteX38" fmla="*/ 1438627 w 1555737"/>
                  <a:gd name="connsiteY38" fmla="*/ 1134851 h 1967353"/>
                  <a:gd name="connsiteX39" fmla="*/ 1458429 w 1555737"/>
                  <a:gd name="connsiteY39" fmla="*/ 1078087 h 196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55737" h="1967353">
                    <a:moveTo>
                      <a:pt x="1458429" y="1078087"/>
                    </a:moveTo>
                    <a:cubicBezTo>
                      <a:pt x="1501993" y="1057625"/>
                      <a:pt x="1536316" y="1025282"/>
                      <a:pt x="1550177" y="976438"/>
                    </a:cubicBezTo>
                    <a:cubicBezTo>
                      <a:pt x="1562058" y="933534"/>
                      <a:pt x="1556778" y="924953"/>
                      <a:pt x="1515854" y="910432"/>
                    </a:cubicBezTo>
                    <a:cubicBezTo>
                      <a:pt x="1472290" y="894590"/>
                      <a:pt x="1430707" y="879409"/>
                      <a:pt x="1395724" y="845746"/>
                    </a:cubicBezTo>
                    <a:cubicBezTo>
                      <a:pt x="1321797" y="775780"/>
                      <a:pt x="1278894" y="690633"/>
                      <a:pt x="1263712" y="590964"/>
                    </a:cubicBezTo>
                    <a:cubicBezTo>
                      <a:pt x="1257772" y="552021"/>
                      <a:pt x="1251831" y="513077"/>
                      <a:pt x="1230049" y="478094"/>
                    </a:cubicBezTo>
                    <a:cubicBezTo>
                      <a:pt x="1197046" y="425949"/>
                      <a:pt x="1156783" y="379745"/>
                      <a:pt x="1111239" y="338822"/>
                    </a:cubicBezTo>
                    <a:lnTo>
                      <a:pt x="1111239" y="338822"/>
                    </a:lnTo>
                    <a:cubicBezTo>
                      <a:pt x="1104638" y="332221"/>
                      <a:pt x="1098038" y="325621"/>
                      <a:pt x="1091437" y="319680"/>
                    </a:cubicBezTo>
                    <a:cubicBezTo>
                      <a:pt x="1109919" y="308459"/>
                      <a:pt x="1109259" y="287337"/>
                      <a:pt x="1113879" y="270176"/>
                    </a:cubicBezTo>
                    <a:cubicBezTo>
                      <a:pt x="1119820" y="249054"/>
                      <a:pt x="1129720" y="232553"/>
                      <a:pt x="1146222" y="218031"/>
                    </a:cubicBezTo>
                    <a:cubicBezTo>
                      <a:pt x="1173944" y="192949"/>
                      <a:pt x="1206287" y="167867"/>
                      <a:pt x="1195066" y="124303"/>
                    </a:cubicBezTo>
                    <a:cubicBezTo>
                      <a:pt x="1183845" y="81399"/>
                      <a:pt x="1144242" y="70178"/>
                      <a:pt x="1107939" y="56977"/>
                    </a:cubicBezTo>
                    <a:cubicBezTo>
                      <a:pt x="1104638" y="55657"/>
                      <a:pt x="1101338" y="55657"/>
                      <a:pt x="1098038" y="54337"/>
                    </a:cubicBezTo>
                    <a:cubicBezTo>
                      <a:pt x="1002989" y="26614"/>
                      <a:pt x="904641" y="12753"/>
                      <a:pt x="806292" y="2852"/>
                    </a:cubicBezTo>
                    <a:cubicBezTo>
                      <a:pt x="698703" y="-7709"/>
                      <a:pt x="598374" y="10113"/>
                      <a:pt x="507286" y="72159"/>
                    </a:cubicBezTo>
                    <a:cubicBezTo>
                      <a:pt x="393756" y="149385"/>
                      <a:pt x="278246" y="223972"/>
                      <a:pt x="173957" y="314400"/>
                    </a:cubicBezTo>
                    <a:cubicBezTo>
                      <a:pt x="35345" y="434530"/>
                      <a:pt x="-16140" y="586344"/>
                      <a:pt x="4322" y="766539"/>
                    </a:cubicBezTo>
                    <a:cubicBezTo>
                      <a:pt x="20823" y="913072"/>
                      <a:pt x="72968" y="1047724"/>
                      <a:pt x="142934" y="1175775"/>
                    </a:cubicBezTo>
                    <a:cubicBezTo>
                      <a:pt x="192438" y="1267523"/>
                      <a:pt x="255144" y="1349370"/>
                      <a:pt x="333031" y="1418676"/>
                    </a:cubicBezTo>
                    <a:cubicBezTo>
                      <a:pt x="346892" y="1431218"/>
                      <a:pt x="360753" y="1443098"/>
                      <a:pt x="371974" y="1416696"/>
                    </a:cubicBezTo>
                    <a:cubicBezTo>
                      <a:pt x="372634" y="1435178"/>
                      <a:pt x="366033" y="1455640"/>
                      <a:pt x="378575" y="1470821"/>
                    </a:cubicBezTo>
                    <a:cubicBezTo>
                      <a:pt x="408277" y="1507784"/>
                      <a:pt x="418178" y="1552668"/>
                      <a:pt x="432699" y="1596232"/>
                    </a:cubicBezTo>
                    <a:cubicBezTo>
                      <a:pt x="444580" y="1631875"/>
                      <a:pt x="465042" y="1668178"/>
                      <a:pt x="459102" y="1706461"/>
                    </a:cubicBezTo>
                    <a:cubicBezTo>
                      <a:pt x="453821" y="1741445"/>
                      <a:pt x="450521" y="1775768"/>
                      <a:pt x="449861" y="1810751"/>
                    </a:cubicBezTo>
                    <a:cubicBezTo>
                      <a:pt x="453821" y="1840453"/>
                      <a:pt x="452501" y="1879397"/>
                      <a:pt x="487484" y="1893918"/>
                    </a:cubicBezTo>
                    <a:cubicBezTo>
                      <a:pt x="517847" y="1903819"/>
                      <a:pt x="554150" y="1928241"/>
                      <a:pt x="598374" y="1946063"/>
                    </a:cubicBezTo>
                    <a:cubicBezTo>
                      <a:pt x="742927" y="1973785"/>
                      <a:pt x="680221" y="1969824"/>
                      <a:pt x="853156" y="1959924"/>
                    </a:cubicBezTo>
                    <a:cubicBezTo>
                      <a:pt x="913881" y="1953323"/>
                      <a:pt x="1146882" y="1917020"/>
                      <a:pt x="1198366" y="1875436"/>
                    </a:cubicBezTo>
                    <a:cubicBezTo>
                      <a:pt x="1206947" y="1868176"/>
                      <a:pt x="1182525" y="1748045"/>
                      <a:pt x="1180545" y="1729564"/>
                    </a:cubicBezTo>
                    <a:cubicBezTo>
                      <a:pt x="1177245" y="1697221"/>
                      <a:pt x="1162063" y="1666198"/>
                      <a:pt x="1169324" y="1632535"/>
                    </a:cubicBezTo>
                    <a:cubicBezTo>
                      <a:pt x="1265032" y="1650357"/>
                      <a:pt x="1359420" y="1636495"/>
                      <a:pt x="1453149" y="1616034"/>
                    </a:cubicBezTo>
                    <a:cubicBezTo>
                      <a:pt x="1489452" y="1608113"/>
                      <a:pt x="1512554" y="1579731"/>
                      <a:pt x="1516514" y="1543427"/>
                    </a:cubicBezTo>
                    <a:cubicBezTo>
                      <a:pt x="1526415" y="1452999"/>
                      <a:pt x="1514534" y="1363892"/>
                      <a:pt x="1493412" y="1276104"/>
                    </a:cubicBezTo>
                    <a:cubicBezTo>
                      <a:pt x="1493412" y="1276104"/>
                      <a:pt x="1493412" y="1276104"/>
                      <a:pt x="1493412" y="1276104"/>
                    </a:cubicBezTo>
                    <a:cubicBezTo>
                      <a:pt x="1492092" y="1292605"/>
                      <a:pt x="1492092" y="1311747"/>
                      <a:pt x="1467670" y="1308447"/>
                    </a:cubicBezTo>
                    <a:cubicBezTo>
                      <a:pt x="1399684" y="1299866"/>
                      <a:pt x="1333018" y="1283364"/>
                      <a:pt x="1269653" y="1249702"/>
                    </a:cubicBezTo>
                    <a:cubicBezTo>
                      <a:pt x="1338959" y="1247721"/>
                      <a:pt x="1406285" y="1234520"/>
                      <a:pt x="1472290" y="1217359"/>
                    </a:cubicBezTo>
                    <a:cubicBezTo>
                      <a:pt x="1461070" y="1189636"/>
                      <a:pt x="1451829" y="1161914"/>
                      <a:pt x="1438627" y="1134851"/>
                    </a:cubicBezTo>
                    <a:cubicBezTo>
                      <a:pt x="1426746" y="1107789"/>
                      <a:pt x="1429387" y="1091948"/>
                      <a:pt x="1458429" y="1078087"/>
                    </a:cubicBez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92348BE1-FCF6-484E-BCD0-82F86AE9CE8B}"/>
                  </a:ext>
                </a:extLst>
              </p:cNvPr>
              <p:cNvSpPr/>
              <p:nvPr/>
            </p:nvSpPr>
            <p:spPr>
              <a:xfrm>
                <a:off x="4960694" y="2470582"/>
                <a:ext cx="6600" cy="6600"/>
              </a:xfrm>
              <a:custGeom>
                <a:avLst/>
                <a:gdLst>
                  <a:gd name="connsiteX0" fmla="*/ 0 w 6600"/>
                  <a:gd name="connsiteY0" fmla="*/ 0 h 6600"/>
                  <a:gd name="connsiteX1" fmla="*/ 0 w 6600"/>
                  <a:gd name="connsiteY1" fmla="*/ 0 h 6600"/>
                  <a:gd name="connsiteX2" fmla="*/ 0 w 6600"/>
                  <a:gd name="connsiteY2" fmla="*/ 0 h 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0" h="660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191ED63-A375-445C-BF39-66ECF691AE84}"/>
                </a:ext>
              </a:extLst>
            </p:cNvPr>
            <p:cNvSpPr/>
            <p:nvPr/>
          </p:nvSpPr>
          <p:spPr>
            <a:xfrm>
              <a:off x="2327614" y="3157457"/>
              <a:ext cx="129522" cy="102081"/>
            </a:xfrm>
            <a:custGeom>
              <a:avLst/>
              <a:gdLst>
                <a:gd name="connsiteX0" fmla="*/ 158197 w 171122"/>
                <a:gd name="connsiteY0" fmla="*/ 47786 h 134866"/>
                <a:gd name="connsiteX1" fmla="*/ 98487 w 171122"/>
                <a:gd name="connsiteY1" fmla="*/ 115220 h 134866"/>
                <a:gd name="connsiteX2" fmla="*/ 12926 w 171122"/>
                <a:gd name="connsiteY2" fmla="*/ 87080 h 134866"/>
                <a:gd name="connsiteX3" fmla="*/ 72636 w 171122"/>
                <a:gd name="connsiteY3" fmla="*/ 19647 h 134866"/>
                <a:gd name="connsiteX4" fmla="*/ 158197 w 171122"/>
                <a:gd name="connsiteY4" fmla="*/ 47786 h 13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22" h="134866">
                  <a:moveTo>
                    <a:pt x="158197" y="47786"/>
                  </a:moveTo>
                  <a:cubicBezTo>
                    <a:pt x="165335" y="74178"/>
                    <a:pt x="138602" y="104369"/>
                    <a:pt x="98487" y="115220"/>
                  </a:cubicBezTo>
                  <a:cubicBezTo>
                    <a:pt x="58371" y="126071"/>
                    <a:pt x="20064" y="113472"/>
                    <a:pt x="12926" y="87080"/>
                  </a:cubicBezTo>
                  <a:cubicBezTo>
                    <a:pt x="5787" y="60688"/>
                    <a:pt x="32520" y="30497"/>
                    <a:pt x="72636" y="19647"/>
                  </a:cubicBezTo>
                  <a:cubicBezTo>
                    <a:pt x="112751" y="8796"/>
                    <a:pt x="151058" y="21395"/>
                    <a:pt x="158197" y="47786"/>
                  </a:cubicBezTo>
                  <a:close/>
                </a:path>
              </a:pathLst>
            </a:custGeom>
            <a:solidFill>
              <a:srgbClr val="F0F0F0"/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CEB2FD9-1D89-43BD-9B0C-817F84B701A5}"/>
                </a:ext>
              </a:extLst>
            </p:cNvPr>
            <p:cNvSpPr/>
            <p:nvPr/>
          </p:nvSpPr>
          <p:spPr>
            <a:xfrm>
              <a:off x="319983" y="3908488"/>
              <a:ext cx="4328106" cy="2949512"/>
            </a:xfrm>
            <a:custGeom>
              <a:avLst/>
              <a:gdLst>
                <a:gd name="connsiteX0" fmla="*/ 5627749 w 5718176"/>
                <a:gd name="connsiteY0" fmla="*/ 1295693 h 3896816"/>
                <a:gd name="connsiteX1" fmla="*/ 5718177 w 5718176"/>
                <a:gd name="connsiteY1" fmla="*/ 1192724 h 3896816"/>
                <a:gd name="connsiteX2" fmla="*/ 5493097 w 5718176"/>
                <a:gd name="connsiteY2" fmla="*/ 941242 h 3896816"/>
                <a:gd name="connsiteX3" fmla="*/ 5475935 w 5718176"/>
                <a:gd name="connsiteY3" fmla="*/ 945203 h 3896816"/>
                <a:gd name="connsiteX4" fmla="*/ 5396069 w 5718176"/>
                <a:gd name="connsiteY4" fmla="*/ 992727 h 3896816"/>
                <a:gd name="connsiteX5" fmla="*/ 5342604 w 5718176"/>
                <a:gd name="connsiteY5" fmla="*/ 994047 h 3896816"/>
                <a:gd name="connsiteX6" fmla="*/ 4660104 w 5718176"/>
                <a:gd name="connsiteY6" fmla="*/ 1592719 h 3896816"/>
                <a:gd name="connsiteX7" fmla="*/ 4602679 w 5718176"/>
                <a:gd name="connsiteY7" fmla="*/ 1596020 h 3896816"/>
                <a:gd name="connsiteX8" fmla="*/ 4407302 w 5718176"/>
                <a:gd name="connsiteY8" fmla="*/ 1438926 h 3896816"/>
                <a:gd name="connsiteX9" fmla="*/ 4003347 w 5718176"/>
                <a:gd name="connsiteY9" fmla="*/ 919460 h 3896816"/>
                <a:gd name="connsiteX10" fmla="*/ 3658796 w 5718176"/>
                <a:gd name="connsiteY10" fmla="*/ 269964 h 3896816"/>
                <a:gd name="connsiteX11" fmla="*/ 3607972 w 5718176"/>
                <a:gd name="connsiteY11" fmla="*/ 225080 h 3896816"/>
                <a:gd name="connsiteX12" fmla="*/ 2860787 w 5718176"/>
                <a:gd name="connsiteY12" fmla="*/ 45544 h 3896816"/>
                <a:gd name="connsiteX13" fmla="*/ 2800721 w 5718176"/>
                <a:gd name="connsiteY13" fmla="*/ 19802 h 3896816"/>
                <a:gd name="connsiteX14" fmla="*/ 2817883 w 5718176"/>
                <a:gd name="connsiteY14" fmla="*/ 163034 h 3896816"/>
                <a:gd name="connsiteX15" fmla="*/ 2472673 w 5718176"/>
                <a:gd name="connsiteY15" fmla="*/ 247522 h 3896816"/>
                <a:gd name="connsiteX16" fmla="*/ 2217890 w 5718176"/>
                <a:gd name="connsiteY16" fmla="*/ 233660 h 3896816"/>
                <a:gd name="connsiteX17" fmla="*/ 2107001 w 5718176"/>
                <a:gd name="connsiteY17" fmla="*/ 181516 h 3896816"/>
                <a:gd name="connsiteX18" fmla="*/ 2069377 w 5718176"/>
                <a:gd name="connsiteY18" fmla="*/ 98349 h 3896816"/>
                <a:gd name="connsiteX19" fmla="*/ 2077958 w 5718176"/>
                <a:gd name="connsiteY19" fmla="*/ 0 h 3896816"/>
                <a:gd name="connsiteX20" fmla="*/ 2023833 w 5718176"/>
                <a:gd name="connsiteY20" fmla="*/ 81187 h 3896816"/>
                <a:gd name="connsiteX21" fmla="*/ 1936046 w 5718176"/>
                <a:gd name="connsiteY21" fmla="*/ 139932 h 3896816"/>
                <a:gd name="connsiteX22" fmla="*/ 1936046 w 5718176"/>
                <a:gd name="connsiteY22" fmla="*/ 139932 h 3896816"/>
                <a:gd name="connsiteX23" fmla="*/ 1844298 w 5718176"/>
                <a:gd name="connsiteY23" fmla="*/ 190757 h 3896816"/>
                <a:gd name="connsiteX24" fmla="*/ 1085231 w 5718176"/>
                <a:gd name="connsiteY24" fmla="*/ 495703 h 3896816"/>
                <a:gd name="connsiteX25" fmla="*/ 1044968 w 5718176"/>
                <a:gd name="connsiteY25" fmla="*/ 532006 h 3896816"/>
                <a:gd name="connsiteX26" fmla="*/ 837709 w 5718176"/>
                <a:gd name="connsiteY26" fmla="*/ 896358 h 3896816"/>
                <a:gd name="connsiteX27" fmla="*/ 621210 w 5718176"/>
                <a:gd name="connsiteY27" fmla="*/ 1177543 h 3896816"/>
                <a:gd name="connsiteX28" fmla="*/ 98445 w 5718176"/>
                <a:gd name="connsiteY28" fmla="*/ 1822419 h 3896816"/>
                <a:gd name="connsiteX29" fmla="*/ 15277 w 5718176"/>
                <a:gd name="connsiteY29" fmla="*/ 2244856 h 3896816"/>
                <a:gd name="connsiteX30" fmla="*/ 209334 w 5718176"/>
                <a:gd name="connsiteY30" fmla="*/ 2624390 h 3896816"/>
                <a:gd name="connsiteX31" fmla="*/ 964441 w 5718176"/>
                <a:gd name="connsiteY31" fmla="*/ 3531969 h 3896816"/>
                <a:gd name="connsiteX32" fmla="*/ 1007344 w 5718176"/>
                <a:gd name="connsiteY32" fmla="*/ 3531969 h 3896816"/>
                <a:gd name="connsiteX33" fmla="*/ 1052888 w 5718176"/>
                <a:gd name="connsiteY33" fmla="*/ 3480485 h 3896816"/>
                <a:gd name="connsiteX34" fmla="*/ 1052888 w 5718176"/>
                <a:gd name="connsiteY34" fmla="*/ 3480485 h 3896816"/>
                <a:gd name="connsiteX35" fmla="*/ 1143976 w 5718176"/>
                <a:gd name="connsiteY35" fmla="*/ 3476524 h 3896816"/>
                <a:gd name="connsiteX36" fmla="*/ 1227144 w 5718176"/>
                <a:gd name="connsiteY36" fmla="*/ 3467944 h 3896816"/>
                <a:gd name="connsiteX37" fmla="*/ 1356515 w 5718176"/>
                <a:gd name="connsiteY37" fmla="*/ 3502927 h 3896816"/>
                <a:gd name="connsiteX38" fmla="*/ 1356515 w 5718176"/>
                <a:gd name="connsiteY38" fmla="*/ 3502927 h 3896816"/>
                <a:gd name="connsiteX39" fmla="*/ 1629119 w 5718176"/>
                <a:gd name="connsiteY39" fmla="*/ 3615136 h 3896816"/>
                <a:gd name="connsiteX40" fmla="*/ 1629119 w 5718176"/>
                <a:gd name="connsiteY40" fmla="*/ 3896321 h 3896816"/>
                <a:gd name="connsiteX41" fmla="*/ 4352517 w 5718176"/>
                <a:gd name="connsiteY41" fmla="*/ 3896321 h 3896816"/>
                <a:gd name="connsiteX42" fmla="*/ 3776947 w 5718176"/>
                <a:gd name="connsiteY42" fmla="*/ 1702949 h 3896816"/>
                <a:gd name="connsiteX43" fmla="*/ 3777607 w 5718176"/>
                <a:gd name="connsiteY43" fmla="*/ 1681167 h 3896816"/>
                <a:gd name="connsiteX44" fmla="*/ 3800709 w 5718176"/>
                <a:gd name="connsiteY44" fmla="*/ 1686448 h 3896816"/>
                <a:gd name="connsiteX45" fmla="*/ 3858794 w 5718176"/>
                <a:gd name="connsiteY45" fmla="*/ 1730011 h 3896816"/>
                <a:gd name="connsiteX46" fmla="*/ 4361098 w 5718176"/>
                <a:gd name="connsiteY46" fmla="*/ 2186771 h 3896816"/>
                <a:gd name="connsiteX47" fmla="*/ 4448226 w 5718176"/>
                <a:gd name="connsiteY47" fmla="*/ 2234955 h 3896816"/>
                <a:gd name="connsiteX48" fmla="*/ 4589478 w 5718176"/>
                <a:gd name="connsiteY48" fmla="*/ 2267298 h 3896816"/>
                <a:gd name="connsiteX49" fmla="*/ 4652844 w 5718176"/>
                <a:gd name="connsiteY49" fmla="*/ 2253437 h 3896816"/>
                <a:gd name="connsiteX50" fmla="*/ 5448213 w 5718176"/>
                <a:gd name="connsiteY50" fmla="*/ 1617142 h 3896816"/>
                <a:gd name="connsiteX51" fmla="*/ 5667352 w 5718176"/>
                <a:gd name="connsiteY51" fmla="*/ 1407903 h 3896816"/>
                <a:gd name="connsiteX52" fmla="*/ 5666692 w 5718176"/>
                <a:gd name="connsiteY52" fmla="*/ 1349158 h 3896816"/>
                <a:gd name="connsiteX53" fmla="*/ 5627749 w 5718176"/>
                <a:gd name="connsiteY53" fmla="*/ 1295693 h 3896816"/>
                <a:gd name="connsiteX54" fmla="*/ 1495787 w 5718176"/>
                <a:gd name="connsiteY54" fmla="*/ 3179498 h 3896816"/>
                <a:gd name="connsiteX55" fmla="*/ 1381597 w 5718176"/>
                <a:gd name="connsiteY55" fmla="*/ 3196660 h 3896816"/>
                <a:gd name="connsiteX56" fmla="*/ 1347934 w 5718176"/>
                <a:gd name="connsiteY56" fmla="*/ 3180158 h 3896816"/>
                <a:gd name="connsiteX57" fmla="*/ 1291829 w 5718176"/>
                <a:gd name="connsiteY57" fmla="*/ 3173558 h 3896816"/>
                <a:gd name="connsiteX58" fmla="*/ 1331433 w 5718176"/>
                <a:gd name="connsiteY58" fmla="*/ 3123393 h 3896816"/>
                <a:gd name="connsiteX59" fmla="*/ 1328132 w 5718176"/>
                <a:gd name="connsiteY59" fmla="*/ 3091711 h 3896816"/>
                <a:gd name="connsiteX60" fmla="*/ 1105693 w 5718176"/>
                <a:gd name="connsiteY60" fmla="*/ 2922736 h 3896816"/>
                <a:gd name="connsiteX61" fmla="*/ 830449 w 5718176"/>
                <a:gd name="connsiteY61" fmla="*/ 2616469 h 3896816"/>
                <a:gd name="connsiteX62" fmla="*/ 671375 w 5718176"/>
                <a:gd name="connsiteY62" fmla="*/ 2377528 h 3896816"/>
                <a:gd name="connsiteX63" fmla="*/ 578967 w 5718176"/>
                <a:gd name="connsiteY63" fmla="*/ 2236936 h 3896816"/>
                <a:gd name="connsiteX64" fmla="*/ 585567 w 5718176"/>
                <a:gd name="connsiteY64" fmla="*/ 2173570 h 3896816"/>
                <a:gd name="connsiteX65" fmla="*/ 1142656 w 5718176"/>
                <a:gd name="connsiteY65" fmla="*/ 1513512 h 3896816"/>
                <a:gd name="connsiteX66" fmla="*/ 1181600 w 5718176"/>
                <a:gd name="connsiteY66" fmla="*/ 1479189 h 3896816"/>
                <a:gd name="connsiteX67" fmla="*/ 1202721 w 5718176"/>
                <a:gd name="connsiteY67" fmla="*/ 1528034 h 3896816"/>
                <a:gd name="connsiteX68" fmla="*/ 1561133 w 5718176"/>
                <a:gd name="connsiteY68" fmla="*/ 3176198 h 3896816"/>
                <a:gd name="connsiteX69" fmla="*/ 1495787 w 5718176"/>
                <a:gd name="connsiteY69" fmla="*/ 3179498 h 38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718176" h="3896816">
                  <a:moveTo>
                    <a:pt x="5627749" y="1295693"/>
                  </a:moveTo>
                  <a:cubicBezTo>
                    <a:pt x="5667352" y="1269291"/>
                    <a:pt x="5691115" y="1229688"/>
                    <a:pt x="5718177" y="1192724"/>
                  </a:cubicBezTo>
                  <a:lnTo>
                    <a:pt x="5493097" y="941242"/>
                  </a:lnTo>
                  <a:cubicBezTo>
                    <a:pt x="5487156" y="942562"/>
                    <a:pt x="5481876" y="943883"/>
                    <a:pt x="5475935" y="945203"/>
                  </a:cubicBezTo>
                  <a:cubicBezTo>
                    <a:pt x="5447553" y="958404"/>
                    <a:pt x="5413890" y="962364"/>
                    <a:pt x="5396069" y="992727"/>
                  </a:cubicBezTo>
                  <a:cubicBezTo>
                    <a:pt x="5377587" y="970945"/>
                    <a:pt x="5363066" y="976226"/>
                    <a:pt x="5342604" y="994047"/>
                  </a:cubicBezTo>
                  <a:cubicBezTo>
                    <a:pt x="5115544" y="1194705"/>
                    <a:pt x="4887164" y="1392722"/>
                    <a:pt x="4660104" y="1592719"/>
                  </a:cubicBezTo>
                  <a:cubicBezTo>
                    <a:pt x="4639643" y="1610541"/>
                    <a:pt x="4624461" y="1611201"/>
                    <a:pt x="4602679" y="1596020"/>
                  </a:cubicBezTo>
                  <a:cubicBezTo>
                    <a:pt x="4533373" y="1549156"/>
                    <a:pt x="4468028" y="1497671"/>
                    <a:pt x="4407302" y="1438926"/>
                  </a:cubicBezTo>
                  <a:cubicBezTo>
                    <a:pt x="4247568" y="1285133"/>
                    <a:pt x="4120177" y="1106257"/>
                    <a:pt x="4003347" y="919460"/>
                  </a:cubicBezTo>
                  <a:cubicBezTo>
                    <a:pt x="3873315" y="710882"/>
                    <a:pt x="3761766" y="492403"/>
                    <a:pt x="3658796" y="269964"/>
                  </a:cubicBezTo>
                  <a:cubicBezTo>
                    <a:pt x="3648236" y="246201"/>
                    <a:pt x="3635034" y="231680"/>
                    <a:pt x="3607972" y="225080"/>
                  </a:cubicBezTo>
                  <a:cubicBezTo>
                    <a:pt x="3359130" y="163694"/>
                    <a:pt x="3110289" y="102309"/>
                    <a:pt x="2860787" y="45544"/>
                  </a:cubicBezTo>
                  <a:cubicBezTo>
                    <a:pt x="2833064" y="39603"/>
                    <a:pt x="2804022" y="36303"/>
                    <a:pt x="2800721" y="19802"/>
                  </a:cubicBezTo>
                  <a:cubicBezTo>
                    <a:pt x="2804022" y="44884"/>
                    <a:pt x="2826464" y="156434"/>
                    <a:pt x="2817883" y="163034"/>
                  </a:cubicBezTo>
                  <a:cubicBezTo>
                    <a:pt x="2766398" y="204618"/>
                    <a:pt x="2532738" y="240261"/>
                    <a:pt x="2472673" y="247522"/>
                  </a:cubicBezTo>
                  <a:cubicBezTo>
                    <a:pt x="2299077" y="257423"/>
                    <a:pt x="2362443" y="261383"/>
                    <a:pt x="2217890" y="233660"/>
                  </a:cubicBezTo>
                  <a:cubicBezTo>
                    <a:pt x="2173666" y="215179"/>
                    <a:pt x="2136703" y="190757"/>
                    <a:pt x="2107001" y="181516"/>
                  </a:cubicBezTo>
                  <a:cubicBezTo>
                    <a:pt x="2072017" y="166995"/>
                    <a:pt x="2073998" y="128051"/>
                    <a:pt x="2069377" y="98349"/>
                  </a:cubicBezTo>
                  <a:cubicBezTo>
                    <a:pt x="2070037" y="65346"/>
                    <a:pt x="2072678" y="33003"/>
                    <a:pt x="2077958" y="0"/>
                  </a:cubicBezTo>
                  <a:cubicBezTo>
                    <a:pt x="2072017" y="32343"/>
                    <a:pt x="2060137" y="57425"/>
                    <a:pt x="2023833" y="81187"/>
                  </a:cubicBezTo>
                  <a:cubicBezTo>
                    <a:pt x="1994791" y="100329"/>
                    <a:pt x="1965748" y="120131"/>
                    <a:pt x="1936046" y="139932"/>
                  </a:cubicBezTo>
                  <a:cubicBezTo>
                    <a:pt x="1936046" y="139932"/>
                    <a:pt x="1936046" y="139932"/>
                    <a:pt x="1936046" y="139932"/>
                  </a:cubicBezTo>
                  <a:cubicBezTo>
                    <a:pt x="1905683" y="157094"/>
                    <a:pt x="1875980" y="178216"/>
                    <a:pt x="1844298" y="190757"/>
                  </a:cubicBezTo>
                  <a:cubicBezTo>
                    <a:pt x="1591495" y="293066"/>
                    <a:pt x="1338693" y="394714"/>
                    <a:pt x="1085231" y="495703"/>
                  </a:cubicBezTo>
                  <a:cubicBezTo>
                    <a:pt x="1066750" y="502964"/>
                    <a:pt x="1054869" y="514845"/>
                    <a:pt x="1044968" y="532006"/>
                  </a:cubicBezTo>
                  <a:cubicBezTo>
                    <a:pt x="976322" y="653457"/>
                    <a:pt x="907676" y="774908"/>
                    <a:pt x="837709" y="896358"/>
                  </a:cubicBezTo>
                  <a:cubicBezTo>
                    <a:pt x="817908" y="930681"/>
                    <a:pt x="672695" y="1117478"/>
                    <a:pt x="621210" y="1177543"/>
                  </a:cubicBezTo>
                  <a:cubicBezTo>
                    <a:pt x="440355" y="1387442"/>
                    <a:pt x="254878" y="1592719"/>
                    <a:pt x="98445" y="1822419"/>
                  </a:cubicBezTo>
                  <a:cubicBezTo>
                    <a:pt x="9337" y="1953771"/>
                    <a:pt x="-21686" y="2091723"/>
                    <a:pt x="15277" y="2244856"/>
                  </a:cubicBezTo>
                  <a:cubicBezTo>
                    <a:pt x="49600" y="2386769"/>
                    <a:pt x="126827" y="2506899"/>
                    <a:pt x="209334" y="2624390"/>
                  </a:cubicBezTo>
                  <a:cubicBezTo>
                    <a:pt x="338706" y="2807886"/>
                    <a:pt x="852891" y="3403918"/>
                    <a:pt x="964441" y="3531969"/>
                  </a:cubicBezTo>
                  <a:cubicBezTo>
                    <a:pt x="980282" y="3550451"/>
                    <a:pt x="991503" y="3553751"/>
                    <a:pt x="1007344" y="3531969"/>
                  </a:cubicBezTo>
                  <a:cubicBezTo>
                    <a:pt x="1020545" y="3513487"/>
                    <a:pt x="1033747" y="3493686"/>
                    <a:pt x="1052888" y="3480485"/>
                  </a:cubicBezTo>
                  <a:lnTo>
                    <a:pt x="1052888" y="3480485"/>
                  </a:lnTo>
                  <a:cubicBezTo>
                    <a:pt x="1083911" y="3493026"/>
                    <a:pt x="1114934" y="3494346"/>
                    <a:pt x="1143976" y="3476524"/>
                  </a:cubicBezTo>
                  <a:cubicBezTo>
                    <a:pt x="1171039" y="3459363"/>
                    <a:pt x="1196781" y="3457383"/>
                    <a:pt x="1227144" y="3467944"/>
                  </a:cubicBezTo>
                  <a:cubicBezTo>
                    <a:pt x="1269387" y="3482465"/>
                    <a:pt x="1313611" y="3491706"/>
                    <a:pt x="1356515" y="3502927"/>
                  </a:cubicBezTo>
                  <a:cubicBezTo>
                    <a:pt x="1356515" y="3502927"/>
                    <a:pt x="1356515" y="3502927"/>
                    <a:pt x="1356515" y="3502927"/>
                  </a:cubicBezTo>
                  <a:cubicBezTo>
                    <a:pt x="1361135" y="3511507"/>
                    <a:pt x="1545291" y="3582793"/>
                    <a:pt x="1629119" y="3615136"/>
                  </a:cubicBezTo>
                  <a:cubicBezTo>
                    <a:pt x="1639680" y="3708865"/>
                    <a:pt x="1633739" y="3802593"/>
                    <a:pt x="1629119" y="3896321"/>
                  </a:cubicBezTo>
                  <a:cubicBezTo>
                    <a:pt x="1642320" y="3896981"/>
                    <a:pt x="4339316" y="3896981"/>
                    <a:pt x="4352517" y="3896321"/>
                  </a:cubicBezTo>
                  <a:cubicBezTo>
                    <a:pt x="4266710" y="3566952"/>
                    <a:pt x="3792128" y="1761034"/>
                    <a:pt x="3776947" y="1702949"/>
                  </a:cubicBezTo>
                  <a:cubicBezTo>
                    <a:pt x="3774967" y="1695689"/>
                    <a:pt x="3770346" y="1687108"/>
                    <a:pt x="3777607" y="1681167"/>
                  </a:cubicBezTo>
                  <a:cubicBezTo>
                    <a:pt x="3786848" y="1673906"/>
                    <a:pt x="3794108" y="1681827"/>
                    <a:pt x="3800709" y="1686448"/>
                  </a:cubicBezTo>
                  <a:cubicBezTo>
                    <a:pt x="3820511" y="1700309"/>
                    <a:pt x="3840312" y="1714170"/>
                    <a:pt x="3858794" y="1730011"/>
                  </a:cubicBezTo>
                  <a:cubicBezTo>
                    <a:pt x="4033049" y="1875224"/>
                    <a:pt x="4196744" y="2030998"/>
                    <a:pt x="4361098" y="2186771"/>
                  </a:cubicBezTo>
                  <a:cubicBezTo>
                    <a:pt x="4386840" y="2211194"/>
                    <a:pt x="4411923" y="2229015"/>
                    <a:pt x="4448226" y="2234955"/>
                  </a:cubicBezTo>
                  <a:cubicBezTo>
                    <a:pt x="4495750" y="2242876"/>
                    <a:pt x="4542614" y="2254757"/>
                    <a:pt x="4589478" y="2267298"/>
                  </a:cubicBezTo>
                  <a:cubicBezTo>
                    <a:pt x="4613900" y="2273899"/>
                    <a:pt x="4633042" y="2269279"/>
                    <a:pt x="4652844" y="2253437"/>
                  </a:cubicBezTo>
                  <a:cubicBezTo>
                    <a:pt x="4922147" y="2046839"/>
                    <a:pt x="5190791" y="1838921"/>
                    <a:pt x="5448213" y="1617142"/>
                  </a:cubicBezTo>
                  <a:cubicBezTo>
                    <a:pt x="5524780" y="1551136"/>
                    <a:pt x="5600027" y="1483810"/>
                    <a:pt x="5667352" y="1407903"/>
                  </a:cubicBezTo>
                  <a:cubicBezTo>
                    <a:pt x="5687154" y="1386121"/>
                    <a:pt x="5686494" y="1369620"/>
                    <a:pt x="5666692" y="1349158"/>
                  </a:cubicBezTo>
                  <a:cubicBezTo>
                    <a:pt x="5652171" y="1332657"/>
                    <a:pt x="5637650" y="1316155"/>
                    <a:pt x="5627749" y="1295693"/>
                  </a:cubicBezTo>
                  <a:close/>
                  <a:moveTo>
                    <a:pt x="1495787" y="3179498"/>
                  </a:moveTo>
                  <a:cubicBezTo>
                    <a:pt x="1458164" y="3185439"/>
                    <a:pt x="1419880" y="3194020"/>
                    <a:pt x="1381597" y="3196660"/>
                  </a:cubicBezTo>
                  <a:cubicBezTo>
                    <a:pt x="1374336" y="3187419"/>
                    <a:pt x="1363776" y="3181478"/>
                    <a:pt x="1347934" y="3180158"/>
                  </a:cubicBezTo>
                  <a:cubicBezTo>
                    <a:pt x="1329452" y="3175538"/>
                    <a:pt x="1310971" y="3172898"/>
                    <a:pt x="1291829" y="3173558"/>
                  </a:cubicBezTo>
                  <a:cubicBezTo>
                    <a:pt x="1303050" y="3155736"/>
                    <a:pt x="1318892" y="3140555"/>
                    <a:pt x="1331433" y="3123393"/>
                  </a:cubicBezTo>
                  <a:cubicBezTo>
                    <a:pt x="1340674" y="3110192"/>
                    <a:pt x="1343974" y="3101612"/>
                    <a:pt x="1328132" y="3091711"/>
                  </a:cubicBezTo>
                  <a:cubicBezTo>
                    <a:pt x="1285229" y="3065968"/>
                    <a:pt x="1122854" y="2941878"/>
                    <a:pt x="1105693" y="2922736"/>
                  </a:cubicBezTo>
                  <a:cubicBezTo>
                    <a:pt x="1044968" y="2856730"/>
                    <a:pt x="856851" y="2655412"/>
                    <a:pt x="830449" y="2616469"/>
                  </a:cubicBezTo>
                  <a:cubicBezTo>
                    <a:pt x="776984" y="2537262"/>
                    <a:pt x="723519" y="2458055"/>
                    <a:pt x="671375" y="2377528"/>
                  </a:cubicBezTo>
                  <a:cubicBezTo>
                    <a:pt x="641012" y="2330664"/>
                    <a:pt x="606689" y="2285780"/>
                    <a:pt x="578967" y="2236936"/>
                  </a:cubicBezTo>
                  <a:cubicBezTo>
                    <a:pt x="565766" y="2213834"/>
                    <a:pt x="567746" y="2193372"/>
                    <a:pt x="585567" y="2173570"/>
                  </a:cubicBezTo>
                  <a:cubicBezTo>
                    <a:pt x="678636" y="2066641"/>
                    <a:pt x="1053548" y="1629683"/>
                    <a:pt x="1142656" y="1513512"/>
                  </a:cubicBezTo>
                  <a:cubicBezTo>
                    <a:pt x="1153217" y="1499651"/>
                    <a:pt x="1160478" y="1473249"/>
                    <a:pt x="1181600" y="1479189"/>
                  </a:cubicBezTo>
                  <a:cubicBezTo>
                    <a:pt x="1200081" y="1484470"/>
                    <a:pt x="1198761" y="1510212"/>
                    <a:pt x="1202721" y="1528034"/>
                  </a:cubicBezTo>
                  <a:cubicBezTo>
                    <a:pt x="1249586" y="1761034"/>
                    <a:pt x="1548592" y="3166957"/>
                    <a:pt x="1561133" y="3176198"/>
                  </a:cubicBezTo>
                  <a:cubicBezTo>
                    <a:pt x="1538691" y="3178178"/>
                    <a:pt x="1516909" y="3176198"/>
                    <a:pt x="1495787" y="317949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EE4DA55-1491-43F2-85A2-C7DC8D230FDA}"/>
                </a:ext>
              </a:extLst>
            </p:cNvPr>
            <p:cNvSpPr/>
            <p:nvPr/>
          </p:nvSpPr>
          <p:spPr>
            <a:xfrm>
              <a:off x="4478224" y="4538808"/>
              <a:ext cx="866453" cy="259492"/>
            </a:xfrm>
            <a:custGeom>
              <a:avLst/>
              <a:gdLst>
                <a:gd name="connsiteX0" fmla="*/ 1143880 w 1144734"/>
                <a:gd name="connsiteY0" fmla="*/ 41154 h 342834"/>
                <a:gd name="connsiteX1" fmla="*/ 717483 w 1144734"/>
                <a:gd name="connsiteY1" fmla="*/ 47094 h 342834"/>
                <a:gd name="connsiteX2" fmla="*/ 161054 w 1144734"/>
                <a:gd name="connsiteY2" fmla="*/ 34553 h 342834"/>
                <a:gd name="connsiteX3" fmla="*/ 0 w 1144734"/>
                <a:gd name="connsiteY3" fmla="*/ 108480 h 342834"/>
                <a:gd name="connsiteX4" fmla="*/ 227720 w 1144734"/>
                <a:gd name="connsiteY4" fmla="*/ 342800 h 342834"/>
                <a:gd name="connsiteX5" fmla="*/ 718803 w 1144734"/>
                <a:gd name="connsiteY5" fmla="*/ 197587 h 342834"/>
                <a:gd name="connsiteX6" fmla="*/ 1100316 w 1144734"/>
                <a:gd name="connsiteY6" fmla="*/ 97919 h 342834"/>
                <a:gd name="connsiteX7" fmla="*/ 1143880 w 1144734"/>
                <a:gd name="connsiteY7" fmla="*/ 41154 h 34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4734" h="342834">
                  <a:moveTo>
                    <a:pt x="1143880" y="41154"/>
                  </a:moveTo>
                  <a:cubicBezTo>
                    <a:pt x="1144540" y="18712"/>
                    <a:pt x="836293" y="47094"/>
                    <a:pt x="717483" y="47094"/>
                  </a:cubicBezTo>
                  <a:cubicBezTo>
                    <a:pt x="508244" y="47094"/>
                    <a:pt x="264023" y="-49934"/>
                    <a:pt x="161054" y="34553"/>
                  </a:cubicBezTo>
                  <a:cubicBezTo>
                    <a:pt x="109570" y="64256"/>
                    <a:pt x="57425" y="93298"/>
                    <a:pt x="0" y="108480"/>
                  </a:cubicBezTo>
                  <a:cubicBezTo>
                    <a:pt x="0" y="108480"/>
                    <a:pt x="214519" y="346100"/>
                    <a:pt x="227720" y="342800"/>
                  </a:cubicBezTo>
                  <a:cubicBezTo>
                    <a:pt x="382174" y="301217"/>
                    <a:pt x="564349" y="239171"/>
                    <a:pt x="718803" y="197587"/>
                  </a:cubicBezTo>
                  <a:cubicBezTo>
                    <a:pt x="845534" y="163925"/>
                    <a:pt x="972265" y="127621"/>
                    <a:pt x="1100316" y="97919"/>
                  </a:cubicBezTo>
                  <a:cubicBezTo>
                    <a:pt x="1142560" y="88678"/>
                    <a:pt x="1147180" y="74817"/>
                    <a:pt x="1143880" y="41154"/>
                  </a:cubicBezTo>
                  <a:close/>
                </a:path>
              </a:pathLst>
            </a:custGeom>
            <a:solidFill>
              <a:srgbClr val="FEC88A"/>
            </a:solidFill>
            <a:ln w="3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F67680A-B964-44D4-A3CD-A49CC8F68FFD}"/>
                </a:ext>
              </a:extLst>
            </p:cNvPr>
            <p:cNvSpPr/>
            <p:nvPr/>
          </p:nvSpPr>
          <p:spPr>
            <a:xfrm>
              <a:off x="1545801" y="2613403"/>
              <a:ext cx="906277" cy="1084445"/>
            </a:xfrm>
            <a:custGeom>
              <a:avLst/>
              <a:gdLst>
                <a:gd name="connsiteX0" fmla="*/ 371974 w 1197349"/>
                <a:gd name="connsiteY0" fmla="*/ 1416646 h 1432740"/>
                <a:gd name="connsiteX1" fmla="*/ 333031 w 1197349"/>
                <a:gd name="connsiteY1" fmla="*/ 1418626 h 1432740"/>
                <a:gd name="connsiteX2" fmla="*/ 142934 w 1197349"/>
                <a:gd name="connsiteY2" fmla="*/ 1175725 h 1432740"/>
                <a:gd name="connsiteX3" fmla="*/ 4322 w 1197349"/>
                <a:gd name="connsiteY3" fmla="*/ 766489 h 1432740"/>
                <a:gd name="connsiteX4" fmla="*/ 173957 w 1197349"/>
                <a:gd name="connsiteY4" fmla="*/ 314349 h 1432740"/>
                <a:gd name="connsiteX5" fmla="*/ 507286 w 1197349"/>
                <a:gd name="connsiteY5" fmla="*/ 72108 h 1432740"/>
                <a:gd name="connsiteX6" fmla="*/ 806292 w 1197349"/>
                <a:gd name="connsiteY6" fmla="*/ 2802 h 1432740"/>
                <a:gd name="connsiteX7" fmla="*/ 1098038 w 1197349"/>
                <a:gd name="connsiteY7" fmla="*/ 54286 h 1432740"/>
                <a:gd name="connsiteX8" fmla="*/ 1107939 w 1197349"/>
                <a:gd name="connsiteY8" fmla="*/ 56927 h 1432740"/>
                <a:gd name="connsiteX9" fmla="*/ 1195066 w 1197349"/>
                <a:gd name="connsiteY9" fmla="*/ 124253 h 1432740"/>
                <a:gd name="connsiteX10" fmla="*/ 1146222 w 1197349"/>
                <a:gd name="connsiteY10" fmla="*/ 217981 h 1432740"/>
                <a:gd name="connsiteX11" fmla="*/ 1113879 w 1197349"/>
                <a:gd name="connsiteY11" fmla="*/ 270125 h 1432740"/>
                <a:gd name="connsiteX12" fmla="*/ 1091437 w 1197349"/>
                <a:gd name="connsiteY12" fmla="*/ 319630 h 1432740"/>
                <a:gd name="connsiteX13" fmla="*/ 1051834 w 1197349"/>
                <a:gd name="connsiteY13" fmla="*/ 334811 h 1432740"/>
                <a:gd name="connsiteX14" fmla="*/ 851836 w 1197349"/>
                <a:gd name="connsiteY14" fmla="*/ 426559 h 1432740"/>
                <a:gd name="connsiteX15" fmla="*/ 832034 w 1197349"/>
                <a:gd name="connsiteY15" fmla="*/ 475403 h 1432740"/>
                <a:gd name="connsiteX16" fmla="*/ 743587 w 1197349"/>
                <a:gd name="connsiteY16" fmla="*/ 610055 h 1432740"/>
                <a:gd name="connsiteX17" fmla="*/ 660419 w 1197349"/>
                <a:gd name="connsiteY17" fmla="*/ 642398 h 1432740"/>
                <a:gd name="connsiteX18" fmla="*/ 577252 w 1197349"/>
                <a:gd name="connsiteY18" fmla="*/ 792891 h 1432740"/>
                <a:gd name="connsiteX19" fmla="*/ 623456 w 1197349"/>
                <a:gd name="connsiteY19" fmla="*/ 1028532 h 1432740"/>
                <a:gd name="connsiteX20" fmla="*/ 649858 w 1197349"/>
                <a:gd name="connsiteY20" fmla="*/ 1140742 h 1432740"/>
                <a:gd name="connsiteX21" fmla="*/ 637977 w 1197349"/>
                <a:gd name="connsiteY21" fmla="*/ 1204767 h 1432740"/>
                <a:gd name="connsiteX22" fmla="*/ 569331 w 1197349"/>
                <a:gd name="connsiteY22" fmla="*/ 1188266 h 1432740"/>
                <a:gd name="connsiteX23" fmla="*/ 538969 w 1197349"/>
                <a:gd name="connsiteY23" fmla="*/ 1136781 h 1432740"/>
                <a:gd name="connsiteX24" fmla="*/ 533688 w 1197349"/>
                <a:gd name="connsiteY24" fmla="*/ 1104438 h 1432740"/>
                <a:gd name="connsiteX25" fmla="*/ 461742 w 1197349"/>
                <a:gd name="connsiteY25" fmla="*/ 1021271 h 1432740"/>
                <a:gd name="connsiteX26" fmla="*/ 343592 w 1197349"/>
                <a:gd name="connsiteY26" fmla="*/ 1052294 h 1432740"/>
                <a:gd name="connsiteX27" fmla="*/ 331711 w 1197349"/>
                <a:gd name="connsiteY27" fmla="*/ 1130181 h 1432740"/>
                <a:gd name="connsiteX28" fmla="*/ 426759 w 1197349"/>
                <a:gd name="connsiteY28" fmla="*/ 1340079 h 1432740"/>
                <a:gd name="connsiteX29" fmla="*/ 433359 w 1197349"/>
                <a:gd name="connsiteY29" fmla="*/ 1385623 h 1432740"/>
                <a:gd name="connsiteX30" fmla="*/ 371974 w 1197349"/>
                <a:gd name="connsiteY30" fmla="*/ 1416646 h 143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7349" h="1432740">
                  <a:moveTo>
                    <a:pt x="371974" y="1416646"/>
                  </a:moveTo>
                  <a:cubicBezTo>
                    <a:pt x="360753" y="1443708"/>
                    <a:pt x="346892" y="1431167"/>
                    <a:pt x="333031" y="1418626"/>
                  </a:cubicBezTo>
                  <a:cubicBezTo>
                    <a:pt x="254484" y="1349320"/>
                    <a:pt x="192438" y="1267473"/>
                    <a:pt x="142934" y="1175725"/>
                  </a:cubicBezTo>
                  <a:cubicBezTo>
                    <a:pt x="72968" y="1047013"/>
                    <a:pt x="20823" y="913022"/>
                    <a:pt x="4322" y="766489"/>
                  </a:cubicBezTo>
                  <a:cubicBezTo>
                    <a:pt x="-16140" y="586293"/>
                    <a:pt x="35345" y="434480"/>
                    <a:pt x="173957" y="314349"/>
                  </a:cubicBezTo>
                  <a:cubicBezTo>
                    <a:pt x="278246" y="223921"/>
                    <a:pt x="393756" y="149335"/>
                    <a:pt x="507286" y="72108"/>
                  </a:cubicBezTo>
                  <a:cubicBezTo>
                    <a:pt x="597714" y="10723"/>
                    <a:pt x="698703" y="-7759"/>
                    <a:pt x="806292" y="2802"/>
                  </a:cubicBezTo>
                  <a:cubicBezTo>
                    <a:pt x="904641" y="12703"/>
                    <a:pt x="1002329" y="26564"/>
                    <a:pt x="1098038" y="54286"/>
                  </a:cubicBezTo>
                  <a:cubicBezTo>
                    <a:pt x="1101338" y="54947"/>
                    <a:pt x="1104638" y="55607"/>
                    <a:pt x="1107939" y="56927"/>
                  </a:cubicBezTo>
                  <a:cubicBezTo>
                    <a:pt x="1144242" y="70128"/>
                    <a:pt x="1183845" y="81349"/>
                    <a:pt x="1195066" y="124253"/>
                  </a:cubicBezTo>
                  <a:cubicBezTo>
                    <a:pt x="1206287" y="167816"/>
                    <a:pt x="1173944" y="192899"/>
                    <a:pt x="1146222" y="217981"/>
                  </a:cubicBezTo>
                  <a:cubicBezTo>
                    <a:pt x="1130381" y="232502"/>
                    <a:pt x="1119820" y="249003"/>
                    <a:pt x="1113879" y="270125"/>
                  </a:cubicBezTo>
                  <a:cubicBezTo>
                    <a:pt x="1109259" y="287287"/>
                    <a:pt x="1109259" y="307749"/>
                    <a:pt x="1091437" y="319630"/>
                  </a:cubicBezTo>
                  <a:cubicBezTo>
                    <a:pt x="1080216" y="329531"/>
                    <a:pt x="1065695" y="331511"/>
                    <a:pt x="1051834" y="334811"/>
                  </a:cubicBezTo>
                  <a:cubicBezTo>
                    <a:pt x="979227" y="352633"/>
                    <a:pt x="917182" y="393556"/>
                    <a:pt x="851836" y="426559"/>
                  </a:cubicBezTo>
                  <a:cubicBezTo>
                    <a:pt x="832694" y="436460"/>
                    <a:pt x="830714" y="455601"/>
                    <a:pt x="832034" y="475403"/>
                  </a:cubicBezTo>
                  <a:cubicBezTo>
                    <a:pt x="837315" y="548010"/>
                    <a:pt x="812233" y="586293"/>
                    <a:pt x="743587" y="610055"/>
                  </a:cubicBezTo>
                  <a:cubicBezTo>
                    <a:pt x="715864" y="619956"/>
                    <a:pt x="687482" y="628537"/>
                    <a:pt x="660419" y="642398"/>
                  </a:cubicBezTo>
                  <a:cubicBezTo>
                    <a:pt x="597714" y="675401"/>
                    <a:pt x="573952" y="721605"/>
                    <a:pt x="577252" y="792891"/>
                  </a:cubicBezTo>
                  <a:cubicBezTo>
                    <a:pt x="581212" y="874078"/>
                    <a:pt x="605635" y="950645"/>
                    <a:pt x="623456" y="1028532"/>
                  </a:cubicBezTo>
                  <a:cubicBezTo>
                    <a:pt x="632037" y="1066155"/>
                    <a:pt x="643918" y="1103118"/>
                    <a:pt x="649858" y="1140742"/>
                  </a:cubicBezTo>
                  <a:cubicBezTo>
                    <a:pt x="653159" y="1162523"/>
                    <a:pt x="660419" y="1190246"/>
                    <a:pt x="637977" y="1204767"/>
                  </a:cubicBezTo>
                  <a:cubicBezTo>
                    <a:pt x="612235" y="1221269"/>
                    <a:pt x="590453" y="1203447"/>
                    <a:pt x="569331" y="1188266"/>
                  </a:cubicBezTo>
                  <a:cubicBezTo>
                    <a:pt x="550850" y="1175064"/>
                    <a:pt x="540289" y="1159883"/>
                    <a:pt x="538969" y="1136781"/>
                  </a:cubicBezTo>
                  <a:cubicBezTo>
                    <a:pt x="538309" y="1126220"/>
                    <a:pt x="535008" y="1114999"/>
                    <a:pt x="533688" y="1104438"/>
                  </a:cubicBezTo>
                  <a:cubicBezTo>
                    <a:pt x="529728" y="1059554"/>
                    <a:pt x="505306" y="1031832"/>
                    <a:pt x="461742" y="1021271"/>
                  </a:cubicBezTo>
                  <a:cubicBezTo>
                    <a:pt x="416198" y="1010050"/>
                    <a:pt x="375934" y="1019951"/>
                    <a:pt x="343592" y="1052294"/>
                  </a:cubicBezTo>
                  <a:cubicBezTo>
                    <a:pt x="322470" y="1073416"/>
                    <a:pt x="324450" y="1101798"/>
                    <a:pt x="331711" y="1130181"/>
                  </a:cubicBezTo>
                  <a:cubicBezTo>
                    <a:pt x="352172" y="1205427"/>
                    <a:pt x="390456" y="1272093"/>
                    <a:pt x="426759" y="1340079"/>
                  </a:cubicBezTo>
                  <a:cubicBezTo>
                    <a:pt x="434680" y="1354600"/>
                    <a:pt x="446561" y="1371102"/>
                    <a:pt x="433359" y="1385623"/>
                  </a:cubicBezTo>
                  <a:cubicBezTo>
                    <a:pt x="417518" y="1403444"/>
                    <a:pt x="401017" y="1423906"/>
                    <a:pt x="371974" y="141664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A5F455C3-7F67-4B82-B995-C40DA783C887}"/>
                </a:ext>
              </a:extLst>
            </p:cNvPr>
            <p:cNvSpPr/>
            <p:nvPr/>
          </p:nvSpPr>
          <p:spPr>
            <a:xfrm>
              <a:off x="1779279" y="2852415"/>
              <a:ext cx="676447" cy="1250046"/>
            </a:xfrm>
            <a:custGeom>
              <a:avLst/>
              <a:gdLst>
                <a:gd name="connsiteX0" fmla="*/ 47668 w 893702"/>
                <a:gd name="connsiteY0" fmla="*/ 1116711 h 1651527"/>
                <a:gd name="connsiteX1" fmla="*/ 75390 w 893702"/>
                <a:gd name="connsiteY1" fmla="*/ 1088989 h 1651527"/>
                <a:gd name="connsiteX2" fmla="*/ 89912 w 893702"/>
                <a:gd name="connsiteY2" fmla="*/ 1009122 h 1651527"/>
                <a:gd name="connsiteX3" fmla="*/ 8064 w 893702"/>
                <a:gd name="connsiteY3" fmla="*/ 828926 h 1651527"/>
                <a:gd name="connsiteX4" fmla="*/ 105753 w 893702"/>
                <a:gd name="connsiteY4" fmla="*/ 687014 h 1651527"/>
                <a:gd name="connsiteX5" fmla="*/ 241725 w 893702"/>
                <a:gd name="connsiteY5" fmla="*/ 795923 h 1651527"/>
                <a:gd name="connsiteX6" fmla="*/ 292549 w 893702"/>
                <a:gd name="connsiteY6" fmla="*/ 876450 h 1651527"/>
                <a:gd name="connsiteX7" fmla="*/ 328852 w 893702"/>
                <a:gd name="connsiteY7" fmla="*/ 855328 h 1651527"/>
                <a:gd name="connsiteX8" fmla="*/ 319612 w 893702"/>
                <a:gd name="connsiteY8" fmla="*/ 803844 h 1651527"/>
                <a:gd name="connsiteX9" fmla="*/ 258886 w 893702"/>
                <a:gd name="connsiteY9" fmla="*/ 550382 h 1651527"/>
                <a:gd name="connsiteX10" fmla="*/ 252286 w 893702"/>
                <a:gd name="connsiteY10" fmla="*/ 438832 h 1651527"/>
                <a:gd name="connsiteX11" fmla="*/ 335453 w 893702"/>
                <a:gd name="connsiteY11" fmla="*/ 316721 h 1651527"/>
                <a:gd name="connsiteX12" fmla="*/ 439082 w 893702"/>
                <a:gd name="connsiteY12" fmla="*/ 275137 h 1651527"/>
                <a:gd name="connsiteX13" fmla="*/ 506408 w 893702"/>
                <a:gd name="connsiteY13" fmla="*/ 162268 h 1651527"/>
                <a:gd name="connsiteX14" fmla="*/ 546011 w 893702"/>
                <a:gd name="connsiteY14" fmla="*/ 89001 h 1651527"/>
                <a:gd name="connsiteX15" fmla="*/ 688584 w 893702"/>
                <a:gd name="connsiteY15" fmla="*/ 19695 h 1651527"/>
                <a:gd name="connsiteX16" fmla="*/ 782972 w 893702"/>
                <a:gd name="connsiteY16" fmla="*/ 4514 h 1651527"/>
                <a:gd name="connsiteX17" fmla="*/ 802774 w 893702"/>
                <a:gd name="connsiteY17" fmla="*/ 23655 h 1651527"/>
                <a:gd name="connsiteX18" fmla="*/ 786273 w 893702"/>
                <a:gd name="connsiteY18" fmla="*/ 62599 h 1651527"/>
                <a:gd name="connsiteX19" fmla="*/ 657561 w 893702"/>
                <a:gd name="connsiteY19" fmla="*/ 202531 h 1651527"/>
                <a:gd name="connsiteX20" fmla="*/ 528190 w 893702"/>
                <a:gd name="connsiteY20" fmla="*/ 591965 h 1651527"/>
                <a:gd name="connsiteX21" fmla="*/ 546672 w 893702"/>
                <a:gd name="connsiteY21" fmla="*/ 872490 h 1651527"/>
                <a:gd name="connsiteX22" fmla="*/ 662842 w 893702"/>
                <a:gd name="connsiteY22" fmla="*/ 1091629 h 1651527"/>
                <a:gd name="connsiteX23" fmla="*/ 831156 w 893702"/>
                <a:gd name="connsiteY23" fmla="*/ 1262584 h 1651527"/>
                <a:gd name="connsiteX24" fmla="*/ 862839 w 893702"/>
                <a:gd name="connsiteY24" fmla="*/ 1316709 h 1651527"/>
                <a:gd name="connsiteX25" fmla="*/ 874060 w 893702"/>
                <a:gd name="connsiteY25" fmla="*/ 1413737 h 1651527"/>
                <a:gd name="connsiteX26" fmla="*/ 891882 w 893702"/>
                <a:gd name="connsiteY26" fmla="*/ 1559610 h 1651527"/>
                <a:gd name="connsiteX27" fmla="*/ 546672 w 893702"/>
                <a:gd name="connsiteY27" fmla="*/ 1644097 h 1651527"/>
                <a:gd name="connsiteX28" fmla="*/ 291889 w 893702"/>
                <a:gd name="connsiteY28" fmla="*/ 1630236 h 1651527"/>
                <a:gd name="connsiteX29" fmla="*/ 181000 w 893702"/>
                <a:gd name="connsiteY29" fmla="*/ 1578092 h 1651527"/>
                <a:gd name="connsiteX30" fmla="*/ 143376 w 893702"/>
                <a:gd name="connsiteY30" fmla="*/ 1494924 h 1651527"/>
                <a:gd name="connsiteX31" fmla="*/ 152617 w 893702"/>
                <a:gd name="connsiteY31" fmla="*/ 1390635 h 1651527"/>
                <a:gd name="connsiteX32" fmla="*/ 126215 w 893702"/>
                <a:gd name="connsiteY32" fmla="*/ 1280406 h 1651527"/>
                <a:gd name="connsiteX33" fmla="*/ 47668 w 893702"/>
                <a:gd name="connsiteY33" fmla="*/ 1116711 h 165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93702" h="1651527">
                  <a:moveTo>
                    <a:pt x="47668" y="1116711"/>
                  </a:moveTo>
                  <a:cubicBezTo>
                    <a:pt x="51628" y="1112751"/>
                    <a:pt x="70770" y="1092289"/>
                    <a:pt x="75390" y="1088989"/>
                  </a:cubicBezTo>
                  <a:cubicBezTo>
                    <a:pt x="115654" y="1056646"/>
                    <a:pt x="115654" y="1056646"/>
                    <a:pt x="89912" y="1009122"/>
                  </a:cubicBezTo>
                  <a:cubicBezTo>
                    <a:pt x="58889" y="951037"/>
                    <a:pt x="27206" y="892952"/>
                    <a:pt x="8064" y="828926"/>
                  </a:cubicBezTo>
                  <a:cubicBezTo>
                    <a:pt x="-17018" y="743778"/>
                    <a:pt x="16645" y="692294"/>
                    <a:pt x="105753" y="687014"/>
                  </a:cubicBezTo>
                  <a:cubicBezTo>
                    <a:pt x="192221" y="681073"/>
                    <a:pt x="238425" y="712756"/>
                    <a:pt x="241725" y="795923"/>
                  </a:cubicBezTo>
                  <a:cubicBezTo>
                    <a:pt x="243045" y="834867"/>
                    <a:pt x="258226" y="859949"/>
                    <a:pt x="292549" y="876450"/>
                  </a:cubicBezTo>
                  <a:cubicBezTo>
                    <a:pt x="316971" y="887671"/>
                    <a:pt x="327532" y="881071"/>
                    <a:pt x="328852" y="855328"/>
                  </a:cubicBezTo>
                  <a:cubicBezTo>
                    <a:pt x="329513" y="837507"/>
                    <a:pt x="324232" y="820345"/>
                    <a:pt x="319612" y="803844"/>
                  </a:cubicBezTo>
                  <a:cubicBezTo>
                    <a:pt x="298490" y="719356"/>
                    <a:pt x="274728" y="636189"/>
                    <a:pt x="258886" y="550382"/>
                  </a:cubicBezTo>
                  <a:cubicBezTo>
                    <a:pt x="252286" y="513418"/>
                    <a:pt x="249645" y="476455"/>
                    <a:pt x="252286" y="438832"/>
                  </a:cubicBezTo>
                  <a:cubicBezTo>
                    <a:pt x="256246" y="382067"/>
                    <a:pt x="285289" y="341143"/>
                    <a:pt x="335453" y="316721"/>
                  </a:cubicBezTo>
                  <a:cubicBezTo>
                    <a:pt x="369116" y="300220"/>
                    <a:pt x="404759" y="288339"/>
                    <a:pt x="439082" y="275137"/>
                  </a:cubicBezTo>
                  <a:cubicBezTo>
                    <a:pt x="493207" y="254676"/>
                    <a:pt x="513669" y="220353"/>
                    <a:pt x="506408" y="162268"/>
                  </a:cubicBezTo>
                  <a:cubicBezTo>
                    <a:pt x="498487" y="101542"/>
                    <a:pt x="493867" y="115404"/>
                    <a:pt x="546011" y="89001"/>
                  </a:cubicBezTo>
                  <a:cubicBezTo>
                    <a:pt x="592876" y="65239"/>
                    <a:pt x="640400" y="40817"/>
                    <a:pt x="688584" y="19695"/>
                  </a:cubicBezTo>
                  <a:cubicBezTo>
                    <a:pt x="718287" y="6494"/>
                    <a:pt x="748649" y="-7367"/>
                    <a:pt x="782972" y="4514"/>
                  </a:cubicBezTo>
                  <a:cubicBezTo>
                    <a:pt x="789573" y="11114"/>
                    <a:pt x="796173" y="17715"/>
                    <a:pt x="802774" y="23655"/>
                  </a:cubicBezTo>
                  <a:cubicBezTo>
                    <a:pt x="808715" y="41477"/>
                    <a:pt x="798154" y="51378"/>
                    <a:pt x="786273" y="62599"/>
                  </a:cubicBezTo>
                  <a:cubicBezTo>
                    <a:pt x="739408" y="105503"/>
                    <a:pt x="691884" y="147746"/>
                    <a:pt x="657561" y="202531"/>
                  </a:cubicBezTo>
                  <a:cubicBezTo>
                    <a:pt x="583635" y="322002"/>
                    <a:pt x="539411" y="450713"/>
                    <a:pt x="528190" y="591965"/>
                  </a:cubicBezTo>
                  <a:cubicBezTo>
                    <a:pt x="520269" y="687014"/>
                    <a:pt x="522909" y="779422"/>
                    <a:pt x="546672" y="872490"/>
                  </a:cubicBezTo>
                  <a:cubicBezTo>
                    <a:pt x="568454" y="955657"/>
                    <a:pt x="608717" y="1026943"/>
                    <a:pt x="662842" y="1091629"/>
                  </a:cubicBezTo>
                  <a:cubicBezTo>
                    <a:pt x="714326" y="1153014"/>
                    <a:pt x="771751" y="1209119"/>
                    <a:pt x="831156" y="1262584"/>
                  </a:cubicBezTo>
                  <a:cubicBezTo>
                    <a:pt x="846338" y="1276445"/>
                    <a:pt x="873400" y="1286346"/>
                    <a:pt x="862839" y="1316709"/>
                  </a:cubicBezTo>
                  <a:cubicBezTo>
                    <a:pt x="855579" y="1350372"/>
                    <a:pt x="870760" y="1381394"/>
                    <a:pt x="874060" y="1413737"/>
                  </a:cubicBezTo>
                  <a:cubicBezTo>
                    <a:pt x="876040" y="1432219"/>
                    <a:pt x="900463" y="1553009"/>
                    <a:pt x="891882" y="1559610"/>
                  </a:cubicBezTo>
                  <a:cubicBezTo>
                    <a:pt x="840397" y="1601194"/>
                    <a:pt x="606737" y="1636837"/>
                    <a:pt x="546672" y="1644097"/>
                  </a:cubicBezTo>
                  <a:cubicBezTo>
                    <a:pt x="373076" y="1653998"/>
                    <a:pt x="436442" y="1657958"/>
                    <a:pt x="291889" y="1630236"/>
                  </a:cubicBezTo>
                  <a:cubicBezTo>
                    <a:pt x="247665" y="1611754"/>
                    <a:pt x="210702" y="1587332"/>
                    <a:pt x="181000" y="1578092"/>
                  </a:cubicBezTo>
                  <a:cubicBezTo>
                    <a:pt x="146017" y="1563570"/>
                    <a:pt x="147997" y="1524627"/>
                    <a:pt x="143376" y="1494924"/>
                  </a:cubicBezTo>
                  <a:cubicBezTo>
                    <a:pt x="144036" y="1459941"/>
                    <a:pt x="146676" y="1425618"/>
                    <a:pt x="152617" y="1390635"/>
                  </a:cubicBezTo>
                  <a:cubicBezTo>
                    <a:pt x="158558" y="1352352"/>
                    <a:pt x="138096" y="1316709"/>
                    <a:pt x="126215" y="1280406"/>
                  </a:cubicBezTo>
                  <a:cubicBezTo>
                    <a:pt x="110373" y="1236842"/>
                    <a:pt x="47668" y="1116711"/>
                    <a:pt x="47668" y="1116711"/>
                  </a:cubicBezTo>
                  <a:close/>
                </a:path>
              </a:pathLst>
            </a:custGeom>
            <a:solidFill>
              <a:srgbClr val="FEAB77"/>
            </a:solidFill>
            <a:ln w="3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06F8A3F0-9CDF-41D6-8B6E-EF080C29C663}"/>
                </a:ext>
              </a:extLst>
            </p:cNvPr>
            <p:cNvSpPr/>
            <p:nvPr/>
          </p:nvSpPr>
          <p:spPr>
            <a:xfrm>
              <a:off x="4403784" y="4601432"/>
              <a:ext cx="251435" cy="287271"/>
            </a:xfrm>
            <a:custGeom>
              <a:avLst/>
              <a:gdLst>
                <a:gd name="connsiteX0" fmla="*/ 90428 w 332189"/>
                <a:gd name="connsiteY0" fmla="*/ 0 h 379533"/>
                <a:gd name="connsiteX1" fmla="*/ 325408 w 332189"/>
                <a:gd name="connsiteY1" fmla="*/ 260723 h 379533"/>
                <a:gd name="connsiteX2" fmla="*/ 330689 w 332189"/>
                <a:gd name="connsiteY2" fmla="*/ 274584 h 379533"/>
                <a:gd name="connsiteX3" fmla="*/ 238941 w 332189"/>
                <a:gd name="connsiteY3" fmla="*/ 379533 h 379533"/>
                <a:gd name="connsiteX4" fmla="*/ 0 w 332189"/>
                <a:gd name="connsiteY4" fmla="*/ 70626 h 379533"/>
                <a:gd name="connsiteX5" fmla="*/ 90428 w 332189"/>
                <a:gd name="connsiteY5" fmla="*/ 0 h 37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189" h="379533">
                  <a:moveTo>
                    <a:pt x="90428" y="0"/>
                  </a:moveTo>
                  <a:cubicBezTo>
                    <a:pt x="123430" y="26402"/>
                    <a:pt x="310227" y="254782"/>
                    <a:pt x="325408" y="260723"/>
                  </a:cubicBezTo>
                  <a:cubicBezTo>
                    <a:pt x="330029" y="264023"/>
                    <a:pt x="334649" y="269963"/>
                    <a:pt x="330689" y="274584"/>
                  </a:cubicBezTo>
                  <a:cubicBezTo>
                    <a:pt x="302966" y="312207"/>
                    <a:pt x="278544" y="352471"/>
                    <a:pt x="238941" y="379533"/>
                  </a:cubicBezTo>
                  <a:cubicBezTo>
                    <a:pt x="154453" y="284485"/>
                    <a:pt x="74586" y="173595"/>
                    <a:pt x="0" y="70626"/>
                  </a:cubicBezTo>
                  <a:cubicBezTo>
                    <a:pt x="35643" y="33003"/>
                    <a:pt x="62045" y="13201"/>
                    <a:pt x="904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F5E3DA78-7732-4C73-AFC6-20E569D9E5B8}"/>
                </a:ext>
              </a:extLst>
            </p:cNvPr>
            <p:cNvSpPr/>
            <p:nvPr/>
          </p:nvSpPr>
          <p:spPr>
            <a:xfrm>
              <a:off x="2299970" y="3098811"/>
              <a:ext cx="124900" cy="58277"/>
            </a:xfrm>
            <a:custGeom>
              <a:avLst/>
              <a:gdLst>
                <a:gd name="connsiteX0" fmla="*/ 0 w 165014"/>
                <a:gd name="connsiteY0" fmla="*/ 76996 h 76995"/>
                <a:gd name="connsiteX1" fmla="*/ 165014 w 165014"/>
                <a:gd name="connsiteY1" fmla="*/ 34752 h 76995"/>
                <a:gd name="connsiteX2" fmla="*/ 0 w 165014"/>
                <a:gd name="connsiteY2" fmla="*/ 76996 h 7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014" h="76995">
                  <a:moveTo>
                    <a:pt x="0" y="76996"/>
                  </a:moveTo>
                  <a:cubicBezTo>
                    <a:pt x="31683" y="-6172"/>
                    <a:pt x="108250" y="-24653"/>
                    <a:pt x="165014" y="34752"/>
                  </a:cubicBezTo>
                  <a:cubicBezTo>
                    <a:pt x="110230" y="48613"/>
                    <a:pt x="57425" y="62474"/>
                    <a:pt x="0" y="7699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80020522-2BB2-4F8C-A3CA-C6B76EC6D137}"/>
                </a:ext>
              </a:extLst>
            </p:cNvPr>
            <p:cNvSpPr/>
            <p:nvPr/>
          </p:nvSpPr>
          <p:spPr>
            <a:xfrm>
              <a:off x="2665677" y="3358927"/>
              <a:ext cx="29476" cy="28477"/>
            </a:xfrm>
            <a:custGeom>
              <a:avLst/>
              <a:gdLst>
                <a:gd name="connsiteX0" fmla="*/ 38943 w 38943"/>
                <a:gd name="connsiteY0" fmla="*/ 0 h 37623"/>
                <a:gd name="connsiteX1" fmla="*/ 0 w 38943"/>
                <a:gd name="connsiteY1" fmla="*/ 37623 h 37623"/>
                <a:gd name="connsiteX2" fmla="*/ 38943 w 38943"/>
                <a:gd name="connsiteY2" fmla="*/ 0 h 3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943" h="37623">
                  <a:moveTo>
                    <a:pt x="38943" y="0"/>
                  </a:moveTo>
                  <a:cubicBezTo>
                    <a:pt x="32343" y="25742"/>
                    <a:pt x="19802" y="32343"/>
                    <a:pt x="0" y="37623"/>
                  </a:cubicBezTo>
                  <a:cubicBezTo>
                    <a:pt x="7261" y="19142"/>
                    <a:pt x="17822" y="10561"/>
                    <a:pt x="3894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4D4AE38B-C6E3-4FB0-8D7F-4A486877FAE3}"/>
                </a:ext>
              </a:extLst>
            </p:cNvPr>
            <p:cNvSpPr/>
            <p:nvPr/>
          </p:nvSpPr>
          <p:spPr>
            <a:xfrm>
              <a:off x="1852754" y="3892002"/>
              <a:ext cx="1168176" cy="2630422"/>
            </a:xfrm>
            <a:custGeom>
              <a:avLst/>
              <a:gdLst>
                <a:gd name="connsiteX0" fmla="*/ 248940 w 1543364"/>
                <a:gd name="connsiteY0" fmla="*/ 2975540 h 3475242"/>
                <a:gd name="connsiteX1" fmla="*/ 72704 w 1543364"/>
                <a:gd name="connsiteY1" fmla="*/ 2116805 h 3475242"/>
                <a:gd name="connsiteX2" fmla="*/ 48942 w 1543364"/>
                <a:gd name="connsiteY2" fmla="*/ 1867963 h 3475242"/>
                <a:gd name="connsiteX3" fmla="*/ 1418 w 1543364"/>
                <a:gd name="connsiteY3" fmla="*/ 1180843 h 3475242"/>
                <a:gd name="connsiteX4" fmla="*/ 23860 w 1543364"/>
                <a:gd name="connsiteY4" fmla="*/ 419137 h 3475242"/>
                <a:gd name="connsiteX5" fmla="*/ 43002 w 1543364"/>
                <a:gd name="connsiteY5" fmla="*/ 146533 h 3475242"/>
                <a:gd name="connsiteX6" fmla="*/ 54223 w 1543364"/>
                <a:gd name="connsiteY6" fmla="*/ 0 h 3475242"/>
                <a:gd name="connsiteX7" fmla="*/ 148611 w 1543364"/>
                <a:gd name="connsiteY7" fmla="*/ 158414 h 3475242"/>
                <a:gd name="connsiteX8" fmla="*/ 447617 w 1543364"/>
                <a:gd name="connsiteY8" fmla="*/ 269964 h 3475242"/>
                <a:gd name="connsiteX9" fmla="*/ 674017 w 1543364"/>
                <a:gd name="connsiteY9" fmla="*/ 201318 h 3475242"/>
                <a:gd name="connsiteX10" fmla="*/ 758505 w 1543364"/>
                <a:gd name="connsiteY10" fmla="*/ 108910 h 3475242"/>
                <a:gd name="connsiteX11" fmla="*/ 775006 w 1543364"/>
                <a:gd name="connsiteY11" fmla="*/ 40923 h 3475242"/>
                <a:gd name="connsiteX12" fmla="*/ 823190 w 1543364"/>
                <a:gd name="connsiteY12" fmla="*/ 262703 h 3475242"/>
                <a:gd name="connsiteX13" fmla="*/ 1099754 w 1543364"/>
                <a:gd name="connsiteY13" fmla="*/ 1077214 h 3475242"/>
                <a:gd name="connsiteX14" fmla="*/ 1366418 w 1543364"/>
                <a:gd name="connsiteY14" fmla="*/ 2444854 h 3475242"/>
                <a:gd name="connsiteX15" fmla="*/ 1514271 w 1543364"/>
                <a:gd name="connsiteY15" fmla="*/ 3205901 h 3475242"/>
                <a:gd name="connsiteX16" fmla="*/ 1540673 w 1543364"/>
                <a:gd name="connsiteY16" fmla="*/ 3344513 h 3475242"/>
                <a:gd name="connsiteX17" fmla="*/ 1511630 w 1543364"/>
                <a:gd name="connsiteY17" fmla="*/ 3387417 h 3475242"/>
                <a:gd name="connsiteX18" fmla="*/ 1224505 w 1543364"/>
                <a:gd name="connsiteY18" fmla="*/ 3428340 h 3475242"/>
                <a:gd name="connsiteX19" fmla="*/ 503062 w 1543364"/>
                <a:gd name="connsiteY19" fmla="*/ 3463323 h 3475242"/>
                <a:gd name="connsiteX20" fmla="*/ 309005 w 1543364"/>
                <a:gd name="connsiteY20" fmla="*/ 3475204 h 3475242"/>
                <a:gd name="connsiteX21" fmla="*/ 248940 w 1543364"/>
                <a:gd name="connsiteY21" fmla="*/ 2975540 h 347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43364" h="3475242">
                  <a:moveTo>
                    <a:pt x="248940" y="2975540"/>
                  </a:moveTo>
                  <a:cubicBezTo>
                    <a:pt x="189535" y="2689735"/>
                    <a:pt x="132110" y="2402610"/>
                    <a:pt x="72704" y="2116805"/>
                  </a:cubicBezTo>
                  <a:cubicBezTo>
                    <a:pt x="55543" y="2034298"/>
                    <a:pt x="54883" y="1951131"/>
                    <a:pt x="48942" y="1867963"/>
                  </a:cubicBezTo>
                  <a:cubicBezTo>
                    <a:pt x="31781" y="1638923"/>
                    <a:pt x="14619" y="1409883"/>
                    <a:pt x="1418" y="1180843"/>
                  </a:cubicBezTo>
                  <a:cubicBezTo>
                    <a:pt x="-6503" y="1042231"/>
                    <a:pt x="21220" y="517485"/>
                    <a:pt x="23860" y="419137"/>
                  </a:cubicBezTo>
                  <a:cubicBezTo>
                    <a:pt x="25840" y="349831"/>
                    <a:pt x="36401" y="215839"/>
                    <a:pt x="43002" y="146533"/>
                  </a:cubicBezTo>
                  <a:cubicBezTo>
                    <a:pt x="41022" y="83827"/>
                    <a:pt x="43002" y="91088"/>
                    <a:pt x="54223" y="0"/>
                  </a:cubicBezTo>
                  <a:cubicBezTo>
                    <a:pt x="91846" y="134652"/>
                    <a:pt x="108348" y="122111"/>
                    <a:pt x="148611" y="158414"/>
                  </a:cubicBezTo>
                  <a:cubicBezTo>
                    <a:pt x="270722" y="235641"/>
                    <a:pt x="314946" y="260723"/>
                    <a:pt x="447617" y="269964"/>
                  </a:cubicBezTo>
                  <a:cubicBezTo>
                    <a:pt x="563787" y="252142"/>
                    <a:pt x="617252" y="239601"/>
                    <a:pt x="674017" y="201318"/>
                  </a:cubicBezTo>
                  <a:cubicBezTo>
                    <a:pt x="731442" y="150493"/>
                    <a:pt x="735403" y="145213"/>
                    <a:pt x="758505" y="108910"/>
                  </a:cubicBezTo>
                  <a:cubicBezTo>
                    <a:pt x="771706" y="71286"/>
                    <a:pt x="763785" y="20462"/>
                    <a:pt x="775006" y="40923"/>
                  </a:cubicBezTo>
                  <a:cubicBezTo>
                    <a:pt x="788207" y="54785"/>
                    <a:pt x="802068" y="219139"/>
                    <a:pt x="823190" y="262703"/>
                  </a:cubicBezTo>
                  <a:cubicBezTo>
                    <a:pt x="910318" y="542568"/>
                    <a:pt x="1018567" y="796030"/>
                    <a:pt x="1099754" y="1077214"/>
                  </a:cubicBezTo>
                  <a:cubicBezTo>
                    <a:pt x="1136718" y="1204605"/>
                    <a:pt x="1303712" y="2119445"/>
                    <a:pt x="1366418" y="2444854"/>
                  </a:cubicBezTo>
                  <a:cubicBezTo>
                    <a:pt x="1415262" y="2698316"/>
                    <a:pt x="1465426" y="2952438"/>
                    <a:pt x="1514271" y="3205901"/>
                  </a:cubicBezTo>
                  <a:cubicBezTo>
                    <a:pt x="1523511" y="3252105"/>
                    <a:pt x="1528792" y="3299629"/>
                    <a:pt x="1540673" y="3344513"/>
                  </a:cubicBezTo>
                  <a:cubicBezTo>
                    <a:pt x="1549254" y="3375535"/>
                    <a:pt x="1536712" y="3382136"/>
                    <a:pt x="1511630" y="3387417"/>
                  </a:cubicBezTo>
                  <a:cubicBezTo>
                    <a:pt x="1417242" y="3408538"/>
                    <a:pt x="1320874" y="3419759"/>
                    <a:pt x="1224505" y="3428340"/>
                  </a:cubicBezTo>
                  <a:cubicBezTo>
                    <a:pt x="984244" y="3449462"/>
                    <a:pt x="743983" y="3458042"/>
                    <a:pt x="503062" y="3463323"/>
                  </a:cubicBezTo>
                  <a:cubicBezTo>
                    <a:pt x="438376" y="3464643"/>
                    <a:pt x="373691" y="3471244"/>
                    <a:pt x="309005" y="3475204"/>
                  </a:cubicBezTo>
                  <a:cubicBezTo>
                    <a:pt x="290523" y="3479825"/>
                    <a:pt x="268081" y="3069269"/>
                    <a:pt x="248940" y="297554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CF44AE-95CD-471F-B587-A1D6AF4DD47C}"/>
                </a:ext>
              </a:extLst>
            </p:cNvPr>
            <p:cNvSpPr/>
            <p:nvPr/>
          </p:nvSpPr>
          <p:spPr>
            <a:xfrm>
              <a:off x="2120158" y="4096642"/>
              <a:ext cx="558318" cy="2268576"/>
            </a:xfrm>
            <a:custGeom>
              <a:avLst/>
              <a:gdLst>
                <a:gd name="connsiteX0" fmla="*/ 221061 w 737634"/>
                <a:gd name="connsiteY0" fmla="*/ 100587 h 2997181"/>
                <a:gd name="connsiteX1" fmla="*/ 215121 w 737634"/>
                <a:gd name="connsiteY1" fmla="*/ 139530 h 2997181"/>
                <a:gd name="connsiteX2" fmla="*/ 218421 w 737634"/>
                <a:gd name="connsiteY2" fmla="*/ 344148 h 2997181"/>
                <a:gd name="connsiteX3" fmla="*/ 734586 w 737634"/>
                <a:gd name="connsiteY3" fmla="*/ 2748078 h 2997181"/>
                <a:gd name="connsiteX4" fmla="*/ 708844 w 737634"/>
                <a:gd name="connsiteY4" fmla="*/ 2823325 h 2997181"/>
                <a:gd name="connsiteX5" fmla="*/ 553070 w 737634"/>
                <a:gd name="connsiteY5" fmla="*/ 2988340 h 2997181"/>
                <a:gd name="connsiteX6" fmla="*/ 519407 w 737634"/>
                <a:gd name="connsiteY6" fmla="*/ 2985699 h 2997181"/>
                <a:gd name="connsiteX7" fmla="*/ 342512 w 737634"/>
                <a:gd name="connsiteY7" fmla="*/ 2772501 h 2997181"/>
                <a:gd name="connsiteX8" fmla="*/ 325350 w 737634"/>
                <a:gd name="connsiteY8" fmla="*/ 2730917 h 2997181"/>
                <a:gd name="connsiteX9" fmla="*/ 92350 w 737634"/>
                <a:gd name="connsiteY9" fmla="*/ 335567 h 2997181"/>
                <a:gd name="connsiteX10" fmla="*/ 16443 w 737634"/>
                <a:gd name="connsiteY10" fmla="*/ 175173 h 2997181"/>
                <a:gd name="connsiteX11" fmla="*/ 11163 w 737634"/>
                <a:gd name="connsiteY11" fmla="*/ 115108 h 2997181"/>
                <a:gd name="connsiteX12" fmla="*/ 73208 w 737634"/>
                <a:gd name="connsiteY12" fmla="*/ 14119 h 2997181"/>
                <a:gd name="connsiteX13" fmla="*/ 106211 w 737634"/>
                <a:gd name="connsiteY13" fmla="*/ 7518 h 2997181"/>
                <a:gd name="connsiteX14" fmla="*/ 203240 w 737634"/>
                <a:gd name="connsiteY14" fmla="*/ 75504 h 2997181"/>
                <a:gd name="connsiteX15" fmla="*/ 221061 w 737634"/>
                <a:gd name="connsiteY15" fmla="*/ 100587 h 299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7634" h="2997181">
                  <a:moveTo>
                    <a:pt x="221061" y="100587"/>
                  </a:moveTo>
                  <a:cubicBezTo>
                    <a:pt x="219081" y="113788"/>
                    <a:pt x="218421" y="126989"/>
                    <a:pt x="215121" y="139530"/>
                  </a:cubicBezTo>
                  <a:cubicBezTo>
                    <a:pt x="197299" y="208176"/>
                    <a:pt x="203240" y="274842"/>
                    <a:pt x="218421" y="344148"/>
                  </a:cubicBezTo>
                  <a:cubicBezTo>
                    <a:pt x="306869" y="738862"/>
                    <a:pt x="642178" y="2334882"/>
                    <a:pt x="734586" y="2748078"/>
                  </a:cubicBezTo>
                  <a:cubicBezTo>
                    <a:pt x="741847" y="2781081"/>
                    <a:pt x="737226" y="2801543"/>
                    <a:pt x="708844" y="2823325"/>
                  </a:cubicBezTo>
                  <a:cubicBezTo>
                    <a:pt x="648779" y="2868869"/>
                    <a:pt x="611155" y="2938835"/>
                    <a:pt x="553070" y="2988340"/>
                  </a:cubicBezTo>
                  <a:cubicBezTo>
                    <a:pt x="539209" y="3000221"/>
                    <a:pt x="531288" y="3000880"/>
                    <a:pt x="519407" y="2985699"/>
                  </a:cubicBezTo>
                  <a:cubicBezTo>
                    <a:pt x="461322" y="2913753"/>
                    <a:pt x="401917" y="2843127"/>
                    <a:pt x="342512" y="2772501"/>
                  </a:cubicBezTo>
                  <a:cubicBezTo>
                    <a:pt x="331951" y="2759959"/>
                    <a:pt x="326670" y="2746758"/>
                    <a:pt x="325350" y="2730917"/>
                  </a:cubicBezTo>
                  <a:cubicBezTo>
                    <a:pt x="298948" y="2461613"/>
                    <a:pt x="102911" y="503882"/>
                    <a:pt x="92350" y="335567"/>
                  </a:cubicBezTo>
                  <a:cubicBezTo>
                    <a:pt x="88390" y="267581"/>
                    <a:pt x="60007" y="219397"/>
                    <a:pt x="16443" y="175173"/>
                  </a:cubicBezTo>
                  <a:cubicBezTo>
                    <a:pt x="-2699" y="156031"/>
                    <a:pt x="-5999" y="138870"/>
                    <a:pt x="11163" y="115108"/>
                  </a:cubicBezTo>
                  <a:cubicBezTo>
                    <a:pt x="34265" y="83425"/>
                    <a:pt x="54066" y="48442"/>
                    <a:pt x="73208" y="14119"/>
                  </a:cubicBezTo>
                  <a:cubicBezTo>
                    <a:pt x="83109" y="-3042"/>
                    <a:pt x="91030" y="-3702"/>
                    <a:pt x="106211" y="7518"/>
                  </a:cubicBezTo>
                  <a:cubicBezTo>
                    <a:pt x="137894" y="31281"/>
                    <a:pt x="170897" y="53063"/>
                    <a:pt x="203240" y="75504"/>
                  </a:cubicBezTo>
                  <a:cubicBezTo>
                    <a:pt x="213140" y="81445"/>
                    <a:pt x="225021" y="86065"/>
                    <a:pt x="221061" y="100587"/>
                  </a:cubicBezTo>
                  <a:close/>
                </a:path>
              </a:pathLst>
            </a:custGeom>
            <a:solidFill>
              <a:schemeClr val="accent2"/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36D7649E-3ADC-4615-AAE6-770433185BDA}"/>
                </a:ext>
              </a:extLst>
            </p:cNvPr>
            <p:cNvSpPr/>
            <p:nvPr/>
          </p:nvSpPr>
          <p:spPr>
            <a:xfrm>
              <a:off x="2351728" y="3163980"/>
              <a:ext cx="81296" cy="89035"/>
            </a:xfrm>
            <a:custGeom>
              <a:avLst/>
              <a:gdLst>
                <a:gd name="connsiteX0" fmla="*/ 94481 w 107406"/>
                <a:gd name="connsiteY0" fmla="*/ 47786 h 117632"/>
                <a:gd name="connsiteX1" fmla="*/ 66629 w 107406"/>
                <a:gd name="connsiteY1" fmla="*/ 106603 h 117632"/>
                <a:gd name="connsiteX2" fmla="*/ 12926 w 107406"/>
                <a:gd name="connsiteY2" fmla="*/ 69846 h 117632"/>
                <a:gd name="connsiteX3" fmla="*/ 40778 w 107406"/>
                <a:gd name="connsiteY3" fmla="*/ 11030 h 117632"/>
                <a:gd name="connsiteX4" fmla="*/ 94481 w 107406"/>
                <a:gd name="connsiteY4" fmla="*/ 47786 h 1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06" h="117632">
                  <a:moveTo>
                    <a:pt x="94481" y="47786"/>
                  </a:moveTo>
                  <a:cubicBezTo>
                    <a:pt x="101620" y="74178"/>
                    <a:pt x="89150" y="100511"/>
                    <a:pt x="66629" y="106603"/>
                  </a:cubicBezTo>
                  <a:cubicBezTo>
                    <a:pt x="44108" y="112694"/>
                    <a:pt x="20064" y="96238"/>
                    <a:pt x="12926" y="69846"/>
                  </a:cubicBezTo>
                  <a:cubicBezTo>
                    <a:pt x="5787" y="43454"/>
                    <a:pt x="18257" y="17121"/>
                    <a:pt x="40778" y="11030"/>
                  </a:cubicBezTo>
                  <a:cubicBezTo>
                    <a:pt x="63299" y="4938"/>
                    <a:pt x="87343" y="21395"/>
                    <a:pt x="94481" y="4778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63CB39AC-439F-4632-A505-94A3E87B3FAD}"/>
                </a:ext>
              </a:extLst>
            </p:cNvPr>
            <p:cNvSpPr/>
            <p:nvPr/>
          </p:nvSpPr>
          <p:spPr>
            <a:xfrm>
              <a:off x="1105926" y="6302973"/>
              <a:ext cx="253797" cy="257079"/>
            </a:xfrm>
            <a:custGeom>
              <a:avLst/>
              <a:gdLst>
                <a:gd name="connsiteX0" fmla="*/ 335309 w 335309"/>
                <a:gd name="connsiteY0" fmla="*/ 24549 h 339646"/>
                <a:gd name="connsiteX1" fmla="*/ 260723 w 335309"/>
                <a:gd name="connsiteY1" fmla="*/ 127 h 339646"/>
                <a:gd name="connsiteX2" fmla="*/ 168315 w 335309"/>
                <a:gd name="connsiteY2" fmla="*/ 96496 h 339646"/>
                <a:gd name="connsiteX3" fmla="*/ 0 w 335309"/>
                <a:gd name="connsiteY3" fmla="*/ 328176 h 339646"/>
                <a:gd name="connsiteX4" fmla="*/ 95048 w 335309"/>
                <a:gd name="connsiteY4" fmla="*/ 328176 h 339646"/>
                <a:gd name="connsiteX5" fmla="*/ 189437 w 335309"/>
                <a:gd name="connsiteY5" fmla="*/ 301773 h 339646"/>
                <a:gd name="connsiteX6" fmla="*/ 318808 w 335309"/>
                <a:gd name="connsiteY6" fmla="*/ 337417 h 339646"/>
                <a:gd name="connsiteX7" fmla="*/ 324088 w 335309"/>
                <a:gd name="connsiteY7" fmla="*/ 161181 h 339646"/>
                <a:gd name="connsiteX8" fmla="*/ 335309 w 335309"/>
                <a:gd name="connsiteY8" fmla="*/ 24549 h 33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309" h="339646">
                  <a:moveTo>
                    <a:pt x="335309" y="24549"/>
                  </a:moveTo>
                  <a:cubicBezTo>
                    <a:pt x="328709" y="19929"/>
                    <a:pt x="283825" y="-1853"/>
                    <a:pt x="260723" y="127"/>
                  </a:cubicBezTo>
                  <a:cubicBezTo>
                    <a:pt x="231020" y="21249"/>
                    <a:pt x="189437" y="68113"/>
                    <a:pt x="168315" y="96496"/>
                  </a:cubicBezTo>
                  <a:cubicBezTo>
                    <a:pt x="163694" y="103096"/>
                    <a:pt x="50824" y="262830"/>
                    <a:pt x="0" y="328176"/>
                  </a:cubicBezTo>
                  <a:cubicBezTo>
                    <a:pt x="31023" y="340717"/>
                    <a:pt x="66006" y="345997"/>
                    <a:pt x="95048" y="328176"/>
                  </a:cubicBezTo>
                  <a:cubicBezTo>
                    <a:pt x="122111" y="311014"/>
                    <a:pt x="158414" y="291213"/>
                    <a:pt x="189437" y="301773"/>
                  </a:cubicBezTo>
                  <a:cubicBezTo>
                    <a:pt x="228380" y="314975"/>
                    <a:pt x="279204" y="327516"/>
                    <a:pt x="318808" y="337417"/>
                  </a:cubicBezTo>
                  <a:lnTo>
                    <a:pt x="324088" y="161181"/>
                  </a:lnTo>
                  <a:lnTo>
                    <a:pt x="335309" y="245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180C4A2D-3A07-4FA2-80EF-A568056D6120}"/>
                </a:ext>
              </a:extLst>
            </p:cNvPr>
            <p:cNvSpPr/>
            <p:nvPr/>
          </p:nvSpPr>
          <p:spPr>
            <a:xfrm>
              <a:off x="1343086" y="6226990"/>
              <a:ext cx="744560" cy="454775"/>
            </a:xfrm>
            <a:custGeom>
              <a:avLst/>
              <a:gdLst>
                <a:gd name="connsiteX0" fmla="*/ 945401 w 983694"/>
                <a:gd name="connsiteY0" fmla="*/ 155299 h 600838"/>
                <a:gd name="connsiteX1" fmla="*/ 811409 w 983694"/>
                <a:gd name="connsiteY1" fmla="*/ 71472 h 600838"/>
                <a:gd name="connsiteX2" fmla="*/ 493261 w 983694"/>
                <a:gd name="connsiteY2" fmla="*/ 10086 h 600838"/>
                <a:gd name="connsiteX3" fmla="*/ 238479 w 983694"/>
                <a:gd name="connsiteY3" fmla="*/ 105795 h 600838"/>
                <a:gd name="connsiteX4" fmla="*/ 139470 w 983694"/>
                <a:gd name="connsiteY4" fmla="*/ 115696 h 600838"/>
                <a:gd name="connsiteX5" fmla="*/ 25280 w 983694"/>
                <a:gd name="connsiteY5" fmla="*/ 132857 h 600838"/>
                <a:gd name="connsiteX6" fmla="*/ 198 w 983694"/>
                <a:gd name="connsiteY6" fmla="*/ 437144 h 600838"/>
                <a:gd name="connsiteX7" fmla="*/ 198 w 983694"/>
                <a:gd name="connsiteY7" fmla="*/ 437144 h 600838"/>
                <a:gd name="connsiteX8" fmla="*/ 198 w 983694"/>
                <a:gd name="connsiteY8" fmla="*/ 437144 h 600838"/>
                <a:gd name="connsiteX9" fmla="*/ 21320 w 983694"/>
                <a:gd name="connsiteY9" fmla="*/ 451005 h 600838"/>
                <a:gd name="connsiteX10" fmla="*/ 272142 w 983694"/>
                <a:gd name="connsiteY10" fmla="*/ 549354 h 600838"/>
                <a:gd name="connsiteX11" fmla="*/ 351349 w 983694"/>
                <a:gd name="connsiteY11" fmla="*/ 580377 h 600838"/>
                <a:gd name="connsiteX12" fmla="*/ 411414 w 983694"/>
                <a:gd name="connsiteY12" fmla="*/ 596218 h 600838"/>
                <a:gd name="connsiteX13" fmla="*/ 783026 w 983694"/>
                <a:gd name="connsiteY13" fmla="*/ 600838 h 600838"/>
                <a:gd name="connsiteX14" fmla="*/ 822630 w 983694"/>
                <a:gd name="connsiteY14" fmla="*/ 583677 h 600838"/>
                <a:gd name="connsiteX15" fmla="*/ 952661 w 983694"/>
                <a:gd name="connsiteY15" fmla="*/ 435164 h 600838"/>
                <a:gd name="connsiteX16" fmla="*/ 978404 w 983694"/>
                <a:gd name="connsiteY16" fmla="*/ 390280 h 600838"/>
                <a:gd name="connsiteX17" fmla="*/ 983684 w 983694"/>
                <a:gd name="connsiteY17" fmla="*/ 218005 h 600838"/>
                <a:gd name="connsiteX18" fmla="*/ 945401 w 983694"/>
                <a:gd name="connsiteY18" fmla="*/ 155299 h 60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3694" h="600838">
                  <a:moveTo>
                    <a:pt x="945401" y="155299"/>
                  </a:moveTo>
                  <a:cubicBezTo>
                    <a:pt x="900517" y="127577"/>
                    <a:pt x="856953" y="97874"/>
                    <a:pt x="811409" y="71472"/>
                  </a:cubicBezTo>
                  <a:cubicBezTo>
                    <a:pt x="713060" y="14707"/>
                    <a:pt x="608111" y="-17636"/>
                    <a:pt x="493261" y="10086"/>
                  </a:cubicBezTo>
                  <a:cubicBezTo>
                    <a:pt x="404153" y="31208"/>
                    <a:pt x="320326" y="65531"/>
                    <a:pt x="238479" y="105795"/>
                  </a:cubicBezTo>
                  <a:cubicBezTo>
                    <a:pt x="206796" y="118996"/>
                    <a:pt x="172473" y="110415"/>
                    <a:pt x="139470" y="115696"/>
                  </a:cubicBezTo>
                  <a:cubicBezTo>
                    <a:pt x="101847" y="121636"/>
                    <a:pt x="63563" y="132857"/>
                    <a:pt x="25280" y="132857"/>
                  </a:cubicBezTo>
                  <a:cubicBezTo>
                    <a:pt x="11419" y="132857"/>
                    <a:pt x="-1782" y="424603"/>
                    <a:pt x="198" y="437144"/>
                  </a:cubicBezTo>
                  <a:cubicBezTo>
                    <a:pt x="198" y="437144"/>
                    <a:pt x="198" y="437144"/>
                    <a:pt x="198" y="437144"/>
                  </a:cubicBezTo>
                  <a:cubicBezTo>
                    <a:pt x="198" y="437144"/>
                    <a:pt x="198" y="437144"/>
                    <a:pt x="198" y="437144"/>
                  </a:cubicBezTo>
                  <a:cubicBezTo>
                    <a:pt x="4818" y="445725"/>
                    <a:pt x="13399" y="448365"/>
                    <a:pt x="21320" y="451005"/>
                  </a:cubicBezTo>
                  <a:cubicBezTo>
                    <a:pt x="105147" y="483348"/>
                    <a:pt x="188974" y="516351"/>
                    <a:pt x="272142" y="549354"/>
                  </a:cubicBezTo>
                  <a:cubicBezTo>
                    <a:pt x="298544" y="559915"/>
                    <a:pt x="324946" y="570476"/>
                    <a:pt x="351349" y="580377"/>
                  </a:cubicBezTo>
                  <a:cubicBezTo>
                    <a:pt x="370490" y="587637"/>
                    <a:pt x="389632" y="596218"/>
                    <a:pt x="411414" y="596218"/>
                  </a:cubicBezTo>
                  <a:cubicBezTo>
                    <a:pt x="535505" y="596878"/>
                    <a:pt x="658936" y="598858"/>
                    <a:pt x="783026" y="600838"/>
                  </a:cubicBezTo>
                  <a:cubicBezTo>
                    <a:pt x="799528" y="600838"/>
                    <a:pt x="811409" y="596878"/>
                    <a:pt x="822630" y="583677"/>
                  </a:cubicBezTo>
                  <a:cubicBezTo>
                    <a:pt x="865534" y="533513"/>
                    <a:pt x="909098" y="484008"/>
                    <a:pt x="952661" y="435164"/>
                  </a:cubicBezTo>
                  <a:cubicBezTo>
                    <a:pt x="964542" y="421963"/>
                    <a:pt x="973783" y="407441"/>
                    <a:pt x="978404" y="390280"/>
                  </a:cubicBezTo>
                  <a:cubicBezTo>
                    <a:pt x="963882" y="353977"/>
                    <a:pt x="983684" y="243747"/>
                    <a:pt x="983684" y="218005"/>
                  </a:cubicBezTo>
                  <a:cubicBezTo>
                    <a:pt x="984344" y="218665"/>
                    <a:pt x="955302" y="161900"/>
                    <a:pt x="945401" y="155299"/>
                  </a:cubicBezTo>
                  <a:close/>
                </a:path>
              </a:pathLst>
            </a:custGeom>
            <a:solidFill>
              <a:srgbClr val="FEC88A"/>
            </a:solidFill>
            <a:ln w="34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49410A6F-7C60-4F4E-9AAE-32972D573DAD}"/>
                </a:ext>
              </a:extLst>
            </p:cNvPr>
            <p:cNvSpPr/>
            <p:nvPr/>
          </p:nvSpPr>
          <p:spPr>
            <a:xfrm>
              <a:off x="1351230" y="6226990"/>
              <a:ext cx="741474" cy="184687"/>
            </a:xfrm>
            <a:custGeom>
              <a:avLst/>
              <a:gdLst>
                <a:gd name="connsiteX0" fmla="*/ 937942 w 979617"/>
                <a:gd name="connsiteY0" fmla="*/ 155299 h 244005"/>
                <a:gd name="connsiteX1" fmla="*/ 803951 w 979617"/>
                <a:gd name="connsiteY1" fmla="*/ 71472 h 244005"/>
                <a:gd name="connsiteX2" fmla="*/ 485803 w 979617"/>
                <a:gd name="connsiteY2" fmla="*/ 10086 h 244005"/>
                <a:gd name="connsiteX3" fmla="*/ 231020 w 979617"/>
                <a:gd name="connsiteY3" fmla="*/ 105795 h 244005"/>
                <a:gd name="connsiteX4" fmla="*/ 132012 w 979617"/>
                <a:gd name="connsiteY4" fmla="*/ 115696 h 244005"/>
                <a:gd name="connsiteX5" fmla="*/ 11221 w 979617"/>
                <a:gd name="connsiteY5" fmla="*/ 125597 h 244005"/>
                <a:gd name="connsiteX6" fmla="*/ 0 w 979617"/>
                <a:gd name="connsiteY6" fmla="*/ 237146 h 244005"/>
                <a:gd name="connsiteX7" fmla="*/ 686460 w 979617"/>
                <a:gd name="connsiteY7" fmla="*/ 243087 h 244005"/>
                <a:gd name="connsiteX8" fmla="*/ 877877 w 979617"/>
                <a:gd name="connsiteY8" fmla="*/ 242427 h 244005"/>
                <a:gd name="connsiteX9" fmla="*/ 976886 w 979617"/>
                <a:gd name="connsiteY9" fmla="*/ 218665 h 244005"/>
                <a:gd name="connsiteX10" fmla="*/ 976886 w 979617"/>
                <a:gd name="connsiteY10" fmla="*/ 218665 h 244005"/>
                <a:gd name="connsiteX11" fmla="*/ 976886 w 979617"/>
                <a:gd name="connsiteY11" fmla="*/ 218665 h 244005"/>
                <a:gd name="connsiteX12" fmla="*/ 937942 w 979617"/>
                <a:gd name="connsiteY12" fmla="*/ 155299 h 24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9617" h="244005">
                  <a:moveTo>
                    <a:pt x="937942" y="155299"/>
                  </a:moveTo>
                  <a:cubicBezTo>
                    <a:pt x="893058" y="127577"/>
                    <a:pt x="849494" y="97874"/>
                    <a:pt x="803951" y="71472"/>
                  </a:cubicBezTo>
                  <a:cubicBezTo>
                    <a:pt x="705602" y="14707"/>
                    <a:pt x="600653" y="-17636"/>
                    <a:pt x="485803" y="10086"/>
                  </a:cubicBezTo>
                  <a:cubicBezTo>
                    <a:pt x="396695" y="31208"/>
                    <a:pt x="312867" y="65531"/>
                    <a:pt x="231020" y="105795"/>
                  </a:cubicBezTo>
                  <a:cubicBezTo>
                    <a:pt x="199338" y="118996"/>
                    <a:pt x="165014" y="110415"/>
                    <a:pt x="132012" y="115696"/>
                  </a:cubicBezTo>
                  <a:cubicBezTo>
                    <a:pt x="94388" y="121636"/>
                    <a:pt x="50164" y="122957"/>
                    <a:pt x="11221" y="125597"/>
                  </a:cubicBezTo>
                  <a:cubicBezTo>
                    <a:pt x="11221" y="142758"/>
                    <a:pt x="4620" y="183022"/>
                    <a:pt x="0" y="237146"/>
                  </a:cubicBezTo>
                  <a:cubicBezTo>
                    <a:pt x="205278" y="233186"/>
                    <a:pt x="480522" y="247707"/>
                    <a:pt x="686460" y="243087"/>
                  </a:cubicBezTo>
                  <a:cubicBezTo>
                    <a:pt x="742565" y="241767"/>
                    <a:pt x="821772" y="245727"/>
                    <a:pt x="877877" y="242427"/>
                  </a:cubicBezTo>
                  <a:cubicBezTo>
                    <a:pt x="905599" y="241107"/>
                    <a:pt x="969625" y="206124"/>
                    <a:pt x="976886" y="218665"/>
                  </a:cubicBezTo>
                  <a:cubicBezTo>
                    <a:pt x="976886" y="218665"/>
                    <a:pt x="976886" y="218665"/>
                    <a:pt x="976886" y="218665"/>
                  </a:cubicBezTo>
                  <a:cubicBezTo>
                    <a:pt x="976886" y="218665"/>
                    <a:pt x="976886" y="218665"/>
                    <a:pt x="976886" y="218665"/>
                  </a:cubicBezTo>
                  <a:cubicBezTo>
                    <a:pt x="990747" y="200183"/>
                    <a:pt x="947843" y="161900"/>
                    <a:pt x="937942" y="155299"/>
                  </a:cubicBezTo>
                  <a:close/>
                </a:path>
              </a:pathLst>
            </a:custGeom>
            <a:solidFill>
              <a:srgbClr val="FEAB77"/>
            </a:solidFill>
            <a:ln w="34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68" name="Text Placeholder 67">
            <a:extLst>
              <a:ext uri="{FF2B5EF4-FFF2-40B4-BE49-F238E27FC236}">
                <a16:creationId xmlns="" xmlns:a16="http://schemas.microsoft.com/office/drawing/2014/main" id="{1F2B430E-D6CC-42E5-9572-A50E47DBA30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9983" y="812479"/>
            <a:ext cx="11573197" cy="724247"/>
          </a:xfrm>
        </p:spPr>
        <p:txBody>
          <a:bodyPr/>
          <a:lstStyle/>
          <a:p>
            <a:r>
              <a:rPr lang="en-US" altLang="zh-TW" sz="4000" b="1" dirty="0" smtClean="0"/>
              <a:t>3 in 1 out Auto switching CAT5e Extender</a:t>
            </a:r>
            <a:endParaRPr lang="en-US" sz="4000" b="1" dirty="0"/>
          </a:p>
        </p:txBody>
      </p:sp>
      <p:sp>
        <p:nvSpPr>
          <p:cNvPr id="82" name="Trapezoid 3">
            <a:extLst>
              <a:ext uri="{FF2B5EF4-FFF2-40B4-BE49-F238E27FC236}">
                <a16:creationId xmlns="" xmlns:a16="http://schemas.microsoft.com/office/drawing/2014/main" id="{639B7060-6623-46B8-A84D-B89CB0BD6E07}"/>
              </a:ext>
            </a:extLst>
          </p:cNvPr>
          <p:cNvSpPr/>
          <p:nvPr/>
        </p:nvSpPr>
        <p:spPr>
          <a:xfrm>
            <a:off x="8634183" y="5242563"/>
            <a:ext cx="316346" cy="322413"/>
          </a:xfrm>
          <a:custGeom>
            <a:avLst/>
            <a:gdLst/>
            <a:ahLst/>
            <a:cxnLst/>
            <a:rect l="l" t="t" r="r" b="b"/>
            <a:pathLst>
              <a:path w="3890855" h="3965475">
                <a:moveTo>
                  <a:pt x="513635" y="2426125"/>
                </a:moveTo>
                <a:lnTo>
                  <a:pt x="1518439" y="2426125"/>
                </a:lnTo>
                <a:cubicBezTo>
                  <a:pt x="1550976" y="2510415"/>
                  <a:pt x="1581900" y="2596962"/>
                  <a:pt x="1610725" y="2683637"/>
                </a:cubicBezTo>
                <a:lnTo>
                  <a:pt x="901668" y="2683637"/>
                </a:lnTo>
                <a:lnTo>
                  <a:pt x="559881" y="3707964"/>
                </a:lnTo>
                <a:lnTo>
                  <a:pt x="1917114" y="3707964"/>
                </a:lnTo>
                <a:cubicBezTo>
                  <a:pt x="1925031" y="3729959"/>
                  <a:pt x="1931702" y="3744180"/>
                  <a:pt x="1936944" y="3749452"/>
                </a:cubicBezTo>
                <a:cubicBezTo>
                  <a:pt x="1940579" y="3743065"/>
                  <a:pt x="1945876" y="3728913"/>
                  <a:pt x="1952632" y="3707964"/>
                </a:cubicBezTo>
                <a:lnTo>
                  <a:pt x="3330974" y="3707964"/>
                </a:lnTo>
                <a:lnTo>
                  <a:pt x="2989187" y="2683637"/>
                </a:lnTo>
                <a:lnTo>
                  <a:pt x="2271337" y="2683637"/>
                </a:lnTo>
                <a:cubicBezTo>
                  <a:pt x="2301469" y="2597098"/>
                  <a:pt x="2333531" y="2510572"/>
                  <a:pt x="2366939" y="2426125"/>
                </a:cubicBezTo>
                <a:lnTo>
                  <a:pt x="3377220" y="2426125"/>
                </a:lnTo>
                <a:lnTo>
                  <a:pt x="3890855" y="3965475"/>
                </a:lnTo>
                <a:lnTo>
                  <a:pt x="0" y="3965475"/>
                </a:lnTo>
                <a:close/>
                <a:moveTo>
                  <a:pt x="1936944" y="620869"/>
                </a:moveTo>
                <a:cubicBezTo>
                  <a:pt x="1782578" y="620869"/>
                  <a:pt x="1657440" y="746006"/>
                  <a:pt x="1657440" y="900372"/>
                </a:cubicBezTo>
                <a:cubicBezTo>
                  <a:pt x="1657440" y="1054738"/>
                  <a:pt x="1782578" y="1179876"/>
                  <a:pt x="1936944" y="1179876"/>
                </a:cubicBezTo>
                <a:cubicBezTo>
                  <a:pt x="2091310" y="1179876"/>
                  <a:pt x="2216447" y="1054738"/>
                  <a:pt x="2216447" y="900372"/>
                </a:cubicBezTo>
                <a:cubicBezTo>
                  <a:pt x="2216447" y="746006"/>
                  <a:pt x="2091310" y="620869"/>
                  <a:pt x="1936944" y="620869"/>
                </a:cubicBezTo>
                <a:close/>
                <a:moveTo>
                  <a:pt x="1936944" y="0"/>
                </a:moveTo>
                <a:cubicBezTo>
                  <a:pt x="2169175" y="0"/>
                  <a:pt x="2401406" y="88593"/>
                  <a:pt x="2578592" y="265779"/>
                </a:cubicBezTo>
                <a:lnTo>
                  <a:pt x="2578592" y="265780"/>
                </a:lnTo>
                <a:cubicBezTo>
                  <a:pt x="2932964" y="620153"/>
                  <a:pt x="2888999" y="1155622"/>
                  <a:pt x="2578592" y="1549077"/>
                </a:cubicBezTo>
                <a:cubicBezTo>
                  <a:pt x="2248849" y="1967039"/>
                  <a:pt x="1976153" y="3125749"/>
                  <a:pt x="1936944" y="3194660"/>
                </a:cubicBezTo>
                <a:cubicBezTo>
                  <a:pt x="1883033" y="3140450"/>
                  <a:pt x="1647095" y="1944983"/>
                  <a:pt x="1295295" y="1549076"/>
                </a:cubicBezTo>
                <a:cubicBezTo>
                  <a:pt x="962406" y="1174450"/>
                  <a:pt x="940923" y="620152"/>
                  <a:pt x="1295295" y="265779"/>
                </a:cubicBezTo>
                <a:cubicBezTo>
                  <a:pt x="1472481" y="88593"/>
                  <a:pt x="1704713" y="0"/>
                  <a:pt x="193694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701">
              <a:solidFill>
                <a:schemeClr val="tx1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7194989" y="2757165"/>
            <a:ext cx="4530407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HDMI/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DP/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USB-C interfaces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Resolution up to 4K30Hz 4:4:4/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1080p120Hz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 Auto-switching &amp; manual-switching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USB-C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port supports PD (Power Delivery)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 “Blank” function (Video </a:t>
            </a:r>
            <a:r>
              <a:rPr lang="en-US" altLang="zh-TW" sz="1600" dirty="0"/>
              <a:t>M</a:t>
            </a:r>
            <a:r>
              <a:rPr lang="en-US" altLang="zh-TW" sz="1600" dirty="0" smtClean="0"/>
              <a:t>ute)</a:t>
            </a:r>
            <a:endParaRPr lang="zh-TW" altLang="en-US" sz="1600" dirty="0"/>
          </a:p>
        </p:txBody>
      </p:sp>
      <p:pic>
        <p:nvPicPr>
          <p:cNvPr id="5" name="圖片 4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0000" b="90000" l="2082" r="9716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7928" y="3202210"/>
            <a:ext cx="3978961" cy="1180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730978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>
            <a:extLst>
              <a:ext uri="{FF2B5EF4-FFF2-40B4-BE49-F238E27FC236}">
                <a16:creationId xmlns="" xmlns:a16="http://schemas.microsoft.com/office/drawing/2014/main" id="{E7127DE8-3AD2-4A7F-B5CF-37E5AABE8140}"/>
              </a:ext>
            </a:extLst>
          </p:cNvPr>
          <p:cNvGrpSpPr/>
          <p:nvPr/>
        </p:nvGrpSpPr>
        <p:grpSpPr>
          <a:xfrm>
            <a:off x="319983" y="2613403"/>
            <a:ext cx="5024694" cy="4244597"/>
            <a:chOff x="319983" y="2613403"/>
            <a:chExt cx="5024694" cy="4244597"/>
          </a:xfrm>
        </p:grpSpPr>
        <p:grpSp>
          <p:nvGrpSpPr>
            <p:cNvPr id="35" name="Graphic 60">
              <a:extLst>
                <a:ext uri="{FF2B5EF4-FFF2-40B4-BE49-F238E27FC236}">
                  <a16:creationId xmlns="" xmlns:a16="http://schemas.microsoft.com/office/drawing/2014/main" id="{4D897B4B-E734-4285-B3AD-6B35B99EFC72}"/>
                </a:ext>
              </a:extLst>
            </p:cNvPr>
            <p:cNvGrpSpPr/>
            <p:nvPr/>
          </p:nvGrpSpPr>
          <p:grpSpPr>
            <a:xfrm>
              <a:off x="1545801" y="2613865"/>
              <a:ext cx="1177542" cy="1489096"/>
              <a:chOff x="3487745" y="1253233"/>
              <a:chExt cx="1555735" cy="1967347"/>
            </a:xfrm>
            <a:solidFill>
              <a:schemeClr val="accent1"/>
            </a:solidFill>
          </p:grpSpPr>
          <p:sp>
            <p:nvSpPr>
              <p:cNvPr id="36" name="Freeform: Shape 35">
                <a:extLst>
                  <a:ext uri="{FF2B5EF4-FFF2-40B4-BE49-F238E27FC236}">
                    <a16:creationId xmlns="" xmlns:a16="http://schemas.microsoft.com/office/drawing/2014/main" id="{94F5089E-0094-4207-A613-6E3D69CD6EFA}"/>
                  </a:ext>
                </a:extLst>
              </p:cNvPr>
              <p:cNvSpPr/>
              <p:nvPr/>
            </p:nvSpPr>
            <p:spPr>
              <a:xfrm>
                <a:off x="3487745" y="1253233"/>
                <a:ext cx="1555735" cy="1967347"/>
              </a:xfrm>
              <a:custGeom>
                <a:avLst/>
                <a:gdLst>
                  <a:gd name="connsiteX0" fmla="*/ 1458429 w 1555737"/>
                  <a:gd name="connsiteY0" fmla="*/ 1078087 h 1967353"/>
                  <a:gd name="connsiteX1" fmla="*/ 1550177 w 1555737"/>
                  <a:gd name="connsiteY1" fmla="*/ 976438 h 1967353"/>
                  <a:gd name="connsiteX2" fmla="*/ 1515854 w 1555737"/>
                  <a:gd name="connsiteY2" fmla="*/ 910432 h 1967353"/>
                  <a:gd name="connsiteX3" fmla="*/ 1395724 w 1555737"/>
                  <a:gd name="connsiteY3" fmla="*/ 845746 h 1967353"/>
                  <a:gd name="connsiteX4" fmla="*/ 1263712 w 1555737"/>
                  <a:gd name="connsiteY4" fmla="*/ 590964 h 1967353"/>
                  <a:gd name="connsiteX5" fmla="*/ 1230049 w 1555737"/>
                  <a:gd name="connsiteY5" fmla="*/ 478094 h 1967353"/>
                  <a:gd name="connsiteX6" fmla="*/ 1111239 w 1555737"/>
                  <a:gd name="connsiteY6" fmla="*/ 338822 h 1967353"/>
                  <a:gd name="connsiteX7" fmla="*/ 1111239 w 1555737"/>
                  <a:gd name="connsiteY7" fmla="*/ 338822 h 1967353"/>
                  <a:gd name="connsiteX8" fmla="*/ 1091437 w 1555737"/>
                  <a:gd name="connsiteY8" fmla="*/ 319680 h 1967353"/>
                  <a:gd name="connsiteX9" fmla="*/ 1113879 w 1555737"/>
                  <a:gd name="connsiteY9" fmla="*/ 270176 h 1967353"/>
                  <a:gd name="connsiteX10" fmla="*/ 1146222 w 1555737"/>
                  <a:gd name="connsiteY10" fmla="*/ 218031 h 1967353"/>
                  <a:gd name="connsiteX11" fmla="*/ 1195066 w 1555737"/>
                  <a:gd name="connsiteY11" fmla="*/ 124303 h 1967353"/>
                  <a:gd name="connsiteX12" fmla="*/ 1107939 w 1555737"/>
                  <a:gd name="connsiteY12" fmla="*/ 56977 h 1967353"/>
                  <a:gd name="connsiteX13" fmla="*/ 1098038 w 1555737"/>
                  <a:gd name="connsiteY13" fmla="*/ 54337 h 1967353"/>
                  <a:gd name="connsiteX14" fmla="*/ 806292 w 1555737"/>
                  <a:gd name="connsiteY14" fmla="*/ 2852 h 1967353"/>
                  <a:gd name="connsiteX15" fmla="*/ 507286 w 1555737"/>
                  <a:gd name="connsiteY15" fmla="*/ 72159 h 1967353"/>
                  <a:gd name="connsiteX16" fmla="*/ 173957 w 1555737"/>
                  <a:gd name="connsiteY16" fmla="*/ 314400 h 1967353"/>
                  <a:gd name="connsiteX17" fmla="*/ 4322 w 1555737"/>
                  <a:gd name="connsiteY17" fmla="*/ 766539 h 1967353"/>
                  <a:gd name="connsiteX18" fmla="*/ 142934 w 1555737"/>
                  <a:gd name="connsiteY18" fmla="*/ 1175775 h 1967353"/>
                  <a:gd name="connsiteX19" fmla="*/ 333031 w 1555737"/>
                  <a:gd name="connsiteY19" fmla="*/ 1418676 h 1967353"/>
                  <a:gd name="connsiteX20" fmla="*/ 371974 w 1555737"/>
                  <a:gd name="connsiteY20" fmla="*/ 1416696 h 1967353"/>
                  <a:gd name="connsiteX21" fmla="*/ 378575 w 1555737"/>
                  <a:gd name="connsiteY21" fmla="*/ 1470821 h 1967353"/>
                  <a:gd name="connsiteX22" fmla="*/ 432699 w 1555737"/>
                  <a:gd name="connsiteY22" fmla="*/ 1596232 h 1967353"/>
                  <a:gd name="connsiteX23" fmla="*/ 459102 w 1555737"/>
                  <a:gd name="connsiteY23" fmla="*/ 1706461 h 1967353"/>
                  <a:gd name="connsiteX24" fmla="*/ 449861 w 1555737"/>
                  <a:gd name="connsiteY24" fmla="*/ 1810751 h 1967353"/>
                  <a:gd name="connsiteX25" fmla="*/ 487484 w 1555737"/>
                  <a:gd name="connsiteY25" fmla="*/ 1893918 h 1967353"/>
                  <a:gd name="connsiteX26" fmla="*/ 598374 w 1555737"/>
                  <a:gd name="connsiteY26" fmla="*/ 1946063 h 1967353"/>
                  <a:gd name="connsiteX27" fmla="*/ 853156 w 1555737"/>
                  <a:gd name="connsiteY27" fmla="*/ 1959924 h 1967353"/>
                  <a:gd name="connsiteX28" fmla="*/ 1198366 w 1555737"/>
                  <a:gd name="connsiteY28" fmla="*/ 1875436 h 1967353"/>
                  <a:gd name="connsiteX29" fmla="*/ 1180545 w 1555737"/>
                  <a:gd name="connsiteY29" fmla="*/ 1729564 h 1967353"/>
                  <a:gd name="connsiteX30" fmla="*/ 1169324 w 1555737"/>
                  <a:gd name="connsiteY30" fmla="*/ 1632535 h 1967353"/>
                  <a:gd name="connsiteX31" fmla="*/ 1453149 w 1555737"/>
                  <a:gd name="connsiteY31" fmla="*/ 1616034 h 1967353"/>
                  <a:gd name="connsiteX32" fmla="*/ 1516514 w 1555737"/>
                  <a:gd name="connsiteY32" fmla="*/ 1543427 h 1967353"/>
                  <a:gd name="connsiteX33" fmla="*/ 1493412 w 1555737"/>
                  <a:gd name="connsiteY33" fmla="*/ 1276104 h 1967353"/>
                  <a:gd name="connsiteX34" fmla="*/ 1493412 w 1555737"/>
                  <a:gd name="connsiteY34" fmla="*/ 1276104 h 1967353"/>
                  <a:gd name="connsiteX35" fmla="*/ 1467670 w 1555737"/>
                  <a:gd name="connsiteY35" fmla="*/ 1308447 h 1967353"/>
                  <a:gd name="connsiteX36" fmla="*/ 1269653 w 1555737"/>
                  <a:gd name="connsiteY36" fmla="*/ 1249702 h 1967353"/>
                  <a:gd name="connsiteX37" fmla="*/ 1472290 w 1555737"/>
                  <a:gd name="connsiteY37" fmla="*/ 1217359 h 1967353"/>
                  <a:gd name="connsiteX38" fmla="*/ 1438627 w 1555737"/>
                  <a:gd name="connsiteY38" fmla="*/ 1134851 h 1967353"/>
                  <a:gd name="connsiteX39" fmla="*/ 1458429 w 1555737"/>
                  <a:gd name="connsiteY39" fmla="*/ 1078087 h 19673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555737" h="1967353">
                    <a:moveTo>
                      <a:pt x="1458429" y="1078087"/>
                    </a:moveTo>
                    <a:cubicBezTo>
                      <a:pt x="1501993" y="1057625"/>
                      <a:pt x="1536316" y="1025282"/>
                      <a:pt x="1550177" y="976438"/>
                    </a:cubicBezTo>
                    <a:cubicBezTo>
                      <a:pt x="1562058" y="933534"/>
                      <a:pt x="1556778" y="924953"/>
                      <a:pt x="1515854" y="910432"/>
                    </a:cubicBezTo>
                    <a:cubicBezTo>
                      <a:pt x="1472290" y="894590"/>
                      <a:pt x="1430707" y="879409"/>
                      <a:pt x="1395724" y="845746"/>
                    </a:cubicBezTo>
                    <a:cubicBezTo>
                      <a:pt x="1321797" y="775780"/>
                      <a:pt x="1278894" y="690633"/>
                      <a:pt x="1263712" y="590964"/>
                    </a:cubicBezTo>
                    <a:cubicBezTo>
                      <a:pt x="1257772" y="552021"/>
                      <a:pt x="1251831" y="513077"/>
                      <a:pt x="1230049" y="478094"/>
                    </a:cubicBezTo>
                    <a:cubicBezTo>
                      <a:pt x="1197046" y="425949"/>
                      <a:pt x="1156783" y="379745"/>
                      <a:pt x="1111239" y="338822"/>
                    </a:cubicBezTo>
                    <a:lnTo>
                      <a:pt x="1111239" y="338822"/>
                    </a:lnTo>
                    <a:cubicBezTo>
                      <a:pt x="1104638" y="332221"/>
                      <a:pt x="1098038" y="325621"/>
                      <a:pt x="1091437" y="319680"/>
                    </a:cubicBezTo>
                    <a:cubicBezTo>
                      <a:pt x="1109919" y="308459"/>
                      <a:pt x="1109259" y="287337"/>
                      <a:pt x="1113879" y="270176"/>
                    </a:cubicBezTo>
                    <a:cubicBezTo>
                      <a:pt x="1119820" y="249054"/>
                      <a:pt x="1129720" y="232553"/>
                      <a:pt x="1146222" y="218031"/>
                    </a:cubicBezTo>
                    <a:cubicBezTo>
                      <a:pt x="1173944" y="192949"/>
                      <a:pt x="1206287" y="167867"/>
                      <a:pt x="1195066" y="124303"/>
                    </a:cubicBezTo>
                    <a:cubicBezTo>
                      <a:pt x="1183845" y="81399"/>
                      <a:pt x="1144242" y="70178"/>
                      <a:pt x="1107939" y="56977"/>
                    </a:cubicBezTo>
                    <a:cubicBezTo>
                      <a:pt x="1104638" y="55657"/>
                      <a:pt x="1101338" y="55657"/>
                      <a:pt x="1098038" y="54337"/>
                    </a:cubicBezTo>
                    <a:cubicBezTo>
                      <a:pt x="1002989" y="26614"/>
                      <a:pt x="904641" y="12753"/>
                      <a:pt x="806292" y="2852"/>
                    </a:cubicBezTo>
                    <a:cubicBezTo>
                      <a:pt x="698703" y="-7709"/>
                      <a:pt x="598374" y="10113"/>
                      <a:pt x="507286" y="72159"/>
                    </a:cubicBezTo>
                    <a:cubicBezTo>
                      <a:pt x="393756" y="149385"/>
                      <a:pt x="278246" y="223972"/>
                      <a:pt x="173957" y="314400"/>
                    </a:cubicBezTo>
                    <a:cubicBezTo>
                      <a:pt x="35345" y="434530"/>
                      <a:pt x="-16140" y="586344"/>
                      <a:pt x="4322" y="766539"/>
                    </a:cubicBezTo>
                    <a:cubicBezTo>
                      <a:pt x="20823" y="913072"/>
                      <a:pt x="72968" y="1047724"/>
                      <a:pt x="142934" y="1175775"/>
                    </a:cubicBezTo>
                    <a:cubicBezTo>
                      <a:pt x="192438" y="1267523"/>
                      <a:pt x="255144" y="1349370"/>
                      <a:pt x="333031" y="1418676"/>
                    </a:cubicBezTo>
                    <a:cubicBezTo>
                      <a:pt x="346892" y="1431218"/>
                      <a:pt x="360753" y="1443098"/>
                      <a:pt x="371974" y="1416696"/>
                    </a:cubicBezTo>
                    <a:cubicBezTo>
                      <a:pt x="372634" y="1435178"/>
                      <a:pt x="366033" y="1455640"/>
                      <a:pt x="378575" y="1470821"/>
                    </a:cubicBezTo>
                    <a:cubicBezTo>
                      <a:pt x="408277" y="1507784"/>
                      <a:pt x="418178" y="1552668"/>
                      <a:pt x="432699" y="1596232"/>
                    </a:cubicBezTo>
                    <a:cubicBezTo>
                      <a:pt x="444580" y="1631875"/>
                      <a:pt x="465042" y="1668178"/>
                      <a:pt x="459102" y="1706461"/>
                    </a:cubicBezTo>
                    <a:cubicBezTo>
                      <a:pt x="453821" y="1741445"/>
                      <a:pt x="450521" y="1775768"/>
                      <a:pt x="449861" y="1810751"/>
                    </a:cubicBezTo>
                    <a:cubicBezTo>
                      <a:pt x="453821" y="1840453"/>
                      <a:pt x="452501" y="1879397"/>
                      <a:pt x="487484" y="1893918"/>
                    </a:cubicBezTo>
                    <a:cubicBezTo>
                      <a:pt x="517847" y="1903819"/>
                      <a:pt x="554150" y="1928241"/>
                      <a:pt x="598374" y="1946063"/>
                    </a:cubicBezTo>
                    <a:cubicBezTo>
                      <a:pt x="742927" y="1973785"/>
                      <a:pt x="680221" y="1969824"/>
                      <a:pt x="853156" y="1959924"/>
                    </a:cubicBezTo>
                    <a:cubicBezTo>
                      <a:pt x="913881" y="1953323"/>
                      <a:pt x="1146882" y="1917020"/>
                      <a:pt x="1198366" y="1875436"/>
                    </a:cubicBezTo>
                    <a:cubicBezTo>
                      <a:pt x="1206947" y="1868176"/>
                      <a:pt x="1182525" y="1748045"/>
                      <a:pt x="1180545" y="1729564"/>
                    </a:cubicBezTo>
                    <a:cubicBezTo>
                      <a:pt x="1177245" y="1697221"/>
                      <a:pt x="1162063" y="1666198"/>
                      <a:pt x="1169324" y="1632535"/>
                    </a:cubicBezTo>
                    <a:cubicBezTo>
                      <a:pt x="1265032" y="1650357"/>
                      <a:pt x="1359420" y="1636495"/>
                      <a:pt x="1453149" y="1616034"/>
                    </a:cubicBezTo>
                    <a:cubicBezTo>
                      <a:pt x="1489452" y="1608113"/>
                      <a:pt x="1512554" y="1579731"/>
                      <a:pt x="1516514" y="1543427"/>
                    </a:cubicBezTo>
                    <a:cubicBezTo>
                      <a:pt x="1526415" y="1452999"/>
                      <a:pt x="1514534" y="1363892"/>
                      <a:pt x="1493412" y="1276104"/>
                    </a:cubicBezTo>
                    <a:cubicBezTo>
                      <a:pt x="1493412" y="1276104"/>
                      <a:pt x="1493412" y="1276104"/>
                      <a:pt x="1493412" y="1276104"/>
                    </a:cubicBezTo>
                    <a:cubicBezTo>
                      <a:pt x="1492092" y="1292605"/>
                      <a:pt x="1492092" y="1311747"/>
                      <a:pt x="1467670" y="1308447"/>
                    </a:cubicBezTo>
                    <a:cubicBezTo>
                      <a:pt x="1399684" y="1299866"/>
                      <a:pt x="1333018" y="1283364"/>
                      <a:pt x="1269653" y="1249702"/>
                    </a:cubicBezTo>
                    <a:cubicBezTo>
                      <a:pt x="1338959" y="1247721"/>
                      <a:pt x="1406285" y="1234520"/>
                      <a:pt x="1472290" y="1217359"/>
                    </a:cubicBezTo>
                    <a:cubicBezTo>
                      <a:pt x="1461070" y="1189636"/>
                      <a:pt x="1451829" y="1161914"/>
                      <a:pt x="1438627" y="1134851"/>
                    </a:cubicBezTo>
                    <a:cubicBezTo>
                      <a:pt x="1426746" y="1107789"/>
                      <a:pt x="1429387" y="1091948"/>
                      <a:pt x="1458429" y="1078087"/>
                    </a:cubicBez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37" name="Freeform: Shape 36">
                <a:extLst>
                  <a:ext uri="{FF2B5EF4-FFF2-40B4-BE49-F238E27FC236}">
                    <a16:creationId xmlns="" xmlns:a16="http://schemas.microsoft.com/office/drawing/2014/main" id="{92348BE1-FCF6-484E-BCD0-82F86AE9CE8B}"/>
                  </a:ext>
                </a:extLst>
              </p:cNvPr>
              <p:cNvSpPr/>
              <p:nvPr/>
            </p:nvSpPr>
            <p:spPr>
              <a:xfrm>
                <a:off x="4960694" y="2470582"/>
                <a:ext cx="6600" cy="6600"/>
              </a:xfrm>
              <a:custGeom>
                <a:avLst/>
                <a:gdLst>
                  <a:gd name="connsiteX0" fmla="*/ 0 w 6600"/>
                  <a:gd name="connsiteY0" fmla="*/ 0 h 6600"/>
                  <a:gd name="connsiteX1" fmla="*/ 0 w 6600"/>
                  <a:gd name="connsiteY1" fmla="*/ 0 h 6600"/>
                  <a:gd name="connsiteX2" fmla="*/ 0 w 6600"/>
                  <a:gd name="connsiteY2" fmla="*/ 0 h 6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</a:cxnLst>
                <a:rect l="l" t="t" r="r" b="b"/>
                <a:pathLst>
                  <a:path w="6600" h="660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EC88A"/>
              </a:solidFill>
              <a:ln w="3423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</p:grpSp>
        <p:sp>
          <p:nvSpPr>
            <p:cNvPr id="38" name="Freeform: Shape 37">
              <a:extLst>
                <a:ext uri="{FF2B5EF4-FFF2-40B4-BE49-F238E27FC236}">
                  <a16:creationId xmlns="" xmlns:a16="http://schemas.microsoft.com/office/drawing/2014/main" id="{A191ED63-A375-445C-BF39-66ECF691AE84}"/>
                </a:ext>
              </a:extLst>
            </p:cNvPr>
            <p:cNvSpPr/>
            <p:nvPr/>
          </p:nvSpPr>
          <p:spPr>
            <a:xfrm>
              <a:off x="2327614" y="3157457"/>
              <a:ext cx="129522" cy="102081"/>
            </a:xfrm>
            <a:custGeom>
              <a:avLst/>
              <a:gdLst>
                <a:gd name="connsiteX0" fmla="*/ 158197 w 171122"/>
                <a:gd name="connsiteY0" fmla="*/ 47786 h 134866"/>
                <a:gd name="connsiteX1" fmla="*/ 98487 w 171122"/>
                <a:gd name="connsiteY1" fmla="*/ 115220 h 134866"/>
                <a:gd name="connsiteX2" fmla="*/ 12926 w 171122"/>
                <a:gd name="connsiteY2" fmla="*/ 87080 h 134866"/>
                <a:gd name="connsiteX3" fmla="*/ 72636 w 171122"/>
                <a:gd name="connsiteY3" fmla="*/ 19647 h 134866"/>
                <a:gd name="connsiteX4" fmla="*/ 158197 w 171122"/>
                <a:gd name="connsiteY4" fmla="*/ 47786 h 13486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71122" h="134866">
                  <a:moveTo>
                    <a:pt x="158197" y="47786"/>
                  </a:moveTo>
                  <a:cubicBezTo>
                    <a:pt x="165335" y="74178"/>
                    <a:pt x="138602" y="104369"/>
                    <a:pt x="98487" y="115220"/>
                  </a:cubicBezTo>
                  <a:cubicBezTo>
                    <a:pt x="58371" y="126071"/>
                    <a:pt x="20064" y="113472"/>
                    <a:pt x="12926" y="87080"/>
                  </a:cubicBezTo>
                  <a:cubicBezTo>
                    <a:pt x="5787" y="60688"/>
                    <a:pt x="32520" y="30497"/>
                    <a:pt x="72636" y="19647"/>
                  </a:cubicBezTo>
                  <a:cubicBezTo>
                    <a:pt x="112751" y="8796"/>
                    <a:pt x="151058" y="21395"/>
                    <a:pt x="158197" y="47786"/>
                  </a:cubicBezTo>
                  <a:close/>
                </a:path>
              </a:pathLst>
            </a:custGeom>
            <a:solidFill>
              <a:srgbClr val="F0F0F0"/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39" name="Freeform: Shape 38">
              <a:extLst>
                <a:ext uri="{FF2B5EF4-FFF2-40B4-BE49-F238E27FC236}">
                  <a16:creationId xmlns="" xmlns:a16="http://schemas.microsoft.com/office/drawing/2014/main" id="{4CEB2FD9-1D89-43BD-9B0C-817F84B701A5}"/>
                </a:ext>
              </a:extLst>
            </p:cNvPr>
            <p:cNvSpPr/>
            <p:nvPr/>
          </p:nvSpPr>
          <p:spPr>
            <a:xfrm>
              <a:off x="319983" y="3908488"/>
              <a:ext cx="4328106" cy="2949512"/>
            </a:xfrm>
            <a:custGeom>
              <a:avLst/>
              <a:gdLst>
                <a:gd name="connsiteX0" fmla="*/ 5627749 w 5718176"/>
                <a:gd name="connsiteY0" fmla="*/ 1295693 h 3896816"/>
                <a:gd name="connsiteX1" fmla="*/ 5718177 w 5718176"/>
                <a:gd name="connsiteY1" fmla="*/ 1192724 h 3896816"/>
                <a:gd name="connsiteX2" fmla="*/ 5493097 w 5718176"/>
                <a:gd name="connsiteY2" fmla="*/ 941242 h 3896816"/>
                <a:gd name="connsiteX3" fmla="*/ 5475935 w 5718176"/>
                <a:gd name="connsiteY3" fmla="*/ 945203 h 3896816"/>
                <a:gd name="connsiteX4" fmla="*/ 5396069 w 5718176"/>
                <a:gd name="connsiteY4" fmla="*/ 992727 h 3896816"/>
                <a:gd name="connsiteX5" fmla="*/ 5342604 w 5718176"/>
                <a:gd name="connsiteY5" fmla="*/ 994047 h 3896816"/>
                <a:gd name="connsiteX6" fmla="*/ 4660104 w 5718176"/>
                <a:gd name="connsiteY6" fmla="*/ 1592719 h 3896816"/>
                <a:gd name="connsiteX7" fmla="*/ 4602679 w 5718176"/>
                <a:gd name="connsiteY7" fmla="*/ 1596020 h 3896816"/>
                <a:gd name="connsiteX8" fmla="*/ 4407302 w 5718176"/>
                <a:gd name="connsiteY8" fmla="*/ 1438926 h 3896816"/>
                <a:gd name="connsiteX9" fmla="*/ 4003347 w 5718176"/>
                <a:gd name="connsiteY9" fmla="*/ 919460 h 3896816"/>
                <a:gd name="connsiteX10" fmla="*/ 3658796 w 5718176"/>
                <a:gd name="connsiteY10" fmla="*/ 269964 h 3896816"/>
                <a:gd name="connsiteX11" fmla="*/ 3607972 w 5718176"/>
                <a:gd name="connsiteY11" fmla="*/ 225080 h 3896816"/>
                <a:gd name="connsiteX12" fmla="*/ 2860787 w 5718176"/>
                <a:gd name="connsiteY12" fmla="*/ 45544 h 3896816"/>
                <a:gd name="connsiteX13" fmla="*/ 2800721 w 5718176"/>
                <a:gd name="connsiteY13" fmla="*/ 19802 h 3896816"/>
                <a:gd name="connsiteX14" fmla="*/ 2817883 w 5718176"/>
                <a:gd name="connsiteY14" fmla="*/ 163034 h 3896816"/>
                <a:gd name="connsiteX15" fmla="*/ 2472673 w 5718176"/>
                <a:gd name="connsiteY15" fmla="*/ 247522 h 3896816"/>
                <a:gd name="connsiteX16" fmla="*/ 2217890 w 5718176"/>
                <a:gd name="connsiteY16" fmla="*/ 233660 h 3896816"/>
                <a:gd name="connsiteX17" fmla="*/ 2107001 w 5718176"/>
                <a:gd name="connsiteY17" fmla="*/ 181516 h 3896816"/>
                <a:gd name="connsiteX18" fmla="*/ 2069377 w 5718176"/>
                <a:gd name="connsiteY18" fmla="*/ 98349 h 3896816"/>
                <a:gd name="connsiteX19" fmla="*/ 2077958 w 5718176"/>
                <a:gd name="connsiteY19" fmla="*/ 0 h 3896816"/>
                <a:gd name="connsiteX20" fmla="*/ 2023833 w 5718176"/>
                <a:gd name="connsiteY20" fmla="*/ 81187 h 3896816"/>
                <a:gd name="connsiteX21" fmla="*/ 1936046 w 5718176"/>
                <a:gd name="connsiteY21" fmla="*/ 139932 h 3896816"/>
                <a:gd name="connsiteX22" fmla="*/ 1936046 w 5718176"/>
                <a:gd name="connsiteY22" fmla="*/ 139932 h 3896816"/>
                <a:gd name="connsiteX23" fmla="*/ 1844298 w 5718176"/>
                <a:gd name="connsiteY23" fmla="*/ 190757 h 3896816"/>
                <a:gd name="connsiteX24" fmla="*/ 1085231 w 5718176"/>
                <a:gd name="connsiteY24" fmla="*/ 495703 h 3896816"/>
                <a:gd name="connsiteX25" fmla="*/ 1044968 w 5718176"/>
                <a:gd name="connsiteY25" fmla="*/ 532006 h 3896816"/>
                <a:gd name="connsiteX26" fmla="*/ 837709 w 5718176"/>
                <a:gd name="connsiteY26" fmla="*/ 896358 h 3896816"/>
                <a:gd name="connsiteX27" fmla="*/ 621210 w 5718176"/>
                <a:gd name="connsiteY27" fmla="*/ 1177543 h 3896816"/>
                <a:gd name="connsiteX28" fmla="*/ 98445 w 5718176"/>
                <a:gd name="connsiteY28" fmla="*/ 1822419 h 3896816"/>
                <a:gd name="connsiteX29" fmla="*/ 15277 w 5718176"/>
                <a:gd name="connsiteY29" fmla="*/ 2244856 h 3896816"/>
                <a:gd name="connsiteX30" fmla="*/ 209334 w 5718176"/>
                <a:gd name="connsiteY30" fmla="*/ 2624390 h 3896816"/>
                <a:gd name="connsiteX31" fmla="*/ 964441 w 5718176"/>
                <a:gd name="connsiteY31" fmla="*/ 3531969 h 3896816"/>
                <a:gd name="connsiteX32" fmla="*/ 1007344 w 5718176"/>
                <a:gd name="connsiteY32" fmla="*/ 3531969 h 3896816"/>
                <a:gd name="connsiteX33" fmla="*/ 1052888 w 5718176"/>
                <a:gd name="connsiteY33" fmla="*/ 3480485 h 3896816"/>
                <a:gd name="connsiteX34" fmla="*/ 1052888 w 5718176"/>
                <a:gd name="connsiteY34" fmla="*/ 3480485 h 3896816"/>
                <a:gd name="connsiteX35" fmla="*/ 1143976 w 5718176"/>
                <a:gd name="connsiteY35" fmla="*/ 3476524 h 3896816"/>
                <a:gd name="connsiteX36" fmla="*/ 1227144 w 5718176"/>
                <a:gd name="connsiteY36" fmla="*/ 3467944 h 3896816"/>
                <a:gd name="connsiteX37" fmla="*/ 1356515 w 5718176"/>
                <a:gd name="connsiteY37" fmla="*/ 3502927 h 3896816"/>
                <a:gd name="connsiteX38" fmla="*/ 1356515 w 5718176"/>
                <a:gd name="connsiteY38" fmla="*/ 3502927 h 3896816"/>
                <a:gd name="connsiteX39" fmla="*/ 1629119 w 5718176"/>
                <a:gd name="connsiteY39" fmla="*/ 3615136 h 3896816"/>
                <a:gd name="connsiteX40" fmla="*/ 1629119 w 5718176"/>
                <a:gd name="connsiteY40" fmla="*/ 3896321 h 3896816"/>
                <a:gd name="connsiteX41" fmla="*/ 4352517 w 5718176"/>
                <a:gd name="connsiteY41" fmla="*/ 3896321 h 3896816"/>
                <a:gd name="connsiteX42" fmla="*/ 3776947 w 5718176"/>
                <a:gd name="connsiteY42" fmla="*/ 1702949 h 3896816"/>
                <a:gd name="connsiteX43" fmla="*/ 3777607 w 5718176"/>
                <a:gd name="connsiteY43" fmla="*/ 1681167 h 3896816"/>
                <a:gd name="connsiteX44" fmla="*/ 3800709 w 5718176"/>
                <a:gd name="connsiteY44" fmla="*/ 1686448 h 3896816"/>
                <a:gd name="connsiteX45" fmla="*/ 3858794 w 5718176"/>
                <a:gd name="connsiteY45" fmla="*/ 1730011 h 3896816"/>
                <a:gd name="connsiteX46" fmla="*/ 4361098 w 5718176"/>
                <a:gd name="connsiteY46" fmla="*/ 2186771 h 3896816"/>
                <a:gd name="connsiteX47" fmla="*/ 4448226 w 5718176"/>
                <a:gd name="connsiteY47" fmla="*/ 2234955 h 3896816"/>
                <a:gd name="connsiteX48" fmla="*/ 4589478 w 5718176"/>
                <a:gd name="connsiteY48" fmla="*/ 2267298 h 3896816"/>
                <a:gd name="connsiteX49" fmla="*/ 4652844 w 5718176"/>
                <a:gd name="connsiteY49" fmla="*/ 2253437 h 3896816"/>
                <a:gd name="connsiteX50" fmla="*/ 5448213 w 5718176"/>
                <a:gd name="connsiteY50" fmla="*/ 1617142 h 3896816"/>
                <a:gd name="connsiteX51" fmla="*/ 5667352 w 5718176"/>
                <a:gd name="connsiteY51" fmla="*/ 1407903 h 3896816"/>
                <a:gd name="connsiteX52" fmla="*/ 5666692 w 5718176"/>
                <a:gd name="connsiteY52" fmla="*/ 1349158 h 3896816"/>
                <a:gd name="connsiteX53" fmla="*/ 5627749 w 5718176"/>
                <a:gd name="connsiteY53" fmla="*/ 1295693 h 3896816"/>
                <a:gd name="connsiteX54" fmla="*/ 1495787 w 5718176"/>
                <a:gd name="connsiteY54" fmla="*/ 3179498 h 3896816"/>
                <a:gd name="connsiteX55" fmla="*/ 1381597 w 5718176"/>
                <a:gd name="connsiteY55" fmla="*/ 3196660 h 3896816"/>
                <a:gd name="connsiteX56" fmla="*/ 1347934 w 5718176"/>
                <a:gd name="connsiteY56" fmla="*/ 3180158 h 3896816"/>
                <a:gd name="connsiteX57" fmla="*/ 1291829 w 5718176"/>
                <a:gd name="connsiteY57" fmla="*/ 3173558 h 3896816"/>
                <a:gd name="connsiteX58" fmla="*/ 1331433 w 5718176"/>
                <a:gd name="connsiteY58" fmla="*/ 3123393 h 3896816"/>
                <a:gd name="connsiteX59" fmla="*/ 1328132 w 5718176"/>
                <a:gd name="connsiteY59" fmla="*/ 3091711 h 3896816"/>
                <a:gd name="connsiteX60" fmla="*/ 1105693 w 5718176"/>
                <a:gd name="connsiteY60" fmla="*/ 2922736 h 3896816"/>
                <a:gd name="connsiteX61" fmla="*/ 830449 w 5718176"/>
                <a:gd name="connsiteY61" fmla="*/ 2616469 h 3896816"/>
                <a:gd name="connsiteX62" fmla="*/ 671375 w 5718176"/>
                <a:gd name="connsiteY62" fmla="*/ 2377528 h 3896816"/>
                <a:gd name="connsiteX63" fmla="*/ 578967 w 5718176"/>
                <a:gd name="connsiteY63" fmla="*/ 2236936 h 3896816"/>
                <a:gd name="connsiteX64" fmla="*/ 585567 w 5718176"/>
                <a:gd name="connsiteY64" fmla="*/ 2173570 h 3896816"/>
                <a:gd name="connsiteX65" fmla="*/ 1142656 w 5718176"/>
                <a:gd name="connsiteY65" fmla="*/ 1513512 h 3896816"/>
                <a:gd name="connsiteX66" fmla="*/ 1181600 w 5718176"/>
                <a:gd name="connsiteY66" fmla="*/ 1479189 h 3896816"/>
                <a:gd name="connsiteX67" fmla="*/ 1202721 w 5718176"/>
                <a:gd name="connsiteY67" fmla="*/ 1528034 h 3896816"/>
                <a:gd name="connsiteX68" fmla="*/ 1561133 w 5718176"/>
                <a:gd name="connsiteY68" fmla="*/ 3176198 h 3896816"/>
                <a:gd name="connsiteX69" fmla="*/ 1495787 w 5718176"/>
                <a:gd name="connsiteY69" fmla="*/ 3179498 h 389681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5718176" h="3896816">
                  <a:moveTo>
                    <a:pt x="5627749" y="1295693"/>
                  </a:moveTo>
                  <a:cubicBezTo>
                    <a:pt x="5667352" y="1269291"/>
                    <a:pt x="5691115" y="1229688"/>
                    <a:pt x="5718177" y="1192724"/>
                  </a:cubicBezTo>
                  <a:lnTo>
                    <a:pt x="5493097" y="941242"/>
                  </a:lnTo>
                  <a:cubicBezTo>
                    <a:pt x="5487156" y="942562"/>
                    <a:pt x="5481876" y="943883"/>
                    <a:pt x="5475935" y="945203"/>
                  </a:cubicBezTo>
                  <a:cubicBezTo>
                    <a:pt x="5447553" y="958404"/>
                    <a:pt x="5413890" y="962364"/>
                    <a:pt x="5396069" y="992727"/>
                  </a:cubicBezTo>
                  <a:cubicBezTo>
                    <a:pt x="5377587" y="970945"/>
                    <a:pt x="5363066" y="976226"/>
                    <a:pt x="5342604" y="994047"/>
                  </a:cubicBezTo>
                  <a:cubicBezTo>
                    <a:pt x="5115544" y="1194705"/>
                    <a:pt x="4887164" y="1392722"/>
                    <a:pt x="4660104" y="1592719"/>
                  </a:cubicBezTo>
                  <a:cubicBezTo>
                    <a:pt x="4639643" y="1610541"/>
                    <a:pt x="4624461" y="1611201"/>
                    <a:pt x="4602679" y="1596020"/>
                  </a:cubicBezTo>
                  <a:cubicBezTo>
                    <a:pt x="4533373" y="1549156"/>
                    <a:pt x="4468028" y="1497671"/>
                    <a:pt x="4407302" y="1438926"/>
                  </a:cubicBezTo>
                  <a:cubicBezTo>
                    <a:pt x="4247568" y="1285133"/>
                    <a:pt x="4120177" y="1106257"/>
                    <a:pt x="4003347" y="919460"/>
                  </a:cubicBezTo>
                  <a:cubicBezTo>
                    <a:pt x="3873315" y="710882"/>
                    <a:pt x="3761766" y="492403"/>
                    <a:pt x="3658796" y="269964"/>
                  </a:cubicBezTo>
                  <a:cubicBezTo>
                    <a:pt x="3648236" y="246201"/>
                    <a:pt x="3635034" y="231680"/>
                    <a:pt x="3607972" y="225080"/>
                  </a:cubicBezTo>
                  <a:cubicBezTo>
                    <a:pt x="3359130" y="163694"/>
                    <a:pt x="3110289" y="102309"/>
                    <a:pt x="2860787" y="45544"/>
                  </a:cubicBezTo>
                  <a:cubicBezTo>
                    <a:pt x="2833064" y="39603"/>
                    <a:pt x="2804022" y="36303"/>
                    <a:pt x="2800721" y="19802"/>
                  </a:cubicBezTo>
                  <a:cubicBezTo>
                    <a:pt x="2804022" y="44884"/>
                    <a:pt x="2826464" y="156434"/>
                    <a:pt x="2817883" y="163034"/>
                  </a:cubicBezTo>
                  <a:cubicBezTo>
                    <a:pt x="2766398" y="204618"/>
                    <a:pt x="2532738" y="240261"/>
                    <a:pt x="2472673" y="247522"/>
                  </a:cubicBezTo>
                  <a:cubicBezTo>
                    <a:pt x="2299077" y="257423"/>
                    <a:pt x="2362443" y="261383"/>
                    <a:pt x="2217890" y="233660"/>
                  </a:cubicBezTo>
                  <a:cubicBezTo>
                    <a:pt x="2173666" y="215179"/>
                    <a:pt x="2136703" y="190757"/>
                    <a:pt x="2107001" y="181516"/>
                  </a:cubicBezTo>
                  <a:cubicBezTo>
                    <a:pt x="2072017" y="166995"/>
                    <a:pt x="2073998" y="128051"/>
                    <a:pt x="2069377" y="98349"/>
                  </a:cubicBezTo>
                  <a:cubicBezTo>
                    <a:pt x="2070037" y="65346"/>
                    <a:pt x="2072678" y="33003"/>
                    <a:pt x="2077958" y="0"/>
                  </a:cubicBezTo>
                  <a:cubicBezTo>
                    <a:pt x="2072017" y="32343"/>
                    <a:pt x="2060137" y="57425"/>
                    <a:pt x="2023833" y="81187"/>
                  </a:cubicBezTo>
                  <a:cubicBezTo>
                    <a:pt x="1994791" y="100329"/>
                    <a:pt x="1965748" y="120131"/>
                    <a:pt x="1936046" y="139932"/>
                  </a:cubicBezTo>
                  <a:cubicBezTo>
                    <a:pt x="1936046" y="139932"/>
                    <a:pt x="1936046" y="139932"/>
                    <a:pt x="1936046" y="139932"/>
                  </a:cubicBezTo>
                  <a:cubicBezTo>
                    <a:pt x="1905683" y="157094"/>
                    <a:pt x="1875980" y="178216"/>
                    <a:pt x="1844298" y="190757"/>
                  </a:cubicBezTo>
                  <a:cubicBezTo>
                    <a:pt x="1591495" y="293066"/>
                    <a:pt x="1338693" y="394714"/>
                    <a:pt x="1085231" y="495703"/>
                  </a:cubicBezTo>
                  <a:cubicBezTo>
                    <a:pt x="1066750" y="502964"/>
                    <a:pt x="1054869" y="514845"/>
                    <a:pt x="1044968" y="532006"/>
                  </a:cubicBezTo>
                  <a:cubicBezTo>
                    <a:pt x="976322" y="653457"/>
                    <a:pt x="907676" y="774908"/>
                    <a:pt x="837709" y="896358"/>
                  </a:cubicBezTo>
                  <a:cubicBezTo>
                    <a:pt x="817908" y="930681"/>
                    <a:pt x="672695" y="1117478"/>
                    <a:pt x="621210" y="1177543"/>
                  </a:cubicBezTo>
                  <a:cubicBezTo>
                    <a:pt x="440355" y="1387442"/>
                    <a:pt x="254878" y="1592719"/>
                    <a:pt x="98445" y="1822419"/>
                  </a:cubicBezTo>
                  <a:cubicBezTo>
                    <a:pt x="9337" y="1953771"/>
                    <a:pt x="-21686" y="2091723"/>
                    <a:pt x="15277" y="2244856"/>
                  </a:cubicBezTo>
                  <a:cubicBezTo>
                    <a:pt x="49600" y="2386769"/>
                    <a:pt x="126827" y="2506899"/>
                    <a:pt x="209334" y="2624390"/>
                  </a:cubicBezTo>
                  <a:cubicBezTo>
                    <a:pt x="338706" y="2807886"/>
                    <a:pt x="852891" y="3403918"/>
                    <a:pt x="964441" y="3531969"/>
                  </a:cubicBezTo>
                  <a:cubicBezTo>
                    <a:pt x="980282" y="3550451"/>
                    <a:pt x="991503" y="3553751"/>
                    <a:pt x="1007344" y="3531969"/>
                  </a:cubicBezTo>
                  <a:cubicBezTo>
                    <a:pt x="1020545" y="3513487"/>
                    <a:pt x="1033747" y="3493686"/>
                    <a:pt x="1052888" y="3480485"/>
                  </a:cubicBezTo>
                  <a:lnTo>
                    <a:pt x="1052888" y="3480485"/>
                  </a:lnTo>
                  <a:cubicBezTo>
                    <a:pt x="1083911" y="3493026"/>
                    <a:pt x="1114934" y="3494346"/>
                    <a:pt x="1143976" y="3476524"/>
                  </a:cubicBezTo>
                  <a:cubicBezTo>
                    <a:pt x="1171039" y="3459363"/>
                    <a:pt x="1196781" y="3457383"/>
                    <a:pt x="1227144" y="3467944"/>
                  </a:cubicBezTo>
                  <a:cubicBezTo>
                    <a:pt x="1269387" y="3482465"/>
                    <a:pt x="1313611" y="3491706"/>
                    <a:pt x="1356515" y="3502927"/>
                  </a:cubicBezTo>
                  <a:cubicBezTo>
                    <a:pt x="1356515" y="3502927"/>
                    <a:pt x="1356515" y="3502927"/>
                    <a:pt x="1356515" y="3502927"/>
                  </a:cubicBezTo>
                  <a:cubicBezTo>
                    <a:pt x="1361135" y="3511507"/>
                    <a:pt x="1545291" y="3582793"/>
                    <a:pt x="1629119" y="3615136"/>
                  </a:cubicBezTo>
                  <a:cubicBezTo>
                    <a:pt x="1639680" y="3708865"/>
                    <a:pt x="1633739" y="3802593"/>
                    <a:pt x="1629119" y="3896321"/>
                  </a:cubicBezTo>
                  <a:cubicBezTo>
                    <a:pt x="1642320" y="3896981"/>
                    <a:pt x="4339316" y="3896981"/>
                    <a:pt x="4352517" y="3896321"/>
                  </a:cubicBezTo>
                  <a:cubicBezTo>
                    <a:pt x="4266710" y="3566952"/>
                    <a:pt x="3792128" y="1761034"/>
                    <a:pt x="3776947" y="1702949"/>
                  </a:cubicBezTo>
                  <a:cubicBezTo>
                    <a:pt x="3774967" y="1695689"/>
                    <a:pt x="3770346" y="1687108"/>
                    <a:pt x="3777607" y="1681167"/>
                  </a:cubicBezTo>
                  <a:cubicBezTo>
                    <a:pt x="3786848" y="1673906"/>
                    <a:pt x="3794108" y="1681827"/>
                    <a:pt x="3800709" y="1686448"/>
                  </a:cubicBezTo>
                  <a:cubicBezTo>
                    <a:pt x="3820511" y="1700309"/>
                    <a:pt x="3840312" y="1714170"/>
                    <a:pt x="3858794" y="1730011"/>
                  </a:cubicBezTo>
                  <a:cubicBezTo>
                    <a:pt x="4033049" y="1875224"/>
                    <a:pt x="4196744" y="2030998"/>
                    <a:pt x="4361098" y="2186771"/>
                  </a:cubicBezTo>
                  <a:cubicBezTo>
                    <a:pt x="4386840" y="2211194"/>
                    <a:pt x="4411923" y="2229015"/>
                    <a:pt x="4448226" y="2234955"/>
                  </a:cubicBezTo>
                  <a:cubicBezTo>
                    <a:pt x="4495750" y="2242876"/>
                    <a:pt x="4542614" y="2254757"/>
                    <a:pt x="4589478" y="2267298"/>
                  </a:cubicBezTo>
                  <a:cubicBezTo>
                    <a:pt x="4613900" y="2273899"/>
                    <a:pt x="4633042" y="2269279"/>
                    <a:pt x="4652844" y="2253437"/>
                  </a:cubicBezTo>
                  <a:cubicBezTo>
                    <a:pt x="4922147" y="2046839"/>
                    <a:pt x="5190791" y="1838921"/>
                    <a:pt x="5448213" y="1617142"/>
                  </a:cubicBezTo>
                  <a:cubicBezTo>
                    <a:pt x="5524780" y="1551136"/>
                    <a:pt x="5600027" y="1483810"/>
                    <a:pt x="5667352" y="1407903"/>
                  </a:cubicBezTo>
                  <a:cubicBezTo>
                    <a:pt x="5687154" y="1386121"/>
                    <a:pt x="5686494" y="1369620"/>
                    <a:pt x="5666692" y="1349158"/>
                  </a:cubicBezTo>
                  <a:cubicBezTo>
                    <a:pt x="5652171" y="1332657"/>
                    <a:pt x="5637650" y="1316155"/>
                    <a:pt x="5627749" y="1295693"/>
                  </a:cubicBezTo>
                  <a:close/>
                  <a:moveTo>
                    <a:pt x="1495787" y="3179498"/>
                  </a:moveTo>
                  <a:cubicBezTo>
                    <a:pt x="1458164" y="3185439"/>
                    <a:pt x="1419880" y="3194020"/>
                    <a:pt x="1381597" y="3196660"/>
                  </a:cubicBezTo>
                  <a:cubicBezTo>
                    <a:pt x="1374336" y="3187419"/>
                    <a:pt x="1363776" y="3181478"/>
                    <a:pt x="1347934" y="3180158"/>
                  </a:cubicBezTo>
                  <a:cubicBezTo>
                    <a:pt x="1329452" y="3175538"/>
                    <a:pt x="1310971" y="3172898"/>
                    <a:pt x="1291829" y="3173558"/>
                  </a:cubicBezTo>
                  <a:cubicBezTo>
                    <a:pt x="1303050" y="3155736"/>
                    <a:pt x="1318892" y="3140555"/>
                    <a:pt x="1331433" y="3123393"/>
                  </a:cubicBezTo>
                  <a:cubicBezTo>
                    <a:pt x="1340674" y="3110192"/>
                    <a:pt x="1343974" y="3101612"/>
                    <a:pt x="1328132" y="3091711"/>
                  </a:cubicBezTo>
                  <a:cubicBezTo>
                    <a:pt x="1285229" y="3065968"/>
                    <a:pt x="1122854" y="2941878"/>
                    <a:pt x="1105693" y="2922736"/>
                  </a:cubicBezTo>
                  <a:cubicBezTo>
                    <a:pt x="1044968" y="2856730"/>
                    <a:pt x="856851" y="2655412"/>
                    <a:pt x="830449" y="2616469"/>
                  </a:cubicBezTo>
                  <a:cubicBezTo>
                    <a:pt x="776984" y="2537262"/>
                    <a:pt x="723519" y="2458055"/>
                    <a:pt x="671375" y="2377528"/>
                  </a:cubicBezTo>
                  <a:cubicBezTo>
                    <a:pt x="641012" y="2330664"/>
                    <a:pt x="606689" y="2285780"/>
                    <a:pt x="578967" y="2236936"/>
                  </a:cubicBezTo>
                  <a:cubicBezTo>
                    <a:pt x="565766" y="2213834"/>
                    <a:pt x="567746" y="2193372"/>
                    <a:pt x="585567" y="2173570"/>
                  </a:cubicBezTo>
                  <a:cubicBezTo>
                    <a:pt x="678636" y="2066641"/>
                    <a:pt x="1053548" y="1629683"/>
                    <a:pt x="1142656" y="1513512"/>
                  </a:cubicBezTo>
                  <a:cubicBezTo>
                    <a:pt x="1153217" y="1499651"/>
                    <a:pt x="1160478" y="1473249"/>
                    <a:pt x="1181600" y="1479189"/>
                  </a:cubicBezTo>
                  <a:cubicBezTo>
                    <a:pt x="1200081" y="1484470"/>
                    <a:pt x="1198761" y="1510212"/>
                    <a:pt x="1202721" y="1528034"/>
                  </a:cubicBezTo>
                  <a:cubicBezTo>
                    <a:pt x="1249586" y="1761034"/>
                    <a:pt x="1548592" y="3166957"/>
                    <a:pt x="1561133" y="3176198"/>
                  </a:cubicBezTo>
                  <a:cubicBezTo>
                    <a:pt x="1538691" y="3178178"/>
                    <a:pt x="1516909" y="3176198"/>
                    <a:pt x="1495787" y="3179498"/>
                  </a:cubicBez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0" name="Freeform: Shape 39">
              <a:extLst>
                <a:ext uri="{FF2B5EF4-FFF2-40B4-BE49-F238E27FC236}">
                  <a16:creationId xmlns="" xmlns:a16="http://schemas.microsoft.com/office/drawing/2014/main" id="{6EE4DA55-1491-43F2-85A2-C7DC8D230FDA}"/>
                </a:ext>
              </a:extLst>
            </p:cNvPr>
            <p:cNvSpPr/>
            <p:nvPr/>
          </p:nvSpPr>
          <p:spPr>
            <a:xfrm>
              <a:off x="4478224" y="4538808"/>
              <a:ext cx="866453" cy="259492"/>
            </a:xfrm>
            <a:custGeom>
              <a:avLst/>
              <a:gdLst>
                <a:gd name="connsiteX0" fmla="*/ 1143880 w 1144734"/>
                <a:gd name="connsiteY0" fmla="*/ 41154 h 342834"/>
                <a:gd name="connsiteX1" fmla="*/ 717483 w 1144734"/>
                <a:gd name="connsiteY1" fmla="*/ 47094 h 342834"/>
                <a:gd name="connsiteX2" fmla="*/ 161054 w 1144734"/>
                <a:gd name="connsiteY2" fmla="*/ 34553 h 342834"/>
                <a:gd name="connsiteX3" fmla="*/ 0 w 1144734"/>
                <a:gd name="connsiteY3" fmla="*/ 108480 h 342834"/>
                <a:gd name="connsiteX4" fmla="*/ 227720 w 1144734"/>
                <a:gd name="connsiteY4" fmla="*/ 342800 h 342834"/>
                <a:gd name="connsiteX5" fmla="*/ 718803 w 1144734"/>
                <a:gd name="connsiteY5" fmla="*/ 197587 h 342834"/>
                <a:gd name="connsiteX6" fmla="*/ 1100316 w 1144734"/>
                <a:gd name="connsiteY6" fmla="*/ 97919 h 342834"/>
                <a:gd name="connsiteX7" fmla="*/ 1143880 w 1144734"/>
                <a:gd name="connsiteY7" fmla="*/ 41154 h 3428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144734" h="342834">
                  <a:moveTo>
                    <a:pt x="1143880" y="41154"/>
                  </a:moveTo>
                  <a:cubicBezTo>
                    <a:pt x="1144540" y="18712"/>
                    <a:pt x="836293" y="47094"/>
                    <a:pt x="717483" y="47094"/>
                  </a:cubicBezTo>
                  <a:cubicBezTo>
                    <a:pt x="508244" y="47094"/>
                    <a:pt x="264023" y="-49934"/>
                    <a:pt x="161054" y="34553"/>
                  </a:cubicBezTo>
                  <a:cubicBezTo>
                    <a:pt x="109570" y="64256"/>
                    <a:pt x="57425" y="93298"/>
                    <a:pt x="0" y="108480"/>
                  </a:cubicBezTo>
                  <a:cubicBezTo>
                    <a:pt x="0" y="108480"/>
                    <a:pt x="214519" y="346100"/>
                    <a:pt x="227720" y="342800"/>
                  </a:cubicBezTo>
                  <a:cubicBezTo>
                    <a:pt x="382174" y="301217"/>
                    <a:pt x="564349" y="239171"/>
                    <a:pt x="718803" y="197587"/>
                  </a:cubicBezTo>
                  <a:cubicBezTo>
                    <a:pt x="845534" y="163925"/>
                    <a:pt x="972265" y="127621"/>
                    <a:pt x="1100316" y="97919"/>
                  </a:cubicBezTo>
                  <a:cubicBezTo>
                    <a:pt x="1142560" y="88678"/>
                    <a:pt x="1147180" y="74817"/>
                    <a:pt x="1143880" y="41154"/>
                  </a:cubicBezTo>
                  <a:close/>
                </a:path>
              </a:pathLst>
            </a:custGeom>
            <a:solidFill>
              <a:srgbClr val="FEC88A"/>
            </a:solidFill>
            <a:ln w="3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2" name="Freeform: Shape 41">
              <a:extLst>
                <a:ext uri="{FF2B5EF4-FFF2-40B4-BE49-F238E27FC236}">
                  <a16:creationId xmlns="" xmlns:a16="http://schemas.microsoft.com/office/drawing/2014/main" id="{2F67680A-B964-44D4-A3CD-A49CC8F68FFD}"/>
                </a:ext>
              </a:extLst>
            </p:cNvPr>
            <p:cNvSpPr/>
            <p:nvPr/>
          </p:nvSpPr>
          <p:spPr>
            <a:xfrm>
              <a:off x="1545801" y="2613403"/>
              <a:ext cx="906277" cy="1084445"/>
            </a:xfrm>
            <a:custGeom>
              <a:avLst/>
              <a:gdLst>
                <a:gd name="connsiteX0" fmla="*/ 371974 w 1197349"/>
                <a:gd name="connsiteY0" fmla="*/ 1416646 h 1432740"/>
                <a:gd name="connsiteX1" fmla="*/ 333031 w 1197349"/>
                <a:gd name="connsiteY1" fmla="*/ 1418626 h 1432740"/>
                <a:gd name="connsiteX2" fmla="*/ 142934 w 1197349"/>
                <a:gd name="connsiteY2" fmla="*/ 1175725 h 1432740"/>
                <a:gd name="connsiteX3" fmla="*/ 4322 w 1197349"/>
                <a:gd name="connsiteY3" fmla="*/ 766489 h 1432740"/>
                <a:gd name="connsiteX4" fmla="*/ 173957 w 1197349"/>
                <a:gd name="connsiteY4" fmla="*/ 314349 h 1432740"/>
                <a:gd name="connsiteX5" fmla="*/ 507286 w 1197349"/>
                <a:gd name="connsiteY5" fmla="*/ 72108 h 1432740"/>
                <a:gd name="connsiteX6" fmla="*/ 806292 w 1197349"/>
                <a:gd name="connsiteY6" fmla="*/ 2802 h 1432740"/>
                <a:gd name="connsiteX7" fmla="*/ 1098038 w 1197349"/>
                <a:gd name="connsiteY7" fmla="*/ 54286 h 1432740"/>
                <a:gd name="connsiteX8" fmla="*/ 1107939 w 1197349"/>
                <a:gd name="connsiteY8" fmla="*/ 56927 h 1432740"/>
                <a:gd name="connsiteX9" fmla="*/ 1195066 w 1197349"/>
                <a:gd name="connsiteY9" fmla="*/ 124253 h 1432740"/>
                <a:gd name="connsiteX10" fmla="*/ 1146222 w 1197349"/>
                <a:gd name="connsiteY10" fmla="*/ 217981 h 1432740"/>
                <a:gd name="connsiteX11" fmla="*/ 1113879 w 1197349"/>
                <a:gd name="connsiteY11" fmla="*/ 270125 h 1432740"/>
                <a:gd name="connsiteX12" fmla="*/ 1091437 w 1197349"/>
                <a:gd name="connsiteY12" fmla="*/ 319630 h 1432740"/>
                <a:gd name="connsiteX13" fmla="*/ 1051834 w 1197349"/>
                <a:gd name="connsiteY13" fmla="*/ 334811 h 1432740"/>
                <a:gd name="connsiteX14" fmla="*/ 851836 w 1197349"/>
                <a:gd name="connsiteY14" fmla="*/ 426559 h 1432740"/>
                <a:gd name="connsiteX15" fmla="*/ 832034 w 1197349"/>
                <a:gd name="connsiteY15" fmla="*/ 475403 h 1432740"/>
                <a:gd name="connsiteX16" fmla="*/ 743587 w 1197349"/>
                <a:gd name="connsiteY16" fmla="*/ 610055 h 1432740"/>
                <a:gd name="connsiteX17" fmla="*/ 660419 w 1197349"/>
                <a:gd name="connsiteY17" fmla="*/ 642398 h 1432740"/>
                <a:gd name="connsiteX18" fmla="*/ 577252 w 1197349"/>
                <a:gd name="connsiteY18" fmla="*/ 792891 h 1432740"/>
                <a:gd name="connsiteX19" fmla="*/ 623456 w 1197349"/>
                <a:gd name="connsiteY19" fmla="*/ 1028532 h 1432740"/>
                <a:gd name="connsiteX20" fmla="*/ 649858 w 1197349"/>
                <a:gd name="connsiteY20" fmla="*/ 1140742 h 1432740"/>
                <a:gd name="connsiteX21" fmla="*/ 637977 w 1197349"/>
                <a:gd name="connsiteY21" fmla="*/ 1204767 h 1432740"/>
                <a:gd name="connsiteX22" fmla="*/ 569331 w 1197349"/>
                <a:gd name="connsiteY22" fmla="*/ 1188266 h 1432740"/>
                <a:gd name="connsiteX23" fmla="*/ 538969 w 1197349"/>
                <a:gd name="connsiteY23" fmla="*/ 1136781 h 1432740"/>
                <a:gd name="connsiteX24" fmla="*/ 533688 w 1197349"/>
                <a:gd name="connsiteY24" fmla="*/ 1104438 h 1432740"/>
                <a:gd name="connsiteX25" fmla="*/ 461742 w 1197349"/>
                <a:gd name="connsiteY25" fmla="*/ 1021271 h 1432740"/>
                <a:gd name="connsiteX26" fmla="*/ 343592 w 1197349"/>
                <a:gd name="connsiteY26" fmla="*/ 1052294 h 1432740"/>
                <a:gd name="connsiteX27" fmla="*/ 331711 w 1197349"/>
                <a:gd name="connsiteY27" fmla="*/ 1130181 h 1432740"/>
                <a:gd name="connsiteX28" fmla="*/ 426759 w 1197349"/>
                <a:gd name="connsiteY28" fmla="*/ 1340079 h 1432740"/>
                <a:gd name="connsiteX29" fmla="*/ 433359 w 1197349"/>
                <a:gd name="connsiteY29" fmla="*/ 1385623 h 1432740"/>
                <a:gd name="connsiteX30" fmla="*/ 371974 w 1197349"/>
                <a:gd name="connsiteY30" fmla="*/ 1416646 h 14327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</a:cxnLst>
              <a:rect l="l" t="t" r="r" b="b"/>
              <a:pathLst>
                <a:path w="1197349" h="1432740">
                  <a:moveTo>
                    <a:pt x="371974" y="1416646"/>
                  </a:moveTo>
                  <a:cubicBezTo>
                    <a:pt x="360753" y="1443708"/>
                    <a:pt x="346892" y="1431167"/>
                    <a:pt x="333031" y="1418626"/>
                  </a:cubicBezTo>
                  <a:cubicBezTo>
                    <a:pt x="254484" y="1349320"/>
                    <a:pt x="192438" y="1267473"/>
                    <a:pt x="142934" y="1175725"/>
                  </a:cubicBezTo>
                  <a:cubicBezTo>
                    <a:pt x="72968" y="1047013"/>
                    <a:pt x="20823" y="913022"/>
                    <a:pt x="4322" y="766489"/>
                  </a:cubicBezTo>
                  <a:cubicBezTo>
                    <a:pt x="-16140" y="586293"/>
                    <a:pt x="35345" y="434480"/>
                    <a:pt x="173957" y="314349"/>
                  </a:cubicBezTo>
                  <a:cubicBezTo>
                    <a:pt x="278246" y="223921"/>
                    <a:pt x="393756" y="149335"/>
                    <a:pt x="507286" y="72108"/>
                  </a:cubicBezTo>
                  <a:cubicBezTo>
                    <a:pt x="597714" y="10723"/>
                    <a:pt x="698703" y="-7759"/>
                    <a:pt x="806292" y="2802"/>
                  </a:cubicBezTo>
                  <a:cubicBezTo>
                    <a:pt x="904641" y="12703"/>
                    <a:pt x="1002329" y="26564"/>
                    <a:pt x="1098038" y="54286"/>
                  </a:cubicBezTo>
                  <a:cubicBezTo>
                    <a:pt x="1101338" y="54947"/>
                    <a:pt x="1104638" y="55607"/>
                    <a:pt x="1107939" y="56927"/>
                  </a:cubicBezTo>
                  <a:cubicBezTo>
                    <a:pt x="1144242" y="70128"/>
                    <a:pt x="1183845" y="81349"/>
                    <a:pt x="1195066" y="124253"/>
                  </a:cubicBezTo>
                  <a:cubicBezTo>
                    <a:pt x="1206287" y="167816"/>
                    <a:pt x="1173944" y="192899"/>
                    <a:pt x="1146222" y="217981"/>
                  </a:cubicBezTo>
                  <a:cubicBezTo>
                    <a:pt x="1130381" y="232502"/>
                    <a:pt x="1119820" y="249003"/>
                    <a:pt x="1113879" y="270125"/>
                  </a:cubicBezTo>
                  <a:cubicBezTo>
                    <a:pt x="1109259" y="287287"/>
                    <a:pt x="1109259" y="307749"/>
                    <a:pt x="1091437" y="319630"/>
                  </a:cubicBezTo>
                  <a:cubicBezTo>
                    <a:pt x="1080216" y="329531"/>
                    <a:pt x="1065695" y="331511"/>
                    <a:pt x="1051834" y="334811"/>
                  </a:cubicBezTo>
                  <a:cubicBezTo>
                    <a:pt x="979227" y="352633"/>
                    <a:pt x="917182" y="393556"/>
                    <a:pt x="851836" y="426559"/>
                  </a:cubicBezTo>
                  <a:cubicBezTo>
                    <a:pt x="832694" y="436460"/>
                    <a:pt x="830714" y="455601"/>
                    <a:pt x="832034" y="475403"/>
                  </a:cubicBezTo>
                  <a:cubicBezTo>
                    <a:pt x="837315" y="548010"/>
                    <a:pt x="812233" y="586293"/>
                    <a:pt x="743587" y="610055"/>
                  </a:cubicBezTo>
                  <a:cubicBezTo>
                    <a:pt x="715864" y="619956"/>
                    <a:pt x="687482" y="628537"/>
                    <a:pt x="660419" y="642398"/>
                  </a:cubicBezTo>
                  <a:cubicBezTo>
                    <a:pt x="597714" y="675401"/>
                    <a:pt x="573952" y="721605"/>
                    <a:pt x="577252" y="792891"/>
                  </a:cubicBezTo>
                  <a:cubicBezTo>
                    <a:pt x="581212" y="874078"/>
                    <a:pt x="605635" y="950645"/>
                    <a:pt x="623456" y="1028532"/>
                  </a:cubicBezTo>
                  <a:cubicBezTo>
                    <a:pt x="632037" y="1066155"/>
                    <a:pt x="643918" y="1103118"/>
                    <a:pt x="649858" y="1140742"/>
                  </a:cubicBezTo>
                  <a:cubicBezTo>
                    <a:pt x="653159" y="1162523"/>
                    <a:pt x="660419" y="1190246"/>
                    <a:pt x="637977" y="1204767"/>
                  </a:cubicBezTo>
                  <a:cubicBezTo>
                    <a:pt x="612235" y="1221269"/>
                    <a:pt x="590453" y="1203447"/>
                    <a:pt x="569331" y="1188266"/>
                  </a:cubicBezTo>
                  <a:cubicBezTo>
                    <a:pt x="550850" y="1175064"/>
                    <a:pt x="540289" y="1159883"/>
                    <a:pt x="538969" y="1136781"/>
                  </a:cubicBezTo>
                  <a:cubicBezTo>
                    <a:pt x="538309" y="1126220"/>
                    <a:pt x="535008" y="1114999"/>
                    <a:pt x="533688" y="1104438"/>
                  </a:cubicBezTo>
                  <a:cubicBezTo>
                    <a:pt x="529728" y="1059554"/>
                    <a:pt x="505306" y="1031832"/>
                    <a:pt x="461742" y="1021271"/>
                  </a:cubicBezTo>
                  <a:cubicBezTo>
                    <a:pt x="416198" y="1010050"/>
                    <a:pt x="375934" y="1019951"/>
                    <a:pt x="343592" y="1052294"/>
                  </a:cubicBezTo>
                  <a:cubicBezTo>
                    <a:pt x="322470" y="1073416"/>
                    <a:pt x="324450" y="1101798"/>
                    <a:pt x="331711" y="1130181"/>
                  </a:cubicBezTo>
                  <a:cubicBezTo>
                    <a:pt x="352172" y="1205427"/>
                    <a:pt x="390456" y="1272093"/>
                    <a:pt x="426759" y="1340079"/>
                  </a:cubicBezTo>
                  <a:cubicBezTo>
                    <a:pt x="434680" y="1354600"/>
                    <a:pt x="446561" y="1371102"/>
                    <a:pt x="433359" y="1385623"/>
                  </a:cubicBezTo>
                  <a:cubicBezTo>
                    <a:pt x="417518" y="1403444"/>
                    <a:pt x="401017" y="1423906"/>
                    <a:pt x="371974" y="141664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3" name="Freeform: Shape 42">
              <a:extLst>
                <a:ext uri="{FF2B5EF4-FFF2-40B4-BE49-F238E27FC236}">
                  <a16:creationId xmlns="" xmlns:a16="http://schemas.microsoft.com/office/drawing/2014/main" id="{A5F455C3-7F67-4B82-B995-C40DA783C887}"/>
                </a:ext>
              </a:extLst>
            </p:cNvPr>
            <p:cNvSpPr/>
            <p:nvPr/>
          </p:nvSpPr>
          <p:spPr>
            <a:xfrm>
              <a:off x="1779279" y="2852415"/>
              <a:ext cx="676447" cy="1250046"/>
            </a:xfrm>
            <a:custGeom>
              <a:avLst/>
              <a:gdLst>
                <a:gd name="connsiteX0" fmla="*/ 47668 w 893702"/>
                <a:gd name="connsiteY0" fmla="*/ 1116711 h 1651527"/>
                <a:gd name="connsiteX1" fmla="*/ 75390 w 893702"/>
                <a:gd name="connsiteY1" fmla="*/ 1088989 h 1651527"/>
                <a:gd name="connsiteX2" fmla="*/ 89912 w 893702"/>
                <a:gd name="connsiteY2" fmla="*/ 1009122 h 1651527"/>
                <a:gd name="connsiteX3" fmla="*/ 8064 w 893702"/>
                <a:gd name="connsiteY3" fmla="*/ 828926 h 1651527"/>
                <a:gd name="connsiteX4" fmla="*/ 105753 w 893702"/>
                <a:gd name="connsiteY4" fmla="*/ 687014 h 1651527"/>
                <a:gd name="connsiteX5" fmla="*/ 241725 w 893702"/>
                <a:gd name="connsiteY5" fmla="*/ 795923 h 1651527"/>
                <a:gd name="connsiteX6" fmla="*/ 292549 w 893702"/>
                <a:gd name="connsiteY6" fmla="*/ 876450 h 1651527"/>
                <a:gd name="connsiteX7" fmla="*/ 328852 w 893702"/>
                <a:gd name="connsiteY7" fmla="*/ 855328 h 1651527"/>
                <a:gd name="connsiteX8" fmla="*/ 319612 w 893702"/>
                <a:gd name="connsiteY8" fmla="*/ 803844 h 1651527"/>
                <a:gd name="connsiteX9" fmla="*/ 258886 w 893702"/>
                <a:gd name="connsiteY9" fmla="*/ 550382 h 1651527"/>
                <a:gd name="connsiteX10" fmla="*/ 252286 w 893702"/>
                <a:gd name="connsiteY10" fmla="*/ 438832 h 1651527"/>
                <a:gd name="connsiteX11" fmla="*/ 335453 w 893702"/>
                <a:gd name="connsiteY11" fmla="*/ 316721 h 1651527"/>
                <a:gd name="connsiteX12" fmla="*/ 439082 w 893702"/>
                <a:gd name="connsiteY12" fmla="*/ 275137 h 1651527"/>
                <a:gd name="connsiteX13" fmla="*/ 506408 w 893702"/>
                <a:gd name="connsiteY13" fmla="*/ 162268 h 1651527"/>
                <a:gd name="connsiteX14" fmla="*/ 546011 w 893702"/>
                <a:gd name="connsiteY14" fmla="*/ 89001 h 1651527"/>
                <a:gd name="connsiteX15" fmla="*/ 688584 w 893702"/>
                <a:gd name="connsiteY15" fmla="*/ 19695 h 1651527"/>
                <a:gd name="connsiteX16" fmla="*/ 782972 w 893702"/>
                <a:gd name="connsiteY16" fmla="*/ 4514 h 1651527"/>
                <a:gd name="connsiteX17" fmla="*/ 802774 w 893702"/>
                <a:gd name="connsiteY17" fmla="*/ 23655 h 1651527"/>
                <a:gd name="connsiteX18" fmla="*/ 786273 w 893702"/>
                <a:gd name="connsiteY18" fmla="*/ 62599 h 1651527"/>
                <a:gd name="connsiteX19" fmla="*/ 657561 w 893702"/>
                <a:gd name="connsiteY19" fmla="*/ 202531 h 1651527"/>
                <a:gd name="connsiteX20" fmla="*/ 528190 w 893702"/>
                <a:gd name="connsiteY20" fmla="*/ 591965 h 1651527"/>
                <a:gd name="connsiteX21" fmla="*/ 546672 w 893702"/>
                <a:gd name="connsiteY21" fmla="*/ 872490 h 1651527"/>
                <a:gd name="connsiteX22" fmla="*/ 662842 w 893702"/>
                <a:gd name="connsiteY22" fmla="*/ 1091629 h 1651527"/>
                <a:gd name="connsiteX23" fmla="*/ 831156 w 893702"/>
                <a:gd name="connsiteY23" fmla="*/ 1262584 h 1651527"/>
                <a:gd name="connsiteX24" fmla="*/ 862839 w 893702"/>
                <a:gd name="connsiteY24" fmla="*/ 1316709 h 1651527"/>
                <a:gd name="connsiteX25" fmla="*/ 874060 w 893702"/>
                <a:gd name="connsiteY25" fmla="*/ 1413737 h 1651527"/>
                <a:gd name="connsiteX26" fmla="*/ 891882 w 893702"/>
                <a:gd name="connsiteY26" fmla="*/ 1559610 h 1651527"/>
                <a:gd name="connsiteX27" fmla="*/ 546672 w 893702"/>
                <a:gd name="connsiteY27" fmla="*/ 1644097 h 1651527"/>
                <a:gd name="connsiteX28" fmla="*/ 291889 w 893702"/>
                <a:gd name="connsiteY28" fmla="*/ 1630236 h 1651527"/>
                <a:gd name="connsiteX29" fmla="*/ 181000 w 893702"/>
                <a:gd name="connsiteY29" fmla="*/ 1578092 h 1651527"/>
                <a:gd name="connsiteX30" fmla="*/ 143376 w 893702"/>
                <a:gd name="connsiteY30" fmla="*/ 1494924 h 1651527"/>
                <a:gd name="connsiteX31" fmla="*/ 152617 w 893702"/>
                <a:gd name="connsiteY31" fmla="*/ 1390635 h 1651527"/>
                <a:gd name="connsiteX32" fmla="*/ 126215 w 893702"/>
                <a:gd name="connsiteY32" fmla="*/ 1280406 h 1651527"/>
                <a:gd name="connsiteX33" fmla="*/ 47668 w 893702"/>
                <a:gd name="connsiteY33" fmla="*/ 1116711 h 16515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893702" h="1651527">
                  <a:moveTo>
                    <a:pt x="47668" y="1116711"/>
                  </a:moveTo>
                  <a:cubicBezTo>
                    <a:pt x="51628" y="1112751"/>
                    <a:pt x="70770" y="1092289"/>
                    <a:pt x="75390" y="1088989"/>
                  </a:cubicBezTo>
                  <a:cubicBezTo>
                    <a:pt x="115654" y="1056646"/>
                    <a:pt x="115654" y="1056646"/>
                    <a:pt x="89912" y="1009122"/>
                  </a:cubicBezTo>
                  <a:cubicBezTo>
                    <a:pt x="58889" y="951037"/>
                    <a:pt x="27206" y="892952"/>
                    <a:pt x="8064" y="828926"/>
                  </a:cubicBezTo>
                  <a:cubicBezTo>
                    <a:pt x="-17018" y="743778"/>
                    <a:pt x="16645" y="692294"/>
                    <a:pt x="105753" y="687014"/>
                  </a:cubicBezTo>
                  <a:cubicBezTo>
                    <a:pt x="192221" y="681073"/>
                    <a:pt x="238425" y="712756"/>
                    <a:pt x="241725" y="795923"/>
                  </a:cubicBezTo>
                  <a:cubicBezTo>
                    <a:pt x="243045" y="834867"/>
                    <a:pt x="258226" y="859949"/>
                    <a:pt x="292549" y="876450"/>
                  </a:cubicBezTo>
                  <a:cubicBezTo>
                    <a:pt x="316971" y="887671"/>
                    <a:pt x="327532" y="881071"/>
                    <a:pt x="328852" y="855328"/>
                  </a:cubicBezTo>
                  <a:cubicBezTo>
                    <a:pt x="329513" y="837507"/>
                    <a:pt x="324232" y="820345"/>
                    <a:pt x="319612" y="803844"/>
                  </a:cubicBezTo>
                  <a:cubicBezTo>
                    <a:pt x="298490" y="719356"/>
                    <a:pt x="274728" y="636189"/>
                    <a:pt x="258886" y="550382"/>
                  </a:cubicBezTo>
                  <a:cubicBezTo>
                    <a:pt x="252286" y="513418"/>
                    <a:pt x="249645" y="476455"/>
                    <a:pt x="252286" y="438832"/>
                  </a:cubicBezTo>
                  <a:cubicBezTo>
                    <a:pt x="256246" y="382067"/>
                    <a:pt x="285289" y="341143"/>
                    <a:pt x="335453" y="316721"/>
                  </a:cubicBezTo>
                  <a:cubicBezTo>
                    <a:pt x="369116" y="300220"/>
                    <a:pt x="404759" y="288339"/>
                    <a:pt x="439082" y="275137"/>
                  </a:cubicBezTo>
                  <a:cubicBezTo>
                    <a:pt x="493207" y="254676"/>
                    <a:pt x="513669" y="220353"/>
                    <a:pt x="506408" y="162268"/>
                  </a:cubicBezTo>
                  <a:cubicBezTo>
                    <a:pt x="498487" y="101542"/>
                    <a:pt x="493867" y="115404"/>
                    <a:pt x="546011" y="89001"/>
                  </a:cubicBezTo>
                  <a:cubicBezTo>
                    <a:pt x="592876" y="65239"/>
                    <a:pt x="640400" y="40817"/>
                    <a:pt x="688584" y="19695"/>
                  </a:cubicBezTo>
                  <a:cubicBezTo>
                    <a:pt x="718287" y="6494"/>
                    <a:pt x="748649" y="-7367"/>
                    <a:pt x="782972" y="4514"/>
                  </a:cubicBezTo>
                  <a:cubicBezTo>
                    <a:pt x="789573" y="11114"/>
                    <a:pt x="796173" y="17715"/>
                    <a:pt x="802774" y="23655"/>
                  </a:cubicBezTo>
                  <a:cubicBezTo>
                    <a:pt x="808715" y="41477"/>
                    <a:pt x="798154" y="51378"/>
                    <a:pt x="786273" y="62599"/>
                  </a:cubicBezTo>
                  <a:cubicBezTo>
                    <a:pt x="739408" y="105503"/>
                    <a:pt x="691884" y="147746"/>
                    <a:pt x="657561" y="202531"/>
                  </a:cubicBezTo>
                  <a:cubicBezTo>
                    <a:pt x="583635" y="322002"/>
                    <a:pt x="539411" y="450713"/>
                    <a:pt x="528190" y="591965"/>
                  </a:cubicBezTo>
                  <a:cubicBezTo>
                    <a:pt x="520269" y="687014"/>
                    <a:pt x="522909" y="779422"/>
                    <a:pt x="546672" y="872490"/>
                  </a:cubicBezTo>
                  <a:cubicBezTo>
                    <a:pt x="568454" y="955657"/>
                    <a:pt x="608717" y="1026943"/>
                    <a:pt x="662842" y="1091629"/>
                  </a:cubicBezTo>
                  <a:cubicBezTo>
                    <a:pt x="714326" y="1153014"/>
                    <a:pt x="771751" y="1209119"/>
                    <a:pt x="831156" y="1262584"/>
                  </a:cubicBezTo>
                  <a:cubicBezTo>
                    <a:pt x="846338" y="1276445"/>
                    <a:pt x="873400" y="1286346"/>
                    <a:pt x="862839" y="1316709"/>
                  </a:cubicBezTo>
                  <a:cubicBezTo>
                    <a:pt x="855579" y="1350372"/>
                    <a:pt x="870760" y="1381394"/>
                    <a:pt x="874060" y="1413737"/>
                  </a:cubicBezTo>
                  <a:cubicBezTo>
                    <a:pt x="876040" y="1432219"/>
                    <a:pt x="900463" y="1553009"/>
                    <a:pt x="891882" y="1559610"/>
                  </a:cubicBezTo>
                  <a:cubicBezTo>
                    <a:pt x="840397" y="1601194"/>
                    <a:pt x="606737" y="1636837"/>
                    <a:pt x="546672" y="1644097"/>
                  </a:cubicBezTo>
                  <a:cubicBezTo>
                    <a:pt x="373076" y="1653998"/>
                    <a:pt x="436442" y="1657958"/>
                    <a:pt x="291889" y="1630236"/>
                  </a:cubicBezTo>
                  <a:cubicBezTo>
                    <a:pt x="247665" y="1611754"/>
                    <a:pt x="210702" y="1587332"/>
                    <a:pt x="181000" y="1578092"/>
                  </a:cubicBezTo>
                  <a:cubicBezTo>
                    <a:pt x="146017" y="1563570"/>
                    <a:pt x="147997" y="1524627"/>
                    <a:pt x="143376" y="1494924"/>
                  </a:cubicBezTo>
                  <a:cubicBezTo>
                    <a:pt x="144036" y="1459941"/>
                    <a:pt x="146676" y="1425618"/>
                    <a:pt x="152617" y="1390635"/>
                  </a:cubicBezTo>
                  <a:cubicBezTo>
                    <a:pt x="158558" y="1352352"/>
                    <a:pt x="138096" y="1316709"/>
                    <a:pt x="126215" y="1280406"/>
                  </a:cubicBezTo>
                  <a:cubicBezTo>
                    <a:pt x="110373" y="1236842"/>
                    <a:pt x="47668" y="1116711"/>
                    <a:pt x="47668" y="1116711"/>
                  </a:cubicBezTo>
                  <a:close/>
                </a:path>
              </a:pathLst>
            </a:custGeom>
            <a:solidFill>
              <a:srgbClr val="FEAB77"/>
            </a:solidFill>
            <a:ln w="3423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5" name="Freeform: Shape 44">
              <a:extLst>
                <a:ext uri="{FF2B5EF4-FFF2-40B4-BE49-F238E27FC236}">
                  <a16:creationId xmlns="" xmlns:a16="http://schemas.microsoft.com/office/drawing/2014/main" id="{06F8A3F0-9CDF-41D6-8B6E-EF080C29C663}"/>
                </a:ext>
              </a:extLst>
            </p:cNvPr>
            <p:cNvSpPr/>
            <p:nvPr/>
          </p:nvSpPr>
          <p:spPr>
            <a:xfrm>
              <a:off x="4403784" y="4601432"/>
              <a:ext cx="251435" cy="287271"/>
            </a:xfrm>
            <a:custGeom>
              <a:avLst/>
              <a:gdLst>
                <a:gd name="connsiteX0" fmla="*/ 90428 w 332189"/>
                <a:gd name="connsiteY0" fmla="*/ 0 h 379533"/>
                <a:gd name="connsiteX1" fmla="*/ 325408 w 332189"/>
                <a:gd name="connsiteY1" fmla="*/ 260723 h 379533"/>
                <a:gd name="connsiteX2" fmla="*/ 330689 w 332189"/>
                <a:gd name="connsiteY2" fmla="*/ 274584 h 379533"/>
                <a:gd name="connsiteX3" fmla="*/ 238941 w 332189"/>
                <a:gd name="connsiteY3" fmla="*/ 379533 h 379533"/>
                <a:gd name="connsiteX4" fmla="*/ 0 w 332189"/>
                <a:gd name="connsiteY4" fmla="*/ 70626 h 379533"/>
                <a:gd name="connsiteX5" fmla="*/ 90428 w 332189"/>
                <a:gd name="connsiteY5" fmla="*/ 0 h 3795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32189" h="379533">
                  <a:moveTo>
                    <a:pt x="90428" y="0"/>
                  </a:moveTo>
                  <a:cubicBezTo>
                    <a:pt x="123430" y="26402"/>
                    <a:pt x="310227" y="254782"/>
                    <a:pt x="325408" y="260723"/>
                  </a:cubicBezTo>
                  <a:cubicBezTo>
                    <a:pt x="330029" y="264023"/>
                    <a:pt x="334649" y="269963"/>
                    <a:pt x="330689" y="274584"/>
                  </a:cubicBezTo>
                  <a:cubicBezTo>
                    <a:pt x="302966" y="312207"/>
                    <a:pt x="278544" y="352471"/>
                    <a:pt x="238941" y="379533"/>
                  </a:cubicBezTo>
                  <a:cubicBezTo>
                    <a:pt x="154453" y="284485"/>
                    <a:pt x="74586" y="173595"/>
                    <a:pt x="0" y="70626"/>
                  </a:cubicBezTo>
                  <a:cubicBezTo>
                    <a:pt x="35643" y="33003"/>
                    <a:pt x="62045" y="13201"/>
                    <a:pt x="90428" y="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Freeform: Shape 45">
              <a:extLst>
                <a:ext uri="{FF2B5EF4-FFF2-40B4-BE49-F238E27FC236}">
                  <a16:creationId xmlns="" xmlns:a16="http://schemas.microsoft.com/office/drawing/2014/main" id="{F5E3DA78-7732-4C73-AFC6-20E569D9E5B8}"/>
                </a:ext>
              </a:extLst>
            </p:cNvPr>
            <p:cNvSpPr/>
            <p:nvPr/>
          </p:nvSpPr>
          <p:spPr>
            <a:xfrm>
              <a:off x="2299970" y="3098811"/>
              <a:ext cx="124900" cy="58277"/>
            </a:xfrm>
            <a:custGeom>
              <a:avLst/>
              <a:gdLst>
                <a:gd name="connsiteX0" fmla="*/ 0 w 165014"/>
                <a:gd name="connsiteY0" fmla="*/ 76996 h 76995"/>
                <a:gd name="connsiteX1" fmla="*/ 165014 w 165014"/>
                <a:gd name="connsiteY1" fmla="*/ 34752 h 76995"/>
                <a:gd name="connsiteX2" fmla="*/ 0 w 165014"/>
                <a:gd name="connsiteY2" fmla="*/ 76996 h 769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65014" h="76995">
                  <a:moveTo>
                    <a:pt x="0" y="76996"/>
                  </a:moveTo>
                  <a:cubicBezTo>
                    <a:pt x="31683" y="-6172"/>
                    <a:pt x="108250" y="-24653"/>
                    <a:pt x="165014" y="34752"/>
                  </a:cubicBezTo>
                  <a:cubicBezTo>
                    <a:pt x="110230" y="48613"/>
                    <a:pt x="57425" y="62474"/>
                    <a:pt x="0" y="7699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7" name="Freeform: Shape 46">
              <a:extLst>
                <a:ext uri="{FF2B5EF4-FFF2-40B4-BE49-F238E27FC236}">
                  <a16:creationId xmlns="" xmlns:a16="http://schemas.microsoft.com/office/drawing/2014/main" id="{80020522-2BB2-4F8C-A3CA-C6B76EC6D137}"/>
                </a:ext>
              </a:extLst>
            </p:cNvPr>
            <p:cNvSpPr/>
            <p:nvPr/>
          </p:nvSpPr>
          <p:spPr>
            <a:xfrm>
              <a:off x="2665677" y="3358927"/>
              <a:ext cx="29476" cy="28477"/>
            </a:xfrm>
            <a:custGeom>
              <a:avLst/>
              <a:gdLst>
                <a:gd name="connsiteX0" fmla="*/ 38943 w 38943"/>
                <a:gd name="connsiteY0" fmla="*/ 0 h 37623"/>
                <a:gd name="connsiteX1" fmla="*/ 0 w 38943"/>
                <a:gd name="connsiteY1" fmla="*/ 37623 h 37623"/>
                <a:gd name="connsiteX2" fmla="*/ 38943 w 38943"/>
                <a:gd name="connsiteY2" fmla="*/ 0 h 376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8943" h="37623">
                  <a:moveTo>
                    <a:pt x="38943" y="0"/>
                  </a:moveTo>
                  <a:cubicBezTo>
                    <a:pt x="32343" y="25742"/>
                    <a:pt x="19802" y="32343"/>
                    <a:pt x="0" y="37623"/>
                  </a:cubicBezTo>
                  <a:cubicBezTo>
                    <a:pt x="7261" y="19142"/>
                    <a:pt x="17822" y="10561"/>
                    <a:pt x="38943" y="0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9" name="Freeform: Shape 48">
              <a:extLst>
                <a:ext uri="{FF2B5EF4-FFF2-40B4-BE49-F238E27FC236}">
                  <a16:creationId xmlns="" xmlns:a16="http://schemas.microsoft.com/office/drawing/2014/main" id="{4D4AE38B-C6E3-4FB0-8D7F-4A486877FAE3}"/>
                </a:ext>
              </a:extLst>
            </p:cNvPr>
            <p:cNvSpPr/>
            <p:nvPr/>
          </p:nvSpPr>
          <p:spPr>
            <a:xfrm>
              <a:off x="1852754" y="3892002"/>
              <a:ext cx="1168176" cy="2630422"/>
            </a:xfrm>
            <a:custGeom>
              <a:avLst/>
              <a:gdLst>
                <a:gd name="connsiteX0" fmla="*/ 248940 w 1543364"/>
                <a:gd name="connsiteY0" fmla="*/ 2975540 h 3475242"/>
                <a:gd name="connsiteX1" fmla="*/ 72704 w 1543364"/>
                <a:gd name="connsiteY1" fmla="*/ 2116805 h 3475242"/>
                <a:gd name="connsiteX2" fmla="*/ 48942 w 1543364"/>
                <a:gd name="connsiteY2" fmla="*/ 1867963 h 3475242"/>
                <a:gd name="connsiteX3" fmla="*/ 1418 w 1543364"/>
                <a:gd name="connsiteY3" fmla="*/ 1180843 h 3475242"/>
                <a:gd name="connsiteX4" fmla="*/ 23860 w 1543364"/>
                <a:gd name="connsiteY4" fmla="*/ 419137 h 3475242"/>
                <a:gd name="connsiteX5" fmla="*/ 43002 w 1543364"/>
                <a:gd name="connsiteY5" fmla="*/ 146533 h 3475242"/>
                <a:gd name="connsiteX6" fmla="*/ 54223 w 1543364"/>
                <a:gd name="connsiteY6" fmla="*/ 0 h 3475242"/>
                <a:gd name="connsiteX7" fmla="*/ 148611 w 1543364"/>
                <a:gd name="connsiteY7" fmla="*/ 158414 h 3475242"/>
                <a:gd name="connsiteX8" fmla="*/ 447617 w 1543364"/>
                <a:gd name="connsiteY8" fmla="*/ 269964 h 3475242"/>
                <a:gd name="connsiteX9" fmla="*/ 674017 w 1543364"/>
                <a:gd name="connsiteY9" fmla="*/ 201318 h 3475242"/>
                <a:gd name="connsiteX10" fmla="*/ 758505 w 1543364"/>
                <a:gd name="connsiteY10" fmla="*/ 108910 h 3475242"/>
                <a:gd name="connsiteX11" fmla="*/ 775006 w 1543364"/>
                <a:gd name="connsiteY11" fmla="*/ 40923 h 3475242"/>
                <a:gd name="connsiteX12" fmla="*/ 823190 w 1543364"/>
                <a:gd name="connsiteY12" fmla="*/ 262703 h 3475242"/>
                <a:gd name="connsiteX13" fmla="*/ 1099754 w 1543364"/>
                <a:gd name="connsiteY13" fmla="*/ 1077214 h 3475242"/>
                <a:gd name="connsiteX14" fmla="*/ 1366418 w 1543364"/>
                <a:gd name="connsiteY14" fmla="*/ 2444854 h 3475242"/>
                <a:gd name="connsiteX15" fmla="*/ 1514271 w 1543364"/>
                <a:gd name="connsiteY15" fmla="*/ 3205901 h 3475242"/>
                <a:gd name="connsiteX16" fmla="*/ 1540673 w 1543364"/>
                <a:gd name="connsiteY16" fmla="*/ 3344513 h 3475242"/>
                <a:gd name="connsiteX17" fmla="*/ 1511630 w 1543364"/>
                <a:gd name="connsiteY17" fmla="*/ 3387417 h 3475242"/>
                <a:gd name="connsiteX18" fmla="*/ 1224505 w 1543364"/>
                <a:gd name="connsiteY18" fmla="*/ 3428340 h 3475242"/>
                <a:gd name="connsiteX19" fmla="*/ 503062 w 1543364"/>
                <a:gd name="connsiteY19" fmla="*/ 3463323 h 3475242"/>
                <a:gd name="connsiteX20" fmla="*/ 309005 w 1543364"/>
                <a:gd name="connsiteY20" fmla="*/ 3475204 h 3475242"/>
                <a:gd name="connsiteX21" fmla="*/ 248940 w 1543364"/>
                <a:gd name="connsiteY21" fmla="*/ 2975540 h 34752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1543364" h="3475242">
                  <a:moveTo>
                    <a:pt x="248940" y="2975540"/>
                  </a:moveTo>
                  <a:cubicBezTo>
                    <a:pt x="189535" y="2689735"/>
                    <a:pt x="132110" y="2402610"/>
                    <a:pt x="72704" y="2116805"/>
                  </a:cubicBezTo>
                  <a:cubicBezTo>
                    <a:pt x="55543" y="2034298"/>
                    <a:pt x="54883" y="1951131"/>
                    <a:pt x="48942" y="1867963"/>
                  </a:cubicBezTo>
                  <a:cubicBezTo>
                    <a:pt x="31781" y="1638923"/>
                    <a:pt x="14619" y="1409883"/>
                    <a:pt x="1418" y="1180843"/>
                  </a:cubicBezTo>
                  <a:cubicBezTo>
                    <a:pt x="-6503" y="1042231"/>
                    <a:pt x="21220" y="517485"/>
                    <a:pt x="23860" y="419137"/>
                  </a:cubicBezTo>
                  <a:cubicBezTo>
                    <a:pt x="25840" y="349831"/>
                    <a:pt x="36401" y="215839"/>
                    <a:pt x="43002" y="146533"/>
                  </a:cubicBezTo>
                  <a:cubicBezTo>
                    <a:pt x="41022" y="83827"/>
                    <a:pt x="43002" y="91088"/>
                    <a:pt x="54223" y="0"/>
                  </a:cubicBezTo>
                  <a:cubicBezTo>
                    <a:pt x="91846" y="134652"/>
                    <a:pt x="108348" y="122111"/>
                    <a:pt x="148611" y="158414"/>
                  </a:cubicBezTo>
                  <a:cubicBezTo>
                    <a:pt x="270722" y="235641"/>
                    <a:pt x="314946" y="260723"/>
                    <a:pt x="447617" y="269964"/>
                  </a:cubicBezTo>
                  <a:cubicBezTo>
                    <a:pt x="563787" y="252142"/>
                    <a:pt x="617252" y="239601"/>
                    <a:pt x="674017" y="201318"/>
                  </a:cubicBezTo>
                  <a:cubicBezTo>
                    <a:pt x="731442" y="150493"/>
                    <a:pt x="735403" y="145213"/>
                    <a:pt x="758505" y="108910"/>
                  </a:cubicBezTo>
                  <a:cubicBezTo>
                    <a:pt x="771706" y="71286"/>
                    <a:pt x="763785" y="20462"/>
                    <a:pt x="775006" y="40923"/>
                  </a:cubicBezTo>
                  <a:cubicBezTo>
                    <a:pt x="788207" y="54785"/>
                    <a:pt x="802068" y="219139"/>
                    <a:pt x="823190" y="262703"/>
                  </a:cubicBezTo>
                  <a:cubicBezTo>
                    <a:pt x="910318" y="542568"/>
                    <a:pt x="1018567" y="796030"/>
                    <a:pt x="1099754" y="1077214"/>
                  </a:cubicBezTo>
                  <a:cubicBezTo>
                    <a:pt x="1136718" y="1204605"/>
                    <a:pt x="1303712" y="2119445"/>
                    <a:pt x="1366418" y="2444854"/>
                  </a:cubicBezTo>
                  <a:cubicBezTo>
                    <a:pt x="1415262" y="2698316"/>
                    <a:pt x="1465426" y="2952438"/>
                    <a:pt x="1514271" y="3205901"/>
                  </a:cubicBezTo>
                  <a:cubicBezTo>
                    <a:pt x="1523511" y="3252105"/>
                    <a:pt x="1528792" y="3299629"/>
                    <a:pt x="1540673" y="3344513"/>
                  </a:cubicBezTo>
                  <a:cubicBezTo>
                    <a:pt x="1549254" y="3375535"/>
                    <a:pt x="1536712" y="3382136"/>
                    <a:pt x="1511630" y="3387417"/>
                  </a:cubicBezTo>
                  <a:cubicBezTo>
                    <a:pt x="1417242" y="3408538"/>
                    <a:pt x="1320874" y="3419759"/>
                    <a:pt x="1224505" y="3428340"/>
                  </a:cubicBezTo>
                  <a:cubicBezTo>
                    <a:pt x="984244" y="3449462"/>
                    <a:pt x="743983" y="3458042"/>
                    <a:pt x="503062" y="3463323"/>
                  </a:cubicBezTo>
                  <a:cubicBezTo>
                    <a:pt x="438376" y="3464643"/>
                    <a:pt x="373691" y="3471244"/>
                    <a:pt x="309005" y="3475204"/>
                  </a:cubicBezTo>
                  <a:cubicBezTo>
                    <a:pt x="290523" y="3479825"/>
                    <a:pt x="268081" y="3069269"/>
                    <a:pt x="248940" y="2975540"/>
                  </a:cubicBez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="" xmlns:a16="http://schemas.microsoft.com/office/drawing/2014/main" id="{AECF44AE-95CD-471F-B587-A1D6AF4DD47C}"/>
                </a:ext>
              </a:extLst>
            </p:cNvPr>
            <p:cNvSpPr/>
            <p:nvPr/>
          </p:nvSpPr>
          <p:spPr>
            <a:xfrm>
              <a:off x="2120158" y="4096642"/>
              <a:ext cx="558318" cy="2268576"/>
            </a:xfrm>
            <a:custGeom>
              <a:avLst/>
              <a:gdLst>
                <a:gd name="connsiteX0" fmla="*/ 221061 w 737634"/>
                <a:gd name="connsiteY0" fmla="*/ 100587 h 2997181"/>
                <a:gd name="connsiteX1" fmla="*/ 215121 w 737634"/>
                <a:gd name="connsiteY1" fmla="*/ 139530 h 2997181"/>
                <a:gd name="connsiteX2" fmla="*/ 218421 w 737634"/>
                <a:gd name="connsiteY2" fmla="*/ 344148 h 2997181"/>
                <a:gd name="connsiteX3" fmla="*/ 734586 w 737634"/>
                <a:gd name="connsiteY3" fmla="*/ 2748078 h 2997181"/>
                <a:gd name="connsiteX4" fmla="*/ 708844 w 737634"/>
                <a:gd name="connsiteY4" fmla="*/ 2823325 h 2997181"/>
                <a:gd name="connsiteX5" fmla="*/ 553070 w 737634"/>
                <a:gd name="connsiteY5" fmla="*/ 2988340 h 2997181"/>
                <a:gd name="connsiteX6" fmla="*/ 519407 w 737634"/>
                <a:gd name="connsiteY6" fmla="*/ 2985699 h 2997181"/>
                <a:gd name="connsiteX7" fmla="*/ 342512 w 737634"/>
                <a:gd name="connsiteY7" fmla="*/ 2772501 h 2997181"/>
                <a:gd name="connsiteX8" fmla="*/ 325350 w 737634"/>
                <a:gd name="connsiteY8" fmla="*/ 2730917 h 2997181"/>
                <a:gd name="connsiteX9" fmla="*/ 92350 w 737634"/>
                <a:gd name="connsiteY9" fmla="*/ 335567 h 2997181"/>
                <a:gd name="connsiteX10" fmla="*/ 16443 w 737634"/>
                <a:gd name="connsiteY10" fmla="*/ 175173 h 2997181"/>
                <a:gd name="connsiteX11" fmla="*/ 11163 w 737634"/>
                <a:gd name="connsiteY11" fmla="*/ 115108 h 2997181"/>
                <a:gd name="connsiteX12" fmla="*/ 73208 w 737634"/>
                <a:gd name="connsiteY12" fmla="*/ 14119 h 2997181"/>
                <a:gd name="connsiteX13" fmla="*/ 106211 w 737634"/>
                <a:gd name="connsiteY13" fmla="*/ 7518 h 2997181"/>
                <a:gd name="connsiteX14" fmla="*/ 203240 w 737634"/>
                <a:gd name="connsiteY14" fmla="*/ 75504 h 2997181"/>
                <a:gd name="connsiteX15" fmla="*/ 221061 w 737634"/>
                <a:gd name="connsiteY15" fmla="*/ 100587 h 29971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737634" h="2997181">
                  <a:moveTo>
                    <a:pt x="221061" y="100587"/>
                  </a:moveTo>
                  <a:cubicBezTo>
                    <a:pt x="219081" y="113788"/>
                    <a:pt x="218421" y="126989"/>
                    <a:pt x="215121" y="139530"/>
                  </a:cubicBezTo>
                  <a:cubicBezTo>
                    <a:pt x="197299" y="208176"/>
                    <a:pt x="203240" y="274842"/>
                    <a:pt x="218421" y="344148"/>
                  </a:cubicBezTo>
                  <a:cubicBezTo>
                    <a:pt x="306869" y="738862"/>
                    <a:pt x="642178" y="2334882"/>
                    <a:pt x="734586" y="2748078"/>
                  </a:cubicBezTo>
                  <a:cubicBezTo>
                    <a:pt x="741847" y="2781081"/>
                    <a:pt x="737226" y="2801543"/>
                    <a:pt x="708844" y="2823325"/>
                  </a:cubicBezTo>
                  <a:cubicBezTo>
                    <a:pt x="648779" y="2868869"/>
                    <a:pt x="611155" y="2938835"/>
                    <a:pt x="553070" y="2988340"/>
                  </a:cubicBezTo>
                  <a:cubicBezTo>
                    <a:pt x="539209" y="3000221"/>
                    <a:pt x="531288" y="3000880"/>
                    <a:pt x="519407" y="2985699"/>
                  </a:cubicBezTo>
                  <a:cubicBezTo>
                    <a:pt x="461322" y="2913753"/>
                    <a:pt x="401917" y="2843127"/>
                    <a:pt x="342512" y="2772501"/>
                  </a:cubicBezTo>
                  <a:cubicBezTo>
                    <a:pt x="331951" y="2759959"/>
                    <a:pt x="326670" y="2746758"/>
                    <a:pt x="325350" y="2730917"/>
                  </a:cubicBezTo>
                  <a:cubicBezTo>
                    <a:pt x="298948" y="2461613"/>
                    <a:pt x="102911" y="503882"/>
                    <a:pt x="92350" y="335567"/>
                  </a:cubicBezTo>
                  <a:cubicBezTo>
                    <a:pt x="88390" y="267581"/>
                    <a:pt x="60007" y="219397"/>
                    <a:pt x="16443" y="175173"/>
                  </a:cubicBezTo>
                  <a:cubicBezTo>
                    <a:pt x="-2699" y="156031"/>
                    <a:pt x="-5999" y="138870"/>
                    <a:pt x="11163" y="115108"/>
                  </a:cubicBezTo>
                  <a:cubicBezTo>
                    <a:pt x="34265" y="83425"/>
                    <a:pt x="54066" y="48442"/>
                    <a:pt x="73208" y="14119"/>
                  </a:cubicBezTo>
                  <a:cubicBezTo>
                    <a:pt x="83109" y="-3042"/>
                    <a:pt x="91030" y="-3702"/>
                    <a:pt x="106211" y="7518"/>
                  </a:cubicBezTo>
                  <a:cubicBezTo>
                    <a:pt x="137894" y="31281"/>
                    <a:pt x="170897" y="53063"/>
                    <a:pt x="203240" y="75504"/>
                  </a:cubicBezTo>
                  <a:cubicBezTo>
                    <a:pt x="213140" y="81445"/>
                    <a:pt x="225021" y="86065"/>
                    <a:pt x="221061" y="100587"/>
                  </a:cubicBezTo>
                  <a:close/>
                </a:path>
              </a:pathLst>
            </a:custGeom>
            <a:solidFill>
              <a:schemeClr val="accent2"/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="" xmlns:a16="http://schemas.microsoft.com/office/drawing/2014/main" id="{36D7649E-3ADC-4615-AAE6-770433185BDA}"/>
                </a:ext>
              </a:extLst>
            </p:cNvPr>
            <p:cNvSpPr/>
            <p:nvPr/>
          </p:nvSpPr>
          <p:spPr>
            <a:xfrm>
              <a:off x="2351728" y="3163980"/>
              <a:ext cx="81296" cy="89035"/>
            </a:xfrm>
            <a:custGeom>
              <a:avLst/>
              <a:gdLst>
                <a:gd name="connsiteX0" fmla="*/ 94481 w 107406"/>
                <a:gd name="connsiteY0" fmla="*/ 47786 h 117632"/>
                <a:gd name="connsiteX1" fmla="*/ 66629 w 107406"/>
                <a:gd name="connsiteY1" fmla="*/ 106603 h 117632"/>
                <a:gd name="connsiteX2" fmla="*/ 12926 w 107406"/>
                <a:gd name="connsiteY2" fmla="*/ 69846 h 117632"/>
                <a:gd name="connsiteX3" fmla="*/ 40778 w 107406"/>
                <a:gd name="connsiteY3" fmla="*/ 11030 h 117632"/>
                <a:gd name="connsiteX4" fmla="*/ 94481 w 107406"/>
                <a:gd name="connsiteY4" fmla="*/ 47786 h 1176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7406" h="117632">
                  <a:moveTo>
                    <a:pt x="94481" y="47786"/>
                  </a:moveTo>
                  <a:cubicBezTo>
                    <a:pt x="101620" y="74178"/>
                    <a:pt x="89150" y="100511"/>
                    <a:pt x="66629" y="106603"/>
                  </a:cubicBezTo>
                  <a:cubicBezTo>
                    <a:pt x="44108" y="112694"/>
                    <a:pt x="20064" y="96238"/>
                    <a:pt x="12926" y="69846"/>
                  </a:cubicBezTo>
                  <a:cubicBezTo>
                    <a:pt x="5787" y="43454"/>
                    <a:pt x="18257" y="17121"/>
                    <a:pt x="40778" y="11030"/>
                  </a:cubicBezTo>
                  <a:cubicBezTo>
                    <a:pt x="63299" y="4938"/>
                    <a:pt x="87343" y="21395"/>
                    <a:pt x="94481" y="47786"/>
                  </a:cubicBez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59" name="Freeform: Shape 58">
              <a:extLst>
                <a:ext uri="{FF2B5EF4-FFF2-40B4-BE49-F238E27FC236}">
                  <a16:creationId xmlns="" xmlns:a16="http://schemas.microsoft.com/office/drawing/2014/main" id="{63CB39AC-439F-4632-A505-94A3E87B3FAD}"/>
                </a:ext>
              </a:extLst>
            </p:cNvPr>
            <p:cNvSpPr/>
            <p:nvPr/>
          </p:nvSpPr>
          <p:spPr>
            <a:xfrm>
              <a:off x="1105926" y="6302973"/>
              <a:ext cx="253797" cy="257079"/>
            </a:xfrm>
            <a:custGeom>
              <a:avLst/>
              <a:gdLst>
                <a:gd name="connsiteX0" fmla="*/ 335309 w 335309"/>
                <a:gd name="connsiteY0" fmla="*/ 24549 h 339646"/>
                <a:gd name="connsiteX1" fmla="*/ 260723 w 335309"/>
                <a:gd name="connsiteY1" fmla="*/ 127 h 339646"/>
                <a:gd name="connsiteX2" fmla="*/ 168315 w 335309"/>
                <a:gd name="connsiteY2" fmla="*/ 96496 h 339646"/>
                <a:gd name="connsiteX3" fmla="*/ 0 w 335309"/>
                <a:gd name="connsiteY3" fmla="*/ 328176 h 339646"/>
                <a:gd name="connsiteX4" fmla="*/ 95048 w 335309"/>
                <a:gd name="connsiteY4" fmla="*/ 328176 h 339646"/>
                <a:gd name="connsiteX5" fmla="*/ 189437 w 335309"/>
                <a:gd name="connsiteY5" fmla="*/ 301773 h 339646"/>
                <a:gd name="connsiteX6" fmla="*/ 318808 w 335309"/>
                <a:gd name="connsiteY6" fmla="*/ 337417 h 339646"/>
                <a:gd name="connsiteX7" fmla="*/ 324088 w 335309"/>
                <a:gd name="connsiteY7" fmla="*/ 161181 h 339646"/>
                <a:gd name="connsiteX8" fmla="*/ 335309 w 335309"/>
                <a:gd name="connsiteY8" fmla="*/ 24549 h 3396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35309" h="339646">
                  <a:moveTo>
                    <a:pt x="335309" y="24549"/>
                  </a:moveTo>
                  <a:cubicBezTo>
                    <a:pt x="328709" y="19929"/>
                    <a:pt x="283825" y="-1853"/>
                    <a:pt x="260723" y="127"/>
                  </a:cubicBezTo>
                  <a:cubicBezTo>
                    <a:pt x="231020" y="21249"/>
                    <a:pt x="189437" y="68113"/>
                    <a:pt x="168315" y="96496"/>
                  </a:cubicBezTo>
                  <a:cubicBezTo>
                    <a:pt x="163694" y="103096"/>
                    <a:pt x="50824" y="262830"/>
                    <a:pt x="0" y="328176"/>
                  </a:cubicBezTo>
                  <a:cubicBezTo>
                    <a:pt x="31023" y="340717"/>
                    <a:pt x="66006" y="345997"/>
                    <a:pt x="95048" y="328176"/>
                  </a:cubicBezTo>
                  <a:cubicBezTo>
                    <a:pt x="122111" y="311014"/>
                    <a:pt x="158414" y="291213"/>
                    <a:pt x="189437" y="301773"/>
                  </a:cubicBezTo>
                  <a:cubicBezTo>
                    <a:pt x="228380" y="314975"/>
                    <a:pt x="279204" y="327516"/>
                    <a:pt x="318808" y="337417"/>
                  </a:cubicBezTo>
                  <a:lnTo>
                    <a:pt x="324088" y="161181"/>
                  </a:lnTo>
                  <a:lnTo>
                    <a:pt x="335309" y="2454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 w="659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="" xmlns:a16="http://schemas.microsoft.com/office/drawing/2014/main" id="{180C4A2D-3A07-4FA2-80EF-A568056D6120}"/>
                </a:ext>
              </a:extLst>
            </p:cNvPr>
            <p:cNvSpPr/>
            <p:nvPr/>
          </p:nvSpPr>
          <p:spPr>
            <a:xfrm>
              <a:off x="1343086" y="6226990"/>
              <a:ext cx="744560" cy="454775"/>
            </a:xfrm>
            <a:custGeom>
              <a:avLst/>
              <a:gdLst>
                <a:gd name="connsiteX0" fmla="*/ 945401 w 983694"/>
                <a:gd name="connsiteY0" fmla="*/ 155299 h 600838"/>
                <a:gd name="connsiteX1" fmla="*/ 811409 w 983694"/>
                <a:gd name="connsiteY1" fmla="*/ 71472 h 600838"/>
                <a:gd name="connsiteX2" fmla="*/ 493261 w 983694"/>
                <a:gd name="connsiteY2" fmla="*/ 10086 h 600838"/>
                <a:gd name="connsiteX3" fmla="*/ 238479 w 983694"/>
                <a:gd name="connsiteY3" fmla="*/ 105795 h 600838"/>
                <a:gd name="connsiteX4" fmla="*/ 139470 w 983694"/>
                <a:gd name="connsiteY4" fmla="*/ 115696 h 600838"/>
                <a:gd name="connsiteX5" fmla="*/ 25280 w 983694"/>
                <a:gd name="connsiteY5" fmla="*/ 132857 h 600838"/>
                <a:gd name="connsiteX6" fmla="*/ 198 w 983694"/>
                <a:gd name="connsiteY6" fmla="*/ 437144 h 600838"/>
                <a:gd name="connsiteX7" fmla="*/ 198 w 983694"/>
                <a:gd name="connsiteY7" fmla="*/ 437144 h 600838"/>
                <a:gd name="connsiteX8" fmla="*/ 198 w 983694"/>
                <a:gd name="connsiteY8" fmla="*/ 437144 h 600838"/>
                <a:gd name="connsiteX9" fmla="*/ 21320 w 983694"/>
                <a:gd name="connsiteY9" fmla="*/ 451005 h 600838"/>
                <a:gd name="connsiteX10" fmla="*/ 272142 w 983694"/>
                <a:gd name="connsiteY10" fmla="*/ 549354 h 600838"/>
                <a:gd name="connsiteX11" fmla="*/ 351349 w 983694"/>
                <a:gd name="connsiteY11" fmla="*/ 580377 h 600838"/>
                <a:gd name="connsiteX12" fmla="*/ 411414 w 983694"/>
                <a:gd name="connsiteY12" fmla="*/ 596218 h 600838"/>
                <a:gd name="connsiteX13" fmla="*/ 783026 w 983694"/>
                <a:gd name="connsiteY13" fmla="*/ 600838 h 600838"/>
                <a:gd name="connsiteX14" fmla="*/ 822630 w 983694"/>
                <a:gd name="connsiteY14" fmla="*/ 583677 h 600838"/>
                <a:gd name="connsiteX15" fmla="*/ 952661 w 983694"/>
                <a:gd name="connsiteY15" fmla="*/ 435164 h 600838"/>
                <a:gd name="connsiteX16" fmla="*/ 978404 w 983694"/>
                <a:gd name="connsiteY16" fmla="*/ 390280 h 600838"/>
                <a:gd name="connsiteX17" fmla="*/ 983684 w 983694"/>
                <a:gd name="connsiteY17" fmla="*/ 218005 h 600838"/>
                <a:gd name="connsiteX18" fmla="*/ 945401 w 983694"/>
                <a:gd name="connsiteY18" fmla="*/ 155299 h 6008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983694" h="600838">
                  <a:moveTo>
                    <a:pt x="945401" y="155299"/>
                  </a:moveTo>
                  <a:cubicBezTo>
                    <a:pt x="900517" y="127577"/>
                    <a:pt x="856953" y="97874"/>
                    <a:pt x="811409" y="71472"/>
                  </a:cubicBezTo>
                  <a:cubicBezTo>
                    <a:pt x="713060" y="14707"/>
                    <a:pt x="608111" y="-17636"/>
                    <a:pt x="493261" y="10086"/>
                  </a:cubicBezTo>
                  <a:cubicBezTo>
                    <a:pt x="404153" y="31208"/>
                    <a:pt x="320326" y="65531"/>
                    <a:pt x="238479" y="105795"/>
                  </a:cubicBezTo>
                  <a:cubicBezTo>
                    <a:pt x="206796" y="118996"/>
                    <a:pt x="172473" y="110415"/>
                    <a:pt x="139470" y="115696"/>
                  </a:cubicBezTo>
                  <a:cubicBezTo>
                    <a:pt x="101847" y="121636"/>
                    <a:pt x="63563" y="132857"/>
                    <a:pt x="25280" y="132857"/>
                  </a:cubicBezTo>
                  <a:cubicBezTo>
                    <a:pt x="11419" y="132857"/>
                    <a:pt x="-1782" y="424603"/>
                    <a:pt x="198" y="437144"/>
                  </a:cubicBezTo>
                  <a:cubicBezTo>
                    <a:pt x="198" y="437144"/>
                    <a:pt x="198" y="437144"/>
                    <a:pt x="198" y="437144"/>
                  </a:cubicBezTo>
                  <a:cubicBezTo>
                    <a:pt x="198" y="437144"/>
                    <a:pt x="198" y="437144"/>
                    <a:pt x="198" y="437144"/>
                  </a:cubicBezTo>
                  <a:cubicBezTo>
                    <a:pt x="4818" y="445725"/>
                    <a:pt x="13399" y="448365"/>
                    <a:pt x="21320" y="451005"/>
                  </a:cubicBezTo>
                  <a:cubicBezTo>
                    <a:pt x="105147" y="483348"/>
                    <a:pt x="188974" y="516351"/>
                    <a:pt x="272142" y="549354"/>
                  </a:cubicBezTo>
                  <a:cubicBezTo>
                    <a:pt x="298544" y="559915"/>
                    <a:pt x="324946" y="570476"/>
                    <a:pt x="351349" y="580377"/>
                  </a:cubicBezTo>
                  <a:cubicBezTo>
                    <a:pt x="370490" y="587637"/>
                    <a:pt x="389632" y="596218"/>
                    <a:pt x="411414" y="596218"/>
                  </a:cubicBezTo>
                  <a:cubicBezTo>
                    <a:pt x="535505" y="596878"/>
                    <a:pt x="658936" y="598858"/>
                    <a:pt x="783026" y="600838"/>
                  </a:cubicBezTo>
                  <a:cubicBezTo>
                    <a:pt x="799528" y="600838"/>
                    <a:pt x="811409" y="596878"/>
                    <a:pt x="822630" y="583677"/>
                  </a:cubicBezTo>
                  <a:cubicBezTo>
                    <a:pt x="865534" y="533513"/>
                    <a:pt x="909098" y="484008"/>
                    <a:pt x="952661" y="435164"/>
                  </a:cubicBezTo>
                  <a:cubicBezTo>
                    <a:pt x="964542" y="421963"/>
                    <a:pt x="973783" y="407441"/>
                    <a:pt x="978404" y="390280"/>
                  </a:cubicBezTo>
                  <a:cubicBezTo>
                    <a:pt x="963882" y="353977"/>
                    <a:pt x="983684" y="243747"/>
                    <a:pt x="983684" y="218005"/>
                  </a:cubicBezTo>
                  <a:cubicBezTo>
                    <a:pt x="984344" y="218665"/>
                    <a:pt x="955302" y="161900"/>
                    <a:pt x="945401" y="155299"/>
                  </a:cubicBezTo>
                  <a:close/>
                </a:path>
              </a:pathLst>
            </a:custGeom>
            <a:solidFill>
              <a:srgbClr val="FEC88A"/>
            </a:solidFill>
            <a:ln w="34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="" xmlns:a16="http://schemas.microsoft.com/office/drawing/2014/main" id="{49410A6F-7C60-4F4E-9AAE-32972D573DAD}"/>
                </a:ext>
              </a:extLst>
            </p:cNvPr>
            <p:cNvSpPr/>
            <p:nvPr/>
          </p:nvSpPr>
          <p:spPr>
            <a:xfrm>
              <a:off x="1351230" y="6226990"/>
              <a:ext cx="741474" cy="184687"/>
            </a:xfrm>
            <a:custGeom>
              <a:avLst/>
              <a:gdLst>
                <a:gd name="connsiteX0" fmla="*/ 937942 w 979617"/>
                <a:gd name="connsiteY0" fmla="*/ 155299 h 244005"/>
                <a:gd name="connsiteX1" fmla="*/ 803951 w 979617"/>
                <a:gd name="connsiteY1" fmla="*/ 71472 h 244005"/>
                <a:gd name="connsiteX2" fmla="*/ 485803 w 979617"/>
                <a:gd name="connsiteY2" fmla="*/ 10086 h 244005"/>
                <a:gd name="connsiteX3" fmla="*/ 231020 w 979617"/>
                <a:gd name="connsiteY3" fmla="*/ 105795 h 244005"/>
                <a:gd name="connsiteX4" fmla="*/ 132012 w 979617"/>
                <a:gd name="connsiteY4" fmla="*/ 115696 h 244005"/>
                <a:gd name="connsiteX5" fmla="*/ 11221 w 979617"/>
                <a:gd name="connsiteY5" fmla="*/ 125597 h 244005"/>
                <a:gd name="connsiteX6" fmla="*/ 0 w 979617"/>
                <a:gd name="connsiteY6" fmla="*/ 237146 h 244005"/>
                <a:gd name="connsiteX7" fmla="*/ 686460 w 979617"/>
                <a:gd name="connsiteY7" fmla="*/ 243087 h 244005"/>
                <a:gd name="connsiteX8" fmla="*/ 877877 w 979617"/>
                <a:gd name="connsiteY8" fmla="*/ 242427 h 244005"/>
                <a:gd name="connsiteX9" fmla="*/ 976886 w 979617"/>
                <a:gd name="connsiteY9" fmla="*/ 218665 h 244005"/>
                <a:gd name="connsiteX10" fmla="*/ 976886 w 979617"/>
                <a:gd name="connsiteY10" fmla="*/ 218665 h 244005"/>
                <a:gd name="connsiteX11" fmla="*/ 976886 w 979617"/>
                <a:gd name="connsiteY11" fmla="*/ 218665 h 244005"/>
                <a:gd name="connsiteX12" fmla="*/ 937942 w 979617"/>
                <a:gd name="connsiteY12" fmla="*/ 155299 h 2440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979617" h="244005">
                  <a:moveTo>
                    <a:pt x="937942" y="155299"/>
                  </a:moveTo>
                  <a:cubicBezTo>
                    <a:pt x="893058" y="127577"/>
                    <a:pt x="849494" y="97874"/>
                    <a:pt x="803951" y="71472"/>
                  </a:cubicBezTo>
                  <a:cubicBezTo>
                    <a:pt x="705602" y="14707"/>
                    <a:pt x="600653" y="-17636"/>
                    <a:pt x="485803" y="10086"/>
                  </a:cubicBezTo>
                  <a:cubicBezTo>
                    <a:pt x="396695" y="31208"/>
                    <a:pt x="312867" y="65531"/>
                    <a:pt x="231020" y="105795"/>
                  </a:cubicBezTo>
                  <a:cubicBezTo>
                    <a:pt x="199338" y="118996"/>
                    <a:pt x="165014" y="110415"/>
                    <a:pt x="132012" y="115696"/>
                  </a:cubicBezTo>
                  <a:cubicBezTo>
                    <a:pt x="94388" y="121636"/>
                    <a:pt x="50164" y="122957"/>
                    <a:pt x="11221" y="125597"/>
                  </a:cubicBezTo>
                  <a:cubicBezTo>
                    <a:pt x="11221" y="142758"/>
                    <a:pt x="4620" y="183022"/>
                    <a:pt x="0" y="237146"/>
                  </a:cubicBezTo>
                  <a:cubicBezTo>
                    <a:pt x="205278" y="233186"/>
                    <a:pt x="480522" y="247707"/>
                    <a:pt x="686460" y="243087"/>
                  </a:cubicBezTo>
                  <a:cubicBezTo>
                    <a:pt x="742565" y="241767"/>
                    <a:pt x="821772" y="245727"/>
                    <a:pt x="877877" y="242427"/>
                  </a:cubicBezTo>
                  <a:cubicBezTo>
                    <a:pt x="905599" y="241107"/>
                    <a:pt x="969625" y="206124"/>
                    <a:pt x="976886" y="218665"/>
                  </a:cubicBezTo>
                  <a:cubicBezTo>
                    <a:pt x="976886" y="218665"/>
                    <a:pt x="976886" y="218665"/>
                    <a:pt x="976886" y="218665"/>
                  </a:cubicBezTo>
                  <a:cubicBezTo>
                    <a:pt x="976886" y="218665"/>
                    <a:pt x="976886" y="218665"/>
                    <a:pt x="976886" y="218665"/>
                  </a:cubicBezTo>
                  <a:cubicBezTo>
                    <a:pt x="990747" y="200183"/>
                    <a:pt x="947843" y="161900"/>
                    <a:pt x="937942" y="155299"/>
                  </a:cubicBezTo>
                  <a:close/>
                </a:path>
              </a:pathLst>
            </a:custGeom>
            <a:solidFill>
              <a:srgbClr val="FEAB77"/>
            </a:solidFill>
            <a:ln w="3423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</p:grpSp>
      <p:sp>
        <p:nvSpPr>
          <p:cNvPr id="26" name="文字方塊 25"/>
          <p:cNvSpPr txBox="1"/>
          <p:nvPr/>
        </p:nvSpPr>
        <p:spPr>
          <a:xfrm>
            <a:off x="7336184" y="2613403"/>
            <a:ext cx="474200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Extendable up </a:t>
            </a:r>
            <a:r>
              <a:rPr lang="en-US" altLang="zh-TW" sz="1600" dirty="0"/>
              <a:t>to 150M</a:t>
            </a:r>
            <a:r>
              <a:rPr lang="en-US" altLang="zh-TW" sz="1600" dirty="0" smtClean="0"/>
              <a:t> via CAT5e cable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 </a:t>
            </a:r>
            <a:r>
              <a:rPr lang="en-US" altLang="zh-TW" sz="1600" dirty="0"/>
              <a:t>c</a:t>
            </a:r>
            <a:r>
              <a:rPr lang="en-US" altLang="zh-TW" sz="1600" dirty="0" smtClean="0"/>
              <a:t>ontact closure for</a:t>
            </a:r>
            <a:r>
              <a:rPr lang="zh-TW" altLang="en-US" sz="1600" dirty="0" smtClean="0"/>
              <a:t> </a:t>
            </a:r>
            <a:r>
              <a:rPr lang="en-US" altLang="zh-TW" sz="1600" dirty="0" smtClean="0"/>
              <a:t>remote control pad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Could be integrated by other controllers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 micro </a:t>
            </a:r>
            <a:r>
              <a:rPr lang="en-US" altLang="zh-TW" sz="1600" dirty="0"/>
              <a:t>USB </a:t>
            </a:r>
            <a:r>
              <a:rPr lang="en-US" altLang="zh-TW" sz="1600" dirty="0" smtClean="0"/>
              <a:t>for serial commands</a:t>
            </a:r>
          </a:p>
          <a:p>
            <a:pPr>
              <a:lnSpc>
                <a:spcPct val="150000"/>
              </a:lnSpc>
            </a:pPr>
            <a:r>
              <a:rPr lang="en-US" altLang="zh-TW" sz="1600" dirty="0" smtClean="0"/>
              <a:t>     or Firmware update</a:t>
            </a:r>
          </a:p>
          <a:p>
            <a:pPr marL="285750" indent="-285750">
              <a:lnSpc>
                <a:spcPct val="150000"/>
              </a:lnSpc>
              <a:buFont typeface="Arial" charset="0"/>
              <a:buChar char="•"/>
            </a:pPr>
            <a:r>
              <a:rPr lang="en-US" altLang="zh-TW" sz="1600" dirty="0" smtClean="0"/>
              <a:t>Support power adapter locker</a:t>
            </a:r>
            <a:endParaRPr lang="en-US" altLang="zh-TW" sz="1600" dirty="0"/>
          </a:p>
        </p:txBody>
      </p:sp>
      <p:sp>
        <p:nvSpPr>
          <p:cNvPr id="28" name="Text Placeholder 67">
            <a:extLst>
              <a:ext uri="{FF2B5EF4-FFF2-40B4-BE49-F238E27FC236}">
                <a16:creationId xmlns="" xmlns:a16="http://schemas.microsoft.com/office/drawing/2014/main" id="{1F2B430E-D6CC-42E5-9572-A50E47DBA308}"/>
              </a:ext>
            </a:extLst>
          </p:cNvPr>
          <p:cNvSpPr txBox="1">
            <a:spLocks/>
          </p:cNvSpPr>
          <p:nvPr/>
        </p:nvSpPr>
        <p:spPr>
          <a:xfrm>
            <a:off x="319983" y="81247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5400" b="0" kern="120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n-ea"/>
                <a:cs typeface="Arial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TW" sz="4000" b="1" dirty="0" smtClean="0"/>
              <a:t>3 in 1 out Auto switching CAT5e Extender</a:t>
            </a:r>
            <a:endParaRPr lang="en-US" sz="4000" b="1" dirty="0"/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873" b="89809" l="3072" r="9855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097" y="3098811"/>
            <a:ext cx="4334087" cy="1577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41024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>
          <a:xfrm>
            <a:off x="323529" y="530009"/>
            <a:ext cx="11573197" cy="724247"/>
          </a:xfrm>
        </p:spPr>
        <p:txBody>
          <a:bodyPr/>
          <a:lstStyle/>
          <a:p>
            <a:r>
              <a:rPr lang="en-US" altLang="zh-TW" sz="4000" b="1" dirty="0"/>
              <a:t>Contact Closure Remote Pad</a:t>
            </a:r>
            <a:endParaRPr lang="zh-TW" altLang="en-US" sz="4000" b="1" dirty="0"/>
          </a:p>
        </p:txBody>
      </p:sp>
      <p:pic>
        <p:nvPicPr>
          <p:cNvPr id="7172" name="Picture 4" descr="https://assets.aten.com/product/image/vpk104.professional-audiovideo.presentation-switches.rear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89" r="25266"/>
          <a:stretch/>
        </p:blipFill>
        <p:spPr bwMode="auto">
          <a:xfrm>
            <a:off x="5683250" y="1378067"/>
            <a:ext cx="3695700" cy="5009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1725" y="1439466"/>
            <a:ext cx="3629025" cy="488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69572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Mounting Rack</a:t>
            </a:r>
            <a:endParaRPr lang="zh-TW" altLang="en-US" sz="4000" b="1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59" t="27734" r="48032" b="30971"/>
          <a:stretch/>
        </p:blipFill>
        <p:spPr bwMode="auto">
          <a:xfrm>
            <a:off x="2997200" y="1890742"/>
            <a:ext cx="5854700" cy="3684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2840775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Connection Diagram</a:t>
            </a:r>
            <a:endParaRPr lang="zh-TW" altLang="en-US" sz="4000" b="1" dirty="0"/>
          </a:p>
        </p:txBody>
      </p:sp>
      <p:pic>
        <p:nvPicPr>
          <p:cNvPr id="3074" name="Picture 2" descr="HUE03-4K-運用-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67" y="2309647"/>
            <a:ext cx="9917841" cy="32651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文字方塊 2"/>
          <p:cNvSpPr txBox="1"/>
          <p:nvPr/>
        </p:nvSpPr>
        <p:spPr>
          <a:xfrm>
            <a:off x="370489" y="1588955"/>
            <a:ext cx="18197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smtClean="0"/>
              <a:t>Point to point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6346613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altLang="zh-TW" sz="4000" b="1" dirty="0" smtClean="0"/>
              <a:t>Connection Diagram</a:t>
            </a:r>
            <a:endParaRPr lang="zh-TW" altLang="en-US" sz="4000" b="1" dirty="0"/>
          </a:p>
        </p:txBody>
      </p:sp>
      <p:sp>
        <p:nvSpPr>
          <p:cNvPr id="3" name="文字方塊 2"/>
          <p:cNvSpPr txBox="1"/>
          <p:nvPr/>
        </p:nvSpPr>
        <p:spPr>
          <a:xfrm>
            <a:off x="370489" y="1588955"/>
            <a:ext cx="20249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l"/>
            </a:pPr>
            <a:r>
              <a:rPr lang="en-US" altLang="zh-TW" dirty="0" smtClean="0"/>
              <a:t>One to multiple</a:t>
            </a:r>
            <a:endParaRPr lang="zh-TW" altLang="en-US" dirty="0"/>
          </a:p>
        </p:txBody>
      </p:sp>
      <p:pic>
        <p:nvPicPr>
          <p:cNvPr id="4098" name="Picture 2" descr="HUE03-4K-運用-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193" y="1958287"/>
            <a:ext cx="9811081" cy="4256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16476526"/>
      </p:ext>
    </p:extLst>
  </p:cSld>
  <p:clrMapOvr>
    <a:masterClrMapping/>
  </p:clrMapOvr>
</p:sld>
</file>

<file path=ppt/theme/theme1.xml><?xml version="1.0" encoding="utf-8"?>
<a:theme xmlns:a="http://schemas.openxmlformats.org/drawingml/2006/main" name="Cover and End Slide Master">
  <a:themeElements>
    <a:clrScheme name="ALLPPT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ontents Slide Master">
  <a:themeElements>
    <a:clrScheme name="ALLPPT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ection Break Slide Master">
  <a:themeElements>
    <a:clrScheme name="ALLPPT-BUSINESS PLAN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EBEE4"/>
      </a:accent1>
      <a:accent2>
        <a:srgbClr val="4CD6B0"/>
      </a:accent2>
      <a:accent3>
        <a:srgbClr val="98DC56"/>
      </a:accent3>
      <a:accent4>
        <a:srgbClr val="5EBEE4"/>
      </a:accent4>
      <a:accent5>
        <a:srgbClr val="4CD6B0"/>
      </a:accent5>
      <a:accent6>
        <a:srgbClr val="98DC56"/>
      </a:accent6>
      <a:hlink>
        <a:srgbClr val="BFBFBF"/>
      </a:hlink>
      <a:folHlink>
        <a:srgbClr val="BFBFBF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1277</TotalTime>
  <Words>548</Words>
  <Application>Microsoft Office PowerPoint</Application>
  <PresentationFormat>自訂</PresentationFormat>
  <Paragraphs>92</Paragraphs>
  <Slides>18</Slides>
  <Notes>0</Notes>
  <HiddenSlides>0</HiddenSlides>
  <MMClips>0</MMClips>
  <ScaleCrop>false</ScaleCrop>
  <HeadingPairs>
    <vt:vector size="4" baseType="variant">
      <vt:variant>
        <vt:lpstr>佈景主題</vt:lpstr>
      </vt:variant>
      <vt:variant>
        <vt:i4>3</vt:i4>
      </vt:variant>
      <vt:variant>
        <vt:lpstr>投影片標題</vt:lpstr>
      </vt:variant>
      <vt:variant>
        <vt:i4>18</vt:i4>
      </vt:variant>
    </vt:vector>
  </HeadingPairs>
  <TitlesOfParts>
    <vt:vector size="21" baseType="lpstr">
      <vt:lpstr>Cover and End Slide Master</vt:lpstr>
      <vt:lpstr>Contents Slide Master</vt:lpstr>
      <vt:lpstr>Section Break Slide Master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Allppt.com</dc:creator>
  <cp:lastModifiedBy>Sales2</cp:lastModifiedBy>
  <cp:revision>88</cp:revision>
  <dcterms:created xsi:type="dcterms:W3CDTF">2020-01-20T05:08:25Z</dcterms:created>
  <dcterms:modified xsi:type="dcterms:W3CDTF">2020-04-09T06:53:22Z</dcterms:modified>
</cp:coreProperties>
</file>